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86" r:id="rId2"/>
  </p:sldMasterIdLst>
  <p:notesMasterIdLst>
    <p:notesMasterId r:id="rId18"/>
  </p:notesMasterIdLst>
  <p:sldIdLst>
    <p:sldId id="314" r:id="rId3"/>
    <p:sldId id="327" r:id="rId4"/>
    <p:sldId id="315" r:id="rId5"/>
    <p:sldId id="318" r:id="rId6"/>
    <p:sldId id="337" r:id="rId7"/>
    <p:sldId id="338" r:id="rId8"/>
    <p:sldId id="319" r:id="rId9"/>
    <p:sldId id="320" r:id="rId10"/>
    <p:sldId id="333" r:id="rId11"/>
    <p:sldId id="332" r:id="rId12"/>
    <p:sldId id="330" r:id="rId13"/>
    <p:sldId id="331" r:id="rId14"/>
    <p:sldId id="321" r:id="rId15"/>
    <p:sldId id="328" r:id="rId16"/>
    <p:sldId id="329" r:id="rId17"/>
  </p:sldIdLst>
  <p:sldSz cx="12192000" cy="6858000"/>
  <p:notesSz cx="9926638" cy="679767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HY견고딕" panose="02030600000101010101" pitchFamily="18" charset="-127"/>
      <p:regular r:id="rId25"/>
    </p:embeddedFont>
    <p:embeddedFont>
      <p:font typeface="KoPub돋움체 Medium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4FAF8DC-BE84-4252-9A69-6E2B4630EFE3}">
          <p14:sldIdLst>
            <p14:sldId id="314"/>
            <p14:sldId id="327"/>
            <p14:sldId id="315"/>
            <p14:sldId id="318"/>
            <p14:sldId id="337"/>
            <p14:sldId id="338"/>
            <p14:sldId id="319"/>
            <p14:sldId id="320"/>
            <p14:sldId id="333"/>
            <p14:sldId id="332"/>
            <p14:sldId id="330"/>
            <p14:sldId id="331"/>
            <p14:sldId id="321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03" userDrawn="1">
          <p15:clr>
            <a:srgbClr val="A4A3A4"/>
          </p15:clr>
        </p15:guide>
        <p15:guide id="4" pos="74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" initials="Y" lastIdx="1" clrIdx="0">
    <p:extLst>
      <p:ext uri="{19B8F6BF-5375-455C-9EA6-DF929625EA0E}">
        <p15:presenceInfo xmlns:p15="http://schemas.microsoft.com/office/powerpoint/2012/main" userId="Y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4BACC6"/>
    <a:srgbClr val="83B6C4"/>
    <a:srgbClr val="3692DE"/>
    <a:srgbClr val="B7DEE8"/>
    <a:srgbClr val="376092"/>
    <a:srgbClr val="C6D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895" autoAdjust="0"/>
  </p:normalViewPr>
  <p:slideViewPr>
    <p:cSldViewPr snapToGrid="0" showGuides="1">
      <p:cViewPr varScale="1">
        <p:scale>
          <a:sx n="93" d="100"/>
          <a:sy n="93" d="100"/>
        </p:scale>
        <p:origin x="720" y="66"/>
      </p:cViewPr>
      <p:guideLst>
        <p:guide orient="horz" pos="2183"/>
        <p:guide pos="3840"/>
        <p:guide pos="303"/>
        <p:guide pos="74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142F9-95D4-48C7-BD38-6739E3E35DAF}" type="datetimeFigureOut">
              <a:rPr lang="ko-KR" altLang="en-US" smtClean="0"/>
              <a:t>2022-01-11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800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E7C7C-505D-462D-BA3A-9ECE8EF9A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9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자료구조 </a:t>
            </a:r>
            <a:r>
              <a:rPr lang="en-US" altLang="ko-KR" dirty="0"/>
              <a:t>, </a:t>
            </a:r>
            <a:r>
              <a:rPr lang="ko-KR" altLang="en-US" dirty="0"/>
              <a:t>관리 프로그램</a:t>
            </a:r>
            <a:r>
              <a:rPr lang="en-US" altLang="ko-KR" dirty="0"/>
              <a:t>, </a:t>
            </a:r>
            <a:r>
              <a:rPr lang="ko-KR" altLang="en-US" dirty="0"/>
              <a:t>화면 설계</a:t>
            </a:r>
            <a:r>
              <a:rPr lang="en-US" altLang="ko-KR" dirty="0"/>
              <a:t>, </a:t>
            </a:r>
            <a:r>
              <a:rPr lang="ko-KR" altLang="en-US" dirty="0" err="1"/>
              <a:t>네트워</a:t>
            </a:r>
            <a:r>
              <a:rPr lang="en-US" altLang="ko-KR" dirty="0"/>
              <a:t>, </a:t>
            </a:r>
            <a:r>
              <a:rPr lang="ko-KR" altLang="en-US" dirty="0" err="1"/>
              <a:t>디비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파트로 나눠 세부 개발 내용에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자료구조로는 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E7C7C-505D-462D-BA3A-9ECE8EF9A4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75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도식화에 대해 설명 드리겠습니다</a:t>
            </a:r>
            <a:r>
              <a:rPr lang="en-US" altLang="ko-KR" dirty="0"/>
              <a:t>. </a:t>
            </a:r>
            <a:r>
              <a:rPr lang="ko-KR" altLang="en-US" dirty="0"/>
              <a:t>사용자가 계정 정보를 입력</a:t>
            </a:r>
            <a:r>
              <a:rPr lang="en-US" altLang="ko-KR" dirty="0"/>
              <a:t>,</a:t>
            </a:r>
            <a:r>
              <a:rPr lang="ko-KR" altLang="en-US" dirty="0"/>
              <a:t>삭제</a:t>
            </a:r>
            <a:r>
              <a:rPr lang="en-US" altLang="ko-KR" dirty="0"/>
              <a:t>,</a:t>
            </a:r>
            <a:r>
              <a:rPr lang="ko-KR" altLang="en-US" dirty="0"/>
              <a:t>수정 등 </a:t>
            </a:r>
            <a:r>
              <a:rPr lang="en-US" altLang="ko-KR" dirty="0"/>
              <a:t>CRUD </a:t>
            </a:r>
            <a:r>
              <a:rPr lang="ko-KR" altLang="en-US" dirty="0"/>
              <a:t>기능을 실행하면 </a:t>
            </a:r>
            <a:r>
              <a:rPr lang="en-US" altLang="ko-KR" dirty="0" err="1"/>
              <a:t>MainForm</a:t>
            </a:r>
            <a:r>
              <a:rPr lang="ko-KR" altLang="en-US" dirty="0"/>
              <a:t>에서 데이터를 각 부분마다 가공하여 데이터를 전송합니다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후에 각 개발한 서버와 클라이언트로 외부 서버와 클라이언트가 서로 통신을 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E7C7C-505D-462D-BA3A-9ECE8EF9A4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64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프로그램 초기 화면입니다</a:t>
            </a:r>
            <a:r>
              <a:rPr lang="en-US" altLang="ko-KR" dirty="0"/>
              <a:t>. </a:t>
            </a:r>
            <a:r>
              <a:rPr lang="ko-KR" altLang="en-US" dirty="0"/>
              <a:t>처음 모든 기능을 비활성화 시키고 </a:t>
            </a:r>
            <a:r>
              <a:rPr lang="en-US" altLang="ko-KR" dirty="0"/>
              <a:t>DB</a:t>
            </a:r>
            <a:r>
              <a:rPr lang="ko-KR" altLang="en-US" dirty="0"/>
              <a:t>와 </a:t>
            </a:r>
            <a:r>
              <a:rPr lang="ko-KR" altLang="en-US" dirty="0" err="1"/>
              <a:t>연동할시에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  <a:r>
              <a:rPr lang="ko-KR" altLang="en-US" dirty="0"/>
              <a:t>을 활성화 시키도록 구현하였습니다</a:t>
            </a:r>
            <a:r>
              <a:rPr lang="en-US" altLang="ko-KR" dirty="0"/>
              <a:t>. </a:t>
            </a:r>
            <a:r>
              <a:rPr lang="ko-KR" altLang="en-US" dirty="0"/>
              <a:t>활성화시 각 부분은 </a:t>
            </a:r>
            <a:r>
              <a:rPr lang="en-US" altLang="ko-KR" dirty="0"/>
              <a:t>~~~</a:t>
            </a:r>
            <a:r>
              <a:rPr lang="ko-KR" altLang="en-US" dirty="0" err="1"/>
              <a:t>이거고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크게 </a:t>
            </a:r>
            <a:r>
              <a:rPr lang="en-US" altLang="ko-KR" dirty="0"/>
              <a:t>4</a:t>
            </a:r>
            <a:r>
              <a:rPr lang="ko-KR" altLang="en-US" dirty="0"/>
              <a:t>파트로 나눠 </a:t>
            </a:r>
            <a:r>
              <a:rPr lang="en-US" altLang="ko-KR" dirty="0"/>
              <a:t>UI</a:t>
            </a:r>
            <a:r>
              <a:rPr lang="ko-KR" altLang="en-US" dirty="0"/>
              <a:t>를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E7C7C-505D-462D-BA3A-9ECE8EF9A4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0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사용자가 계정 정보를 저장할 경우인 </a:t>
            </a:r>
            <a:r>
              <a:rPr lang="ko-KR" altLang="en-US" dirty="0" err="1"/>
              <a:t>유즈케이스</a:t>
            </a:r>
            <a:r>
              <a:rPr lang="ko-KR" altLang="en-US" dirty="0"/>
              <a:t> 다이어그램입니다</a:t>
            </a:r>
            <a:r>
              <a:rPr lang="en-US" altLang="ko-KR" dirty="0"/>
              <a:t>. </a:t>
            </a:r>
            <a:r>
              <a:rPr lang="ko-KR" altLang="en-US" dirty="0"/>
              <a:t>사용자는 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E7C7C-505D-462D-BA3A-9ECE8EF9A4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466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부분은 자료구조 스택</a:t>
            </a:r>
            <a:r>
              <a:rPr lang="en-US" altLang="ko-KR" dirty="0"/>
              <a:t>, </a:t>
            </a:r>
            <a:r>
              <a:rPr lang="ko-KR" altLang="en-US" dirty="0"/>
              <a:t>큐</a:t>
            </a:r>
            <a:r>
              <a:rPr lang="en-US" altLang="ko-KR" dirty="0"/>
              <a:t>, </a:t>
            </a:r>
            <a:r>
              <a:rPr lang="ko-KR" altLang="en-US" dirty="0"/>
              <a:t>리스트의 클래스로 각 </a:t>
            </a:r>
            <a:r>
              <a:rPr lang="en-US" altLang="ko-KR" dirty="0"/>
              <a:t>CRUD </a:t>
            </a:r>
            <a:r>
              <a:rPr lang="ko-KR" altLang="en-US" dirty="0"/>
              <a:t>기능을 구현하였습니다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DB </a:t>
            </a:r>
            <a:r>
              <a:rPr lang="ko-KR" altLang="en-US" dirty="0"/>
              <a:t>부분은 </a:t>
            </a:r>
            <a:r>
              <a:rPr lang="en-US" altLang="ko-KR" dirty="0"/>
              <a:t>DB</a:t>
            </a:r>
            <a:r>
              <a:rPr lang="ko-KR" altLang="en-US" dirty="0"/>
              <a:t>접속과 해제 등 각 </a:t>
            </a:r>
            <a:r>
              <a:rPr lang="en-US" altLang="ko-KR" dirty="0"/>
              <a:t>CRUD </a:t>
            </a:r>
            <a:r>
              <a:rPr lang="ko-KR" altLang="en-US" dirty="0"/>
              <a:t>쿼리문을 실행할 수 있도록 구현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메인 폼 부분은 각 자료구조</a:t>
            </a:r>
            <a:r>
              <a:rPr lang="en-US" altLang="ko-KR" dirty="0"/>
              <a:t>, DB , </a:t>
            </a:r>
            <a:r>
              <a:rPr lang="ko-KR" altLang="en-US" dirty="0"/>
              <a:t>네트워크에 알맞은 데이터형식을 반환해주고 각 파트별로 패킷 전송이나 </a:t>
            </a:r>
            <a:r>
              <a:rPr lang="en-US" altLang="ko-KR" dirty="0"/>
              <a:t>UI </a:t>
            </a:r>
            <a:r>
              <a:rPr lang="ko-KR" altLang="en-US" dirty="0"/>
              <a:t>삽입과 같은 이벤트를 넘겨주게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 부분은 프로토콜 클래스 헤더를 기준으로 패킷을 분석 및 적용하는 기능을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E7C7C-505D-462D-BA3A-9ECE8EF9A4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88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FFF512-AD8E-4168-A2C7-0B7964C79F9C}"/>
              </a:ext>
            </a:extLst>
          </p:cNvPr>
          <p:cNvSpPr/>
          <p:nvPr userDrawn="1"/>
        </p:nvSpPr>
        <p:spPr>
          <a:xfrm>
            <a:off x="10" y="4686578"/>
            <a:ext cx="12191999" cy="2171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28BBE3-0075-4C4F-8217-56853DED91FE}"/>
              </a:ext>
            </a:extLst>
          </p:cNvPr>
          <p:cNvGrpSpPr/>
          <p:nvPr userDrawn="1"/>
        </p:nvGrpSpPr>
        <p:grpSpPr>
          <a:xfrm>
            <a:off x="0" y="1"/>
            <a:ext cx="12192000" cy="4968240"/>
            <a:chOff x="0" y="0"/>
            <a:chExt cx="9906000" cy="496824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A3DB19-3C00-46E2-8B48-7114165121A4}"/>
                </a:ext>
              </a:extLst>
            </p:cNvPr>
            <p:cNvSpPr/>
            <p:nvPr/>
          </p:nvSpPr>
          <p:spPr>
            <a:xfrm>
              <a:off x="0" y="0"/>
              <a:ext cx="9906000" cy="4968240"/>
            </a:xfrm>
            <a:prstGeom prst="rect">
              <a:avLst/>
            </a:prstGeom>
            <a:pattFill prst="ltDnDiag">
              <a:fgClr>
                <a:schemeClr val="accent1">
                  <a:lumMod val="50000"/>
                </a:schemeClr>
              </a:fgClr>
              <a:bgClr>
                <a:schemeClr val="accent1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757BD8-51D5-431A-AD75-57792EC61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078" t="25669" r="45735" b="44644"/>
            <a:stretch/>
          </p:blipFill>
          <p:spPr>
            <a:xfrm>
              <a:off x="0" y="0"/>
              <a:ext cx="9906000" cy="49680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47CCAF5-B8BF-4CB6-80B5-DF4678CDA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023" r="47962"/>
            <a:stretch/>
          </p:blipFill>
          <p:spPr>
            <a:xfrm>
              <a:off x="6987270" y="0"/>
              <a:ext cx="2918730" cy="308691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A911E6-F313-4459-AE23-1D397876482B}"/>
              </a:ext>
            </a:extLst>
          </p:cNvPr>
          <p:cNvGrpSpPr/>
          <p:nvPr userDrawn="1"/>
        </p:nvGrpSpPr>
        <p:grpSpPr>
          <a:xfrm>
            <a:off x="2830782" y="2773786"/>
            <a:ext cx="6522409" cy="3529125"/>
            <a:chOff x="1606741" y="2773778"/>
            <a:chExt cx="6522409" cy="35291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6362B6C-B91C-43A5-8BE1-010F2AECC3C1}"/>
                </a:ext>
              </a:extLst>
            </p:cNvPr>
            <p:cNvGrpSpPr/>
            <p:nvPr/>
          </p:nvGrpSpPr>
          <p:grpSpPr>
            <a:xfrm>
              <a:off x="4017918" y="3539810"/>
              <a:ext cx="1811729" cy="1357480"/>
              <a:chOff x="1845871" y="3615039"/>
              <a:chExt cx="1630427" cy="1221635"/>
            </a:xfrm>
          </p:grpSpPr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F4E4E884-F36F-4A0D-9F5A-1512545C8C14}"/>
                  </a:ext>
                </a:extLst>
              </p:cNvPr>
              <p:cNvSpPr/>
              <p:nvPr/>
            </p:nvSpPr>
            <p:spPr>
              <a:xfrm>
                <a:off x="1845871" y="4004201"/>
                <a:ext cx="565349" cy="803164"/>
              </a:xfrm>
              <a:custGeom>
                <a:avLst/>
                <a:gdLst>
                  <a:gd name="connsiteX0" fmla="*/ 282675 w 565349"/>
                  <a:gd name="connsiteY0" fmla="*/ 737507 h 803164"/>
                  <a:gd name="connsiteX1" fmla="*/ 259815 w 565349"/>
                  <a:gd name="connsiteY1" fmla="*/ 760367 h 803164"/>
                  <a:gd name="connsiteX2" fmla="*/ 282675 w 565349"/>
                  <a:gd name="connsiteY2" fmla="*/ 783227 h 803164"/>
                  <a:gd name="connsiteX3" fmla="*/ 305535 w 565349"/>
                  <a:gd name="connsiteY3" fmla="*/ 760367 h 803164"/>
                  <a:gd name="connsiteX4" fmla="*/ 282675 w 565349"/>
                  <a:gd name="connsiteY4" fmla="*/ 737507 h 803164"/>
                  <a:gd name="connsiteX5" fmla="*/ 53850 w 565349"/>
                  <a:gd name="connsiteY5" fmla="*/ 49868 h 803164"/>
                  <a:gd name="connsiteX6" fmla="*/ 53850 w 565349"/>
                  <a:gd name="connsiteY6" fmla="*/ 721271 h 803164"/>
                  <a:gd name="connsiteX7" fmla="*/ 511498 w 565349"/>
                  <a:gd name="connsiteY7" fmla="*/ 721271 h 803164"/>
                  <a:gd name="connsiteX8" fmla="*/ 511498 w 565349"/>
                  <a:gd name="connsiteY8" fmla="*/ 49868 h 803164"/>
                  <a:gd name="connsiteX9" fmla="*/ 59667 w 565349"/>
                  <a:gd name="connsiteY9" fmla="*/ 0 h 803164"/>
                  <a:gd name="connsiteX10" fmla="*/ 505682 w 565349"/>
                  <a:gd name="connsiteY10" fmla="*/ 0 h 803164"/>
                  <a:gd name="connsiteX11" fmla="*/ 565349 w 565349"/>
                  <a:gd name="connsiteY11" fmla="*/ 59667 h 803164"/>
                  <a:gd name="connsiteX12" fmla="*/ 565349 w 565349"/>
                  <a:gd name="connsiteY12" fmla="*/ 743497 h 803164"/>
                  <a:gd name="connsiteX13" fmla="*/ 505682 w 565349"/>
                  <a:gd name="connsiteY13" fmla="*/ 803164 h 803164"/>
                  <a:gd name="connsiteX14" fmla="*/ 59667 w 565349"/>
                  <a:gd name="connsiteY14" fmla="*/ 803164 h 803164"/>
                  <a:gd name="connsiteX15" fmla="*/ 0 w 565349"/>
                  <a:gd name="connsiteY15" fmla="*/ 743497 h 803164"/>
                  <a:gd name="connsiteX16" fmla="*/ 0 w 565349"/>
                  <a:gd name="connsiteY16" fmla="*/ 59667 h 803164"/>
                  <a:gd name="connsiteX17" fmla="*/ 59667 w 565349"/>
                  <a:gd name="connsiteY17" fmla="*/ 0 h 803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5349" h="803164">
                    <a:moveTo>
                      <a:pt x="282675" y="737507"/>
                    </a:moveTo>
                    <a:cubicBezTo>
                      <a:pt x="270050" y="737507"/>
                      <a:pt x="259815" y="747742"/>
                      <a:pt x="259815" y="760367"/>
                    </a:cubicBezTo>
                    <a:cubicBezTo>
                      <a:pt x="259815" y="772992"/>
                      <a:pt x="270050" y="783227"/>
                      <a:pt x="282675" y="783227"/>
                    </a:cubicBezTo>
                    <a:cubicBezTo>
                      <a:pt x="295300" y="783227"/>
                      <a:pt x="305535" y="772992"/>
                      <a:pt x="305535" y="760367"/>
                    </a:cubicBezTo>
                    <a:cubicBezTo>
                      <a:pt x="305535" y="747742"/>
                      <a:pt x="295300" y="737507"/>
                      <a:pt x="282675" y="737507"/>
                    </a:cubicBezTo>
                    <a:close/>
                    <a:moveTo>
                      <a:pt x="53850" y="49868"/>
                    </a:moveTo>
                    <a:lnTo>
                      <a:pt x="53850" y="721271"/>
                    </a:lnTo>
                    <a:lnTo>
                      <a:pt x="511498" y="721271"/>
                    </a:lnTo>
                    <a:lnTo>
                      <a:pt x="511498" y="49868"/>
                    </a:lnTo>
                    <a:close/>
                    <a:moveTo>
                      <a:pt x="59667" y="0"/>
                    </a:moveTo>
                    <a:lnTo>
                      <a:pt x="505682" y="0"/>
                    </a:lnTo>
                    <a:cubicBezTo>
                      <a:pt x="538635" y="0"/>
                      <a:pt x="565349" y="26714"/>
                      <a:pt x="565349" y="59667"/>
                    </a:cubicBezTo>
                    <a:lnTo>
                      <a:pt x="565349" y="743497"/>
                    </a:lnTo>
                    <a:cubicBezTo>
                      <a:pt x="565349" y="776450"/>
                      <a:pt x="538635" y="803164"/>
                      <a:pt x="505682" y="803164"/>
                    </a:cubicBezTo>
                    <a:lnTo>
                      <a:pt x="59667" y="803164"/>
                    </a:lnTo>
                    <a:cubicBezTo>
                      <a:pt x="26714" y="803164"/>
                      <a:pt x="0" y="776450"/>
                      <a:pt x="0" y="743497"/>
                    </a:cubicBezTo>
                    <a:lnTo>
                      <a:pt x="0" y="59667"/>
                    </a:lnTo>
                    <a:cubicBezTo>
                      <a:pt x="0" y="26714"/>
                      <a:pt x="26714" y="0"/>
                      <a:pt x="596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86EA08B7-53CE-4D9A-BE0E-D1EABBD90DC2}"/>
                  </a:ext>
                </a:extLst>
              </p:cNvPr>
              <p:cNvSpPr/>
              <p:nvPr/>
            </p:nvSpPr>
            <p:spPr>
              <a:xfrm>
                <a:off x="3149659" y="4271801"/>
                <a:ext cx="326639" cy="564873"/>
              </a:xfrm>
              <a:custGeom>
                <a:avLst/>
                <a:gdLst>
                  <a:gd name="connsiteX0" fmla="*/ 163319 w 326639"/>
                  <a:gd name="connsiteY0" fmla="*/ 513189 h 564873"/>
                  <a:gd name="connsiteX1" fmla="*/ 145319 w 326639"/>
                  <a:gd name="connsiteY1" fmla="*/ 531189 h 564873"/>
                  <a:gd name="connsiteX2" fmla="*/ 163319 w 326639"/>
                  <a:gd name="connsiteY2" fmla="*/ 549189 h 564873"/>
                  <a:gd name="connsiteX3" fmla="*/ 181319 w 326639"/>
                  <a:gd name="connsiteY3" fmla="*/ 531189 h 564873"/>
                  <a:gd name="connsiteX4" fmla="*/ 163319 w 326639"/>
                  <a:gd name="connsiteY4" fmla="*/ 513189 h 564873"/>
                  <a:gd name="connsiteX5" fmla="*/ 23403 w 326639"/>
                  <a:gd name="connsiteY5" fmla="*/ 22548 h 564873"/>
                  <a:gd name="connsiteX6" fmla="*/ 23403 w 326639"/>
                  <a:gd name="connsiteY6" fmla="*/ 497181 h 564873"/>
                  <a:gd name="connsiteX7" fmla="*/ 303236 w 326639"/>
                  <a:gd name="connsiteY7" fmla="*/ 497181 h 564873"/>
                  <a:gd name="connsiteX8" fmla="*/ 303236 w 326639"/>
                  <a:gd name="connsiteY8" fmla="*/ 22548 h 564873"/>
                  <a:gd name="connsiteX9" fmla="*/ 29675 w 326639"/>
                  <a:gd name="connsiteY9" fmla="*/ 0 h 564873"/>
                  <a:gd name="connsiteX10" fmla="*/ 296964 w 326639"/>
                  <a:gd name="connsiteY10" fmla="*/ 0 h 564873"/>
                  <a:gd name="connsiteX11" fmla="*/ 326639 w 326639"/>
                  <a:gd name="connsiteY11" fmla="*/ 29675 h 564873"/>
                  <a:gd name="connsiteX12" fmla="*/ 326639 w 326639"/>
                  <a:gd name="connsiteY12" fmla="*/ 535198 h 564873"/>
                  <a:gd name="connsiteX13" fmla="*/ 296964 w 326639"/>
                  <a:gd name="connsiteY13" fmla="*/ 564873 h 564873"/>
                  <a:gd name="connsiteX14" fmla="*/ 29675 w 326639"/>
                  <a:gd name="connsiteY14" fmla="*/ 564873 h 564873"/>
                  <a:gd name="connsiteX15" fmla="*/ 0 w 326639"/>
                  <a:gd name="connsiteY15" fmla="*/ 535198 h 564873"/>
                  <a:gd name="connsiteX16" fmla="*/ 0 w 326639"/>
                  <a:gd name="connsiteY16" fmla="*/ 29675 h 564873"/>
                  <a:gd name="connsiteX17" fmla="*/ 29675 w 326639"/>
                  <a:gd name="connsiteY17" fmla="*/ 0 h 56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639" h="564873">
                    <a:moveTo>
                      <a:pt x="163319" y="513189"/>
                    </a:moveTo>
                    <a:cubicBezTo>
                      <a:pt x="153378" y="513189"/>
                      <a:pt x="145319" y="521248"/>
                      <a:pt x="145319" y="531189"/>
                    </a:cubicBezTo>
                    <a:cubicBezTo>
                      <a:pt x="145319" y="541130"/>
                      <a:pt x="153378" y="549189"/>
                      <a:pt x="163319" y="549189"/>
                    </a:cubicBezTo>
                    <a:cubicBezTo>
                      <a:pt x="173260" y="549189"/>
                      <a:pt x="181319" y="541130"/>
                      <a:pt x="181319" y="531189"/>
                    </a:cubicBezTo>
                    <a:cubicBezTo>
                      <a:pt x="181319" y="521248"/>
                      <a:pt x="173260" y="513189"/>
                      <a:pt x="163319" y="513189"/>
                    </a:cubicBezTo>
                    <a:close/>
                    <a:moveTo>
                      <a:pt x="23403" y="22548"/>
                    </a:moveTo>
                    <a:lnTo>
                      <a:pt x="23403" y="497181"/>
                    </a:lnTo>
                    <a:lnTo>
                      <a:pt x="303236" y="497181"/>
                    </a:lnTo>
                    <a:lnTo>
                      <a:pt x="303236" y="22548"/>
                    </a:lnTo>
                    <a:close/>
                    <a:moveTo>
                      <a:pt x="29675" y="0"/>
                    </a:moveTo>
                    <a:lnTo>
                      <a:pt x="296964" y="0"/>
                    </a:lnTo>
                    <a:cubicBezTo>
                      <a:pt x="313353" y="0"/>
                      <a:pt x="326639" y="13286"/>
                      <a:pt x="326639" y="29675"/>
                    </a:cubicBezTo>
                    <a:lnTo>
                      <a:pt x="326639" y="535198"/>
                    </a:lnTo>
                    <a:cubicBezTo>
                      <a:pt x="326639" y="551587"/>
                      <a:pt x="313353" y="564873"/>
                      <a:pt x="296964" y="564873"/>
                    </a:cubicBezTo>
                    <a:lnTo>
                      <a:pt x="29675" y="564873"/>
                    </a:lnTo>
                    <a:cubicBezTo>
                      <a:pt x="13286" y="564873"/>
                      <a:pt x="0" y="551587"/>
                      <a:pt x="0" y="535198"/>
                    </a:cubicBezTo>
                    <a:lnTo>
                      <a:pt x="0" y="29675"/>
                    </a:lnTo>
                    <a:cubicBezTo>
                      <a:pt x="0" y="13286"/>
                      <a:pt x="13286" y="0"/>
                      <a:pt x="296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9D202382-783F-4102-B91C-8400408C35F4}"/>
                  </a:ext>
                </a:extLst>
              </p:cNvPr>
              <p:cNvSpPr/>
              <p:nvPr/>
            </p:nvSpPr>
            <p:spPr>
              <a:xfrm>
                <a:off x="2089966" y="3730781"/>
                <a:ext cx="1270000" cy="958410"/>
              </a:xfrm>
              <a:custGeom>
                <a:avLst/>
                <a:gdLst>
                  <a:gd name="connsiteX0" fmla="*/ 356646 w 1270000"/>
                  <a:gd name="connsiteY0" fmla="*/ 761327 h 958410"/>
                  <a:gd name="connsiteX1" fmla="*/ 1017524 w 1270000"/>
                  <a:gd name="connsiteY1" fmla="*/ 761327 h 958410"/>
                  <a:gd name="connsiteX2" fmla="*/ 1017524 w 1270000"/>
                  <a:gd name="connsiteY2" fmla="*/ 830997 h 958410"/>
                  <a:gd name="connsiteX3" fmla="*/ 676136 w 1270000"/>
                  <a:gd name="connsiteY3" fmla="*/ 830997 h 958410"/>
                  <a:gd name="connsiteX4" fmla="*/ 695740 w 1270000"/>
                  <a:gd name="connsiteY4" fmla="*/ 909415 h 958410"/>
                  <a:gd name="connsiteX5" fmla="*/ 1027049 w 1270000"/>
                  <a:gd name="connsiteY5" fmla="*/ 909415 h 958410"/>
                  <a:gd name="connsiteX6" fmla="*/ 1027049 w 1270000"/>
                  <a:gd name="connsiteY6" fmla="*/ 958410 h 958410"/>
                  <a:gd name="connsiteX7" fmla="*/ 347085 w 1270000"/>
                  <a:gd name="connsiteY7" fmla="*/ 958410 h 958410"/>
                  <a:gd name="connsiteX8" fmla="*/ 347085 w 1270000"/>
                  <a:gd name="connsiteY8" fmla="*/ 909415 h 958410"/>
                  <a:gd name="connsiteX9" fmla="*/ 574260 w 1270000"/>
                  <a:gd name="connsiteY9" fmla="*/ 909415 h 958410"/>
                  <a:gd name="connsiteX10" fmla="*/ 593865 w 1270000"/>
                  <a:gd name="connsiteY10" fmla="*/ 830997 h 958410"/>
                  <a:gd name="connsiteX11" fmla="*/ 356646 w 1270000"/>
                  <a:gd name="connsiteY11" fmla="*/ 830997 h 958410"/>
                  <a:gd name="connsiteX12" fmla="*/ 1109615 w 1270000"/>
                  <a:gd name="connsiteY12" fmla="*/ 0 h 958410"/>
                  <a:gd name="connsiteX13" fmla="*/ 1182297 w 1270000"/>
                  <a:gd name="connsiteY13" fmla="*/ 0 h 958410"/>
                  <a:gd name="connsiteX14" fmla="*/ 1270000 w 1270000"/>
                  <a:gd name="connsiteY14" fmla="*/ 87703 h 958410"/>
                  <a:gd name="connsiteX15" fmla="*/ 1270000 w 1270000"/>
                  <a:gd name="connsiteY15" fmla="*/ 527788 h 958410"/>
                  <a:gd name="connsiteX16" fmla="*/ 1201420 w 1270000"/>
                  <a:gd name="connsiteY16" fmla="*/ 527788 h 958410"/>
                  <a:gd name="connsiteX17" fmla="*/ 1201420 w 1270000"/>
                  <a:gd name="connsiteY17" fmla="*/ 69669 h 958410"/>
                  <a:gd name="connsiteX18" fmla="*/ 1096638 w 1270000"/>
                  <a:gd name="connsiteY18" fmla="*/ 69669 h 958410"/>
                  <a:gd name="connsiteX19" fmla="*/ 1094002 w 1270000"/>
                  <a:gd name="connsiteY19" fmla="*/ 58985 h 958410"/>
                  <a:gd name="connsiteX20" fmla="*/ 1093970 w 1270000"/>
                  <a:gd name="connsiteY20" fmla="*/ 58888 h 958410"/>
                  <a:gd name="connsiteX21" fmla="*/ 1090728 w 1270000"/>
                  <a:gd name="connsiteY21" fmla="*/ 49123 h 958410"/>
                  <a:gd name="connsiteX22" fmla="*/ 1107293 w 1270000"/>
                  <a:gd name="connsiteY22" fmla="*/ 39560 h 958410"/>
                  <a:gd name="connsiteX23" fmla="*/ 1117658 w 1270000"/>
                  <a:gd name="connsiteY23" fmla="*/ 23298 h 958410"/>
                  <a:gd name="connsiteX24" fmla="*/ 1118027 w 1270000"/>
                  <a:gd name="connsiteY24" fmla="*/ 17995 h 958410"/>
                  <a:gd name="connsiteX25" fmla="*/ 1115269 w 1270000"/>
                  <a:gd name="connsiteY25" fmla="*/ 9793 h 958410"/>
                  <a:gd name="connsiteX26" fmla="*/ 87703 w 1270000"/>
                  <a:gd name="connsiteY26" fmla="*/ 0 h 958410"/>
                  <a:gd name="connsiteX27" fmla="*/ 668203 w 1270000"/>
                  <a:gd name="connsiteY27" fmla="*/ 0 h 958410"/>
                  <a:gd name="connsiteX28" fmla="*/ 662549 w 1270000"/>
                  <a:gd name="connsiteY28" fmla="*/ 9793 h 958410"/>
                  <a:gd name="connsiteX29" fmla="*/ 670524 w 1270000"/>
                  <a:gd name="connsiteY29" fmla="*/ 39560 h 958410"/>
                  <a:gd name="connsiteX30" fmla="*/ 687091 w 1270000"/>
                  <a:gd name="connsiteY30" fmla="*/ 49123 h 958410"/>
                  <a:gd name="connsiteX31" fmla="*/ 683861 w 1270000"/>
                  <a:gd name="connsiteY31" fmla="*/ 58851 h 958410"/>
                  <a:gd name="connsiteX32" fmla="*/ 683861 w 1270000"/>
                  <a:gd name="connsiteY32" fmla="*/ 58854 h 958410"/>
                  <a:gd name="connsiteX33" fmla="*/ 681188 w 1270000"/>
                  <a:gd name="connsiteY33" fmla="*/ 69669 h 958410"/>
                  <a:gd name="connsiteX34" fmla="*/ 68580 w 1270000"/>
                  <a:gd name="connsiteY34" fmla="*/ 69669 h 958410"/>
                  <a:gd name="connsiteX35" fmla="*/ 68580 w 1270000"/>
                  <a:gd name="connsiteY35" fmla="*/ 251740 h 958410"/>
                  <a:gd name="connsiteX36" fmla="*/ 0 w 1270000"/>
                  <a:gd name="connsiteY36" fmla="*/ 251740 h 958410"/>
                  <a:gd name="connsiteX37" fmla="*/ 0 w 1270000"/>
                  <a:gd name="connsiteY37" fmla="*/ 87703 h 958410"/>
                  <a:gd name="connsiteX38" fmla="*/ 87703 w 1270000"/>
                  <a:gd name="connsiteY38" fmla="*/ 0 h 95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270000" h="958410">
                    <a:moveTo>
                      <a:pt x="356646" y="761327"/>
                    </a:moveTo>
                    <a:lnTo>
                      <a:pt x="1017524" y="761327"/>
                    </a:lnTo>
                    <a:lnTo>
                      <a:pt x="1017524" y="830997"/>
                    </a:lnTo>
                    <a:lnTo>
                      <a:pt x="676136" y="830997"/>
                    </a:lnTo>
                    <a:lnTo>
                      <a:pt x="695740" y="909415"/>
                    </a:lnTo>
                    <a:lnTo>
                      <a:pt x="1027049" y="909415"/>
                    </a:lnTo>
                    <a:lnTo>
                      <a:pt x="1027049" y="958410"/>
                    </a:lnTo>
                    <a:lnTo>
                      <a:pt x="347085" y="958410"/>
                    </a:lnTo>
                    <a:lnTo>
                      <a:pt x="347085" y="909415"/>
                    </a:lnTo>
                    <a:lnTo>
                      <a:pt x="574260" y="909415"/>
                    </a:lnTo>
                    <a:lnTo>
                      <a:pt x="593865" y="830997"/>
                    </a:lnTo>
                    <a:lnTo>
                      <a:pt x="356646" y="830997"/>
                    </a:lnTo>
                    <a:close/>
                    <a:moveTo>
                      <a:pt x="1109615" y="0"/>
                    </a:moveTo>
                    <a:lnTo>
                      <a:pt x="1182297" y="0"/>
                    </a:lnTo>
                    <a:cubicBezTo>
                      <a:pt x="1230734" y="0"/>
                      <a:pt x="1270000" y="39266"/>
                      <a:pt x="1270000" y="87703"/>
                    </a:cubicBezTo>
                    <a:lnTo>
                      <a:pt x="1270000" y="527788"/>
                    </a:lnTo>
                    <a:lnTo>
                      <a:pt x="1201420" y="527788"/>
                    </a:lnTo>
                    <a:lnTo>
                      <a:pt x="1201420" y="69669"/>
                    </a:lnTo>
                    <a:lnTo>
                      <a:pt x="1096638" y="69669"/>
                    </a:lnTo>
                    <a:lnTo>
                      <a:pt x="1094002" y="58985"/>
                    </a:lnTo>
                    <a:lnTo>
                      <a:pt x="1093970" y="58888"/>
                    </a:lnTo>
                    <a:lnTo>
                      <a:pt x="1090728" y="49123"/>
                    </a:lnTo>
                    <a:lnTo>
                      <a:pt x="1107293" y="39560"/>
                    </a:lnTo>
                    <a:cubicBezTo>
                      <a:pt x="1113452" y="36003"/>
                      <a:pt x="1117218" y="29897"/>
                      <a:pt x="1117658" y="23298"/>
                    </a:cubicBezTo>
                    <a:cubicBezTo>
                      <a:pt x="1118246" y="21580"/>
                      <a:pt x="1118249" y="19782"/>
                      <a:pt x="1118027" y="17995"/>
                    </a:cubicBezTo>
                    <a:cubicBezTo>
                      <a:pt x="1117679" y="15186"/>
                      <a:pt x="1116773" y="12398"/>
                      <a:pt x="1115269" y="9793"/>
                    </a:cubicBezTo>
                    <a:close/>
                    <a:moveTo>
                      <a:pt x="87703" y="0"/>
                    </a:moveTo>
                    <a:lnTo>
                      <a:pt x="668203" y="0"/>
                    </a:lnTo>
                    <a:lnTo>
                      <a:pt x="662549" y="9793"/>
                    </a:lnTo>
                    <a:cubicBezTo>
                      <a:pt x="656531" y="20215"/>
                      <a:pt x="660102" y="33541"/>
                      <a:pt x="670524" y="39560"/>
                    </a:cubicBezTo>
                    <a:lnTo>
                      <a:pt x="687091" y="49123"/>
                    </a:lnTo>
                    <a:lnTo>
                      <a:pt x="683861" y="58851"/>
                    </a:lnTo>
                    <a:lnTo>
                      <a:pt x="683861" y="58854"/>
                    </a:lnTo>
                    <a:lnTo>
                      <a:pt x="681188" y="69669"/>
                    </a:lnTo>
                    <a:lnTo>
                      <a:pt x="68580" y="69669"/>
                    </a:lnTo>
                    <a:lnTo>
                      <a:pt x="68580" y="251740"/>
                    </a:lnTo>
                    <a:lnTo>
                      <a:pt x="0" y="251740"/>
                    </a:lnTo>
                    <a:lnTo>
                      <a:pt x="0" y="87703"/>
                    </a:lnTo>
                    <a:cubicBezTo>
                      <a:pt x="0" y="39266"/>
                      <a:pt x="39266" y="0"/>
                      <a:pt x="877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68B44A11-F271-48DF-86F3-F042529FBB7B}"/>
                  </a:ext>
                </a:extLst>
              </p:cNvPr>
              <p:cNvSpPr/>
              <p:nvPr/>
            </p:nvSpPr>
            <p:spPr>
              <a:xfrm>
                <a:off x="2453908" y="3914428"/>
                <a:ext cx="387549" cy="387549"/>
              </a:xfrm>
              <a:custGeom>
                <a:avLst/>
                <a:gdLst>
                  <a:gd name="connsiteX0" fmla="*/ 651399 w 1302799"/>
                  <a:gd name="connsiteY0" fmla="*/ 289342 h 1302799"/>
                  <a:gd name="connsiteX1" fmla="*/ 289338 w 1302799"/>
                  <a:gd name="connsiteY1" fmla="*/ 651399 h 1302799"/>
                  <a:gd name="connsiteX2" fmla="*/ 651399 w 1302799"/>
                  <a:gd name="connsiteY2" fmla="*/ 1013456 h 1302799"/>
                  <a:gd name="connsiteX3" fmla="*/ 1013460 w 1302799"/>
                  <a:gd name="connsiteY3" fmla="*/ 651399 h 1302799"/>
                  <a:gd name="connsiteX4" fmla="*/ 651399 w 1302799"/>
                  <a:gd name="connsiteY4" fmla="*/ 289342 h 1302799"/>
                  <a:gd name="connsiteX5" fmla="*/ 618215 w 1302799"/>
                  <a:gd name="connsiteY5" fmla="*/ 0 h 1302799"/>
                  <a:gd name="connsiteX6" fmla="*/ 651675 w 1302799"/>
                  <a:gd name="connsiteY6" fmla="*/ 0 h 1302799"/>
                  <a:gd name="connsiteX7" fmla="*/ 684584 w 1302799"/>
                  <a:gd name="connsiteY7" fmla="*/ 0 h 1302799"/>
                  <a:gd name="connsiteX8" fmla="*/ 684588 w 1302799"/>
                  <a:gd name="connsiteY8" fmla="*/ 0 h 1302799"/>
                  <a:gd name="connsiteX9" fmla="*/ 740489 w 1302799"/>
                  <a:gd name="connsiteY9" fmla="*/ 55902 h 1302799"/>
                  <a:gd name="connsiteX10" fmla="*/ 740489 w 1302799"/>
                  <a:gd name="connsiteY10" fmla="*/ 105088 h 1302799"/>
                  <a:gd name="connsiteX11" fmla="*/ 838570 w 1302799"/>
                  <a:gd name="connsiteY11" fmla="*/ 130686 h 1302799"/>
                  <a:gd name="connsiteX12" fmla="*/ 847463 w 1302799"/>
                  <a:gd name="connsiteY12" fmla="*/ 133638 h 1302799"/>
                  <a:gd name="connsiteX13" fmla="*/ 871999 w 1302799"/>
                  <a:gd name="connsiteY13" fmla="*/ 91139 h 1302799"/>
                  <a:gd name="connsiteX14" fmla="*/ 948361 w 1302799"/>
                  <a:gd name="connsiteY14" fmla="*/ 70678 h 1302799"/>
                  <a:gd name="connsiteX15" fmla="*/ 1005840 w 1302799"/>
                  <a:gd name="connsiteY15" fmla="*/ 103861 h 1302799"/>
                  <a:gd name="connsiteX16" fmla="*/ 1005840 w 1302799"/>
                  <a:gd name="connsiteY16" fmla="*/ 103865 h 1302799"/>
                  <a:gd name="connsiteX17" fmla="*/ 1005844 w 1302799"/>
                  <a:gd name="connsiteY17" fmla="*/ 103868 h 1302799"/>
                  <a:gd name="connsiteX18" fmla="*/ 1020932 w 1302799"/>
                  <a:gd name="connsiteY18" fmla="*/ 117175 h 1302799"/>
                  <a:gd name="connsiteX19" fmla="*/ 1032896 w 1302799"/>
                  <a:gd name="connsiteY19" fmla="*/ 152282 h 1302799"/>
                  <a:gd name="connsiteX20" fmla="*/ 1033231 w 1302799"/>
                  <a:gd name="connsiteY20" fmla="*/ 157080 h 1302799"/>
                  <a:gd name="connsiteX21" fmla="*/ 1026301 w 1302799"/>
                  <a:gd name="connsiteY21" fmla="*/ 180227 h 1302799"/>
                  <a:gd name="connsiteX22" fmla="*/ 1000730 w 1302799"/>
                  <a:gd name="connsiteY22" fmla="*/ 224518 h 1302799"/>
                  <a:gd name="connsiteX23" fmla="*/ 1078285 w 1302799"/>
                  <a:gd name="connsiteY23" fmla="*/ 302070 h 1302799"/>
                  <a:gd name="connsiteX24" fmla="*/ 1122573 w 1302799"/>
                  <a:gd name="connsiteY24" fmla="*/ 276503 h 1302799"/>
                  <a:gd name="connsiteX25" fmla="*/ 1143614 w 1302799"/>
                  <a:gd name="connsiteY25" fmla="*/ 269426 h 1302799"/>
                  <a:gd name="connsiteX26" fmla="*/ 1198939 w 1302799"/>
                  <a:gd name="connsiteY26" fmla="*/ 296963 h 1302799"/>
                  <a:gd name="connsiteX27" fmla="*/ 1232121 w 1302799"/>
                  <a:gd name="connsiteY27" fmla="*/ 354439 h 1302799"/>
                  <a:gd name="connsiteX28" fmla="*/ 1239198 w 1302799"/>
                  <a:gd name="connsiteY28" fmla="*/ 375480 h 1302799"/>
                  <a:gd name="connsiteX29" fmla="*/ 1238251 w 1302799"/>
                  <a:gd name="connsiteY29" fmla="*/ 389087 h 1302799"/>
                  <a:gd name="connsiteX30" fmla="*/ 1211660 w 1302799"/>
                  <a:gd name="connsiteY30" fmla="*/ 430805 h 1302799"/>
                  <a:gd name="connsiteX31" fmla="*/ 1169162 w 1302799"/>
                  <a:gd name="connsiteY31" fmla="*/ 455340 h 1302799"/>
                  <a:gd name="connsiteX32" fmla="*/ 1177478 w 1302799"/>
                  <a:gd name="connsiteY32" fmla="*/ 480391 h 1302799"/>
                  <a:gd name="connsiteX33" fmla="*/ 1177562 w 1302799"/>
                  <a:gd name="connsiteY33" fmla="*/ 480641 h 1302799"/>
                  <a:gd name="connsiteX34" fmla="*/ 1197711 w 1302799"/>
                  <a:gd name="connsiteY34" fmla="*/ 562310 h 1302799"/>
                  <a:gd name="connsiteX35" fmla="*/ 1197711 w 1302799"/>
                  <a:gd name="connsiteY35" fmla="*/ 562314 h 1302799"/>
                  <a:gd name="connsiteX36" fmla="*/ 1246898 w 1302799"/>
                  <a:gd name="connsiteY36" fmla="*/ 562314 h 1302799"/>
                  <a:gd name="connsiteX37" fmla="*/ 1302799 w 1302799"/>
                  <a:gd name="connsiteY37" fmla="*/ 618215 h 1302799"/>
                  <a:gd name="connsiteX38" fmla="*/ 1302799 w 1302799"/>
                  <a:gd name="connsiteY38" fmla="*/ 684584 h 1302799"/>
                  <a:gd name="connsiteX39" fmla="*/ 1246898 w 1302799"/>
                  <a:gd name="connsiteY39" fmla="*/ 740486 h 1302799"/>
                  <a:gd name="connsiteX40" fmla="*/ 1197711 w 1302799"/>
                  <a:gd name="connsiteY40" fmla="*/ 740486 h 1302799"/>
                  <a:gd name="connsiteX41" fmla="*/ 1197711 w 1302799"/>
                  <a:gd name="connsiteY41" fmla="*/ 740493 h 1302799"/>
                  <a:gd name="connsiteX42" fmla="*/ 1177562 w 1302799"/>
                  <a:gd name="connsiteY42" fmla="*/ 822158 h 1302799"/>
                  <a:gd name="connsiteX43" fmla="*/ 1177478 w 1302799"/>
                  <a:gd name="connsiteY43" fmla="*/ 822408 h 1302799"/>
                  <a:gd name="connsiteX44" fmla="*/ 1177478 w 1302799"/>
                  <a:gd name="connsiteY44" fmla="*/ 822412 h 1302799"/>
                  <a:gd name="connsiteX45" fmla="*/ 1169162 w 1302799"/>
                  <a:gd name="connsiteY45" fmla="*/ 847463 h 1302799"/>
                  <a:gd name="connsiteX46" fmla="*/ 1211660 w 1302799"/>
                  <a:gd name="connsiteY46" fmla="*/ 871999 h 1302799"/>
                  <a:gd name="connsiteX47" fmla="*/ 1238251 w 1302799"/>
                  <a:gd name="connsiteY47" fmla="*/ 913716 h 1302799"/>
                  <a:gd name="connsiteX48" fmla="*/ 1239198 w 1302799"/>
                  <a:gd name="connsiteY48" fmla="*/ 927319 h 1302799"/>
                  <a:gd name="connsiteX49" fmla="*/ 1232121 w 1302799"/>
                  <a:gd name="connsiteY49" fmla="*/ 948361 h 1302799"/>
                  <a:gd name="connsiteX50" fmla="*/ 1198939 w 1302799"/>
                  <a:gd name="connsiteY50" fmla="*/ 1005840 h 1302799"/>
                  <a:gd name="connsiteX51" fmla="*/ 1164994 w 1302799"/>
                  <a:gd name="connsiteY51" fmla="*/ 1031884 h 1302799"/>
                  <a:gd name="connsiteX52" fmla="*/ 1122573 w 1302799"/>
                  <a:gd name="connsiteY52" fmla="*/ 1026301 h 1302799"/>
                  <a:gd name="connsiteX53" fmla="*/ 1078285 w 1302799"/>
                  <a:gd name="connsiteY53" fmla="*/ 1000730 h 1302799"/>
                  <a:gd name="connsiteX54" fmla="*/ 1056901 w 1302799"/>
                  <a:gd name="connsiteY54" fmla="*/ 1026054 h 1302799"/>
                  <a:gd name="connsiteX55" fmla="*/ 1000730 w 1302799"/>
                  <a:gd name="connsiteY55" fmla="*/ 1078285 h 1302799"/>
                  <a:gd name="connsiteX56" fmla="*/ 1026301 w 1302799"/>
                  <a:gd name="connsiteY56" fmla="*/ 1122573 h 1302799"/>
                  <a:gd name="connsiteX57" fmla="*/ 1033231 w 1302799"/>
                  <a:gd name="connsiteY57" fmla="*/ 1145719 h 1302799"/>
                  <a:gd name="connsiteX58" fmla="*/ 1032896 w 1302799"/>
                  <a:gd name="connsiteY58" fmla="*/ 1150518 h 1302799"/>
                  <a:gd name="connsiteX59" fmla="*/ 1020932 w 1302799"/>
                  <a:gd name="connsiteY59" fmla="*/ 1185624 h 1302799"/>
                  <a:gd name="connsiteX60" fmla="*/ 1005844 w 1302799"/>
                  <a:gd name="connsiteY60" fmla="*/ 1198931 h 1302799"/>
                  <a:gd name="connsiteX61" fmla="*/ 1005840 w 1302799"/>
                  <a:gd name="connsiteY61" fmla="*/ 1198935 h 1302799"/>
                  <a:gd name="connsiteX62" fmla="*/ 1005840 w 1302799"/>
                  <a:gd name="connsiteY62" fmla="*/ 1198939 h 1302799"/>
                  <a:gd name="connsiteX63" fmla="*/ 948361 w 1302799"/>
                  <a:gd name="connsiteY63" fmla="*/ 1232121 h 1302799"/>
                  <a:gd name="connsiteX64" fmla="*/ 871999 w 1302799"/>
                  <a:gd name="connsiteY64" fmla="*/ 1211660 h 1302799"/>
                  <a:gd name="connsiteX65" fmla="*/ 847463 w 1302799"/>
                  <a:gd name="connsiteY65" fmla="*/ 1169162 h 1302799"/>
                  <a:gd name="connsiteX66" fmla="*/ 838974 w 1302799"/>
                  <a:gd name="connsiteY66" fmla="*/ 1171979 h 1302799"/>
                  <a:gd name="connsiteX67" fmla="*/ 740489 w 1302799"/>
                  <a:gd name="connsiteY67" fmla="*/ 1197711 h 1302799"/>
                  <a:gd name="connsiteX68" fmla="*/ 740489 w 1302799"/>
                  <a:gd name="connsiteY68" fmla="*/ 1246898 h 1302799"/>
                  <a:gd name="connsiteX69" fmla="*/ 684588 w 1302799"/>
                  <a:gd name="connsiteY69" fmla="*/ 1302799 h 1302799"/>
                  <a:gd name="connsiteX70" fmla="*/ 684584 w 1302799"/>
                  <a:gd name="connsiteY70" fmla="*/ 1302799 h 1302799"/>
                  <a:gd name="connsiteX71" fmla="*/ 651675 w 1302799"/>
                  <a:gd name="connsiteY71" fmla="*/ 1302799 h 1302799"/>
                  <a:gd name="connsiteX72" fmla="*/ 618215 w 1302799"/>
                  <a:gd name="connsiteY72" fmla="*/ 1302799 h 1302799"/>
                  <a:gd name="connsiteX73" fmla="*/ 562314 w 1302799"/>
                  <a:gd name="connsiteY73" fmla="*/ 1246898 h 1302799"/>
                  <a:gd name="connsiteX74" fmla="*/ 562314 w 1302799"/>
                  <a:gd name="connsiteY74" fmla="*/ 1197711 h 1302799"/>
                  <a:gd name="connsiteX75" fmla="*/ 455340 w 1302799"/>
                  <a:gd name="connsiteY75" fmla="*/ 1169162 h 1302799"/>
                  <a:gd name="connsiteX76" fmla="*/ 430805 w 1302799"/>
                  <a:gd name="connsiteY76" fmla="*/ 1211660 h 1302799"/>
                  <a:gd name="connsiteX77" fmla="*/ 425229 w 1302799"/>
                  <a:gd name="connsiteY77" fmla="*/ 1217983 h 1302799"/>
                  <a:gd name="connsiteX78" fmla="*/ 354439 w 1302799"/>
                  <a:gd name="connsiteY78" fmla="*/ 1232121 h 1302799"/>
                  <a:gd name="connsiteX79" fmla="*/ 296963 w 1302799"/>
                  <a:gd name="connsiteY79" fmla="*/ 1198939 h 1302799"/>
                  <a:gd name="connsiteX80" fmla="*/ 281867 w 1302799"/>
                  <a:gd name="connsiteY80" fmla="*/ 1185624 h 1302799"/>
                  <a:gd name="connsiteX81" fmla="*/ 273851 w 1302799"/>
                  <a:gd name="connsiteY81" fmla="*/ 1171009 h 1302799"/>
                  <a:gd name="connsiteX82" fmla="*/ 273844 w 1302799"/>
                  <a:gd name="connsiteY82" fmla="*/ 1170994 h 1302799"/>
                  <a:gd name="connsiteX83" fmla="*/ 273844 w 1302799"/>
                  <a:gd name="connsiteY83" fmla="*/ 1170990 h 1302799"/>
                  <a:gd name="connsiteX84" fmla="*/ 273828 w 1302799"/>
                  <a:gd name="connsiteY84" fmla="*/ 1170959 h 1302799"/>
                  <a:gd name="connsiteX85" fmla="*/ 269907 w 1302799"/>
                  <a:gd name="connsiteY85" fmla="*/ 1150522 h 1302799"/>
                  <a:gd name="connsiteX86" fmla="*/ 269572 w 1302799"/>
                  <a:gd name="connsiteY86" fmla="*/ 1145723 h 1302799"/>
                  <a:gd name="connsiteX87" fmla="*/ 276499 w 1302799"/>
                  <a:gd name="connsiteY87" fmla="*/ 1122573 h 1302799"/>
                  <a:gd name="connsiteX88" fmla="*/ 302070 w 1302799"/>
                  <a:gd name="connsiteY88" fmla="*/ 1078285 h 1302799"/>
                  <a:gd name="connsiteX89" fmla="*/ 224519 w 1302799"/>
                  <a:gd name="connsiteY89" fmla="*/ 1000730 h 1302799"/>
                  <a:gd name="connsiteX90" fmla="*/ 180227 w 1302799"/>
                  <a:gd name="connsiteY90" fmla="*/ 1026301 h 1302799"/>
                  <a:gd name="connsiteX91" fmla="*/ 115163 w 1302799"/>
                  <a:gd name="connsiteY91" fmla="*/ 1018650 h 1302799"/>
                  <a:gd name="connsiteX92" fmla="*/ 103861 w 1302799"/>
                  <a:gd name="connsiteY92" fmla="*/ 1005840 h 1302799"/>
                  <a:gd name="connsiteX93" fmla="*/ 70679 w 1302799"/>
                  <a:gd name="connsiteY93" fmla="*/ 948361 h 1302799"/>
                  <a:gd name="connsiteX94" fmla="*/ 91139 w 1302799"/>
                  <a:gd name="connsiteY94" fmla="*/ 871999 h 1302799"/>
                  <a:gd name="connsiteX95" fmla="*/ 133638 w 1302799"/>
                  <a:gd name="connsiteY95" fmla="*/ 847463 h 1302799"/>
                  <a:gd name="connsiteX96" fmla="*/ 125353 w 1302799"/>
                  <a:gd name="connsiteY96" fmla="*/ 822500 h 1302799"/>
                  <a:gd name="connsiteX97" fmla="*/ 125353 w 1302799"/>
                  <a:gd name="connsiteY97" fmla="*/ 822493 h 1302799"/>
                  <a:gd name="connsiteX98" fmla="*/ 105088 w 1302799"/>
                  <a:gd name="connsiteY98" fmla="*/ 740486 h 1302799"/>
                  <a:gd name="connsiteX99" fmla="*/ 55902 w 1302799"/>
                  <a:gd name="connsiteY99" fmla="*/ 740486 h 1302799"/>
                  <a:gd name="connsiteX100" fmla="*/ 0 w 1302799"/>
                  <a:gd name="connsiteY100" fmla="*/ 684584 h 1302799"/>
                  <a:gd name="connsiteX101" fmla="*/ 0 w 1302799"/>
                  <a:gd name="connsiteY101" fmla="*/ 618215 h 1302799"/>
                  <a:gd name="connsiteX102" fmla="*/ 55902 w 1302799"/>
                  <a:gd name="connsiteY102" fmla="*/ 562314 h 1302799"/>
                  <a:gd name="connsiteX103" fmla="*/ 105088 w 1302799"/>
                  <a:gd name="connsiteY103" fmla="*/ 562314 h 1302799"/>
                  <a:gd name="connsiteX104" fmla="*/ 125353 w 1302799"/>
                  <a:gd name="connsiteY104" fmla="*/ 480307 h 1302799"/>
                  <a:gd name="connsiteX105" fmla="*/ 125353 w 1302799"/>
                  <a:gd name="connsiteY105" fmla="*/ 480299 h 1302799"/>
                  <a:gd name="connsiteX106" fmla="*/ 133638 w 1302799"/>
                  <a:gd name="connsiteY106" fmla="*/ 455340 h 1302799"/>
                  <a:gd name="connsiteX107" fmla="*/ 91139 w 1302799"/>
                  <a:gd name="connsiteY107" fmla="*/ 430805 h 1302799"/>
                  <a:gd name="connsiteX108" fmla="*/ 70679 w 1302799"/>
                  <a:gd name="connsiteY108" fmla="*/ 354439 h 1302799"/>
                  <a:gd name="connsiteX109" fmla="*/ 103861 w 1302799"/>
                  <a:gd name="connsiteY109" fmla="*/ 296963 h 1302799"/>
                  <a:gd name="connsiteX110" fmla="*/ 115925 w 1302799"/>
                  <a:gd name="connsiteY110" fmla="*/ 283287 h 1302799"/>
                  <a:gd name="connsiteX111" fmla="*/ 180227 w 1302799"/>
                  <a:gd name="connsiteY111" fmla="*/ 276499 h 1302799"/>
                  <a:gd name="connsiteX112" fmla="*/ 224519 w 1302799"/>
                  <a:gd name="connsiteY112" fmla="*/ 302070 h 1302799"/>
                  <a:gd name="connsiteX113" fmla="*/ 302070 w 1302799"/>
                  <a:gd name="connsiteY113" fmla="*/ 224518 h 1302799"/>
                  <a:gd name="connsiteX114" fmla="*/ 276499 w 1302799"/>
                  <a:gd name="connsiteY114" fmla="*/ 180227 h 1302799"/>
                  <a:gd name="connsiteX115" fmla="*/ 269572 w 1302799"/>
                  <a:gd name="connsiteY115" fmla="*/ 157076 h 1302799"/>
                  <a:gd name="connsiteX116" fmla="*/ 269907 w 1302799"/>
                  <a:gd name="connsiteY116" fmla="*/ 152278 h 1302799"/>
                  <a:gd name="connsiteX117" fmla="*/ 273828 w 1302799"/>
                  <a:gd name="connsiteY117" fmla="*/ 131840 h 1302799"/>
                  <a:gd name="connsiteX118" fmla="*/ 273844 w 1302799"/>
                  <a:gd name="connsiteY118" fmla="*/ 131810 h 1302799"/>
                  <a:gd name="connsiteX119" fmla="*/ 273844 w 1302799"/>
                  <a:gd name="connsiteY119" fmla="*/ 131806 h 1302799"/>
                  <a:gd name="connsiteX120" fmla="*/ 273851 w 1302799"/>
                  <a:gd name="connsiteY120" fmla="*/ 131790 h 1302799"/>
                  <a:gd name="connsiteX121" fmla="*/ 281867 w 1302799"/>
                  <a:gd name="connsiteY121" fmla="*/ 117175 h 1302799"/>
                  <a:gd name="connsiteX122" fmla="*/ 296963 w 1302799"/>
                  <a:gd name="connsiteY122" fmla="*/ 103861 h 1302799"/>
                  <a:gd name="connsiteX123" fmla="*/ 354439 w 1302799"/>
                  <a:gd name="connsiteY123" fmla="*/ 70678 h 1302799"/>
                  <a:gd name="connsiteX124" fmla="*/ 421577 w 1302799"/>
                  <a:gd name="connsiteY124" fmla="*/ 80680 h 1302799"/>
                  <a:gd name="connsiteX125" fmla="*/ 430805 w 1302799"/>
                  <a:gd name="connsiteY125" fmla="*/ 91139 h 1302799"/>
                  <a:gd name="connsiteX126" fmla="*/ 455340 w 1302799"/>
                  <a:gd name="connsiteY126" fmla="*/ 133638 h 1302799"/>
                  <a:gd name="connsiteX127" fmla="*/ 562314 w 1302799"/>
                  <a:gd name="connsiteY127" fmla="*/ 105088 h 1302799"/>
                  <a:gd name="connsiteX128" fmla="*/ 562314 w 1302799"/>
                  <a:gd name="connsiteY128" fmla="*/ 55902 h 1302799"/>
                  <a:gd name="connsiteX129" fmla="*/ 618215 w 1302799"/>
                  <a:gd name="connsiteY129" fmla="*/ 0 h 130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1302799" h="1302799">
                    <a:moveTo>
                      <a:pt x="651399" y="289342"/>
                    </a:moveTo>
                    <a:cubicBezTo>
                      <a:pt x="451438" y="289342"/>
                      <a:pt x="289338" y="451440"/>
                      <a:pt x="289338" y="651399"/>
                    </a:cubicBezTo>
                    <a:cubicBezTo>
                      <a:pt x="289338" y="851358"/>
                      <a:pt x="451438" y="1013456"/>
                      <a:pt x="651399" y="1013456"/>
                    </a:cubicBezTo>
                    <a:cubicBezTo>
                      <a:pt x="851360" y="1013456"/>
                      <a:pt x="1013460" y="851358"/>
                      <a:pt x="1013460" y="651399"/>
                    </a:cubicBezTo>
                    <a:cubicBezTo>
                      <a:pt x="1013460" y="451440"/>
                      <a:pt x="851360" y="289342"/>
                      <a:pt x="651399" y="289342"/>
                    </a:cubicBezTo>
                    <a:close/>
                    <a:moveTo>
                      <a:pt x="618215" y="0"/>
                    </a:moveTo>
                    <a:lnTo>
                      <a:pt x="651675" y="0"/>
                    </a:lnTo>
                    <a:lnTo>
                      <a:pt x="684584" y="0"/>
                    </a:lnTo>
                    <a:lnTo>
                      <a:pt x="684588" y="0"/>
                    </a:lnTo>
                    <a:cubicBezTo>
                      <a:pt x="715461" y="0"/>
                      <a:pt x="740489" y="25028"/>
                      <a:pt x="740489" y="55902"/>
                    </a:cubicBezTo>
                    <a:lnTo>
                      <a:pt x="740489" y="105088"/>
                    </a:lnTo>
                    <a:cubicBezTo>
                      <a:pt x="774484" y="109960"/>
                      <a:pt x="807362" y="118468"/>
                      <a:pt x="838570" y="130686"/>
                    </a:cubicBezTo>
                    <a:lnTo>
                      <a:pt x="847463" y="133638"/>
                    </a:lnTo>
                    <a:lnTo>
                      <a:pt x="871999" y="91139"/>
                    </a:lnTo>
                    <a:cubicBezTo>
                      <a:pt x="887437" y="64402"/>
                      <a:pt x="921624" y="55240"/>
                      <a:pt x="948361" y="70678"/>
                    </a:cubicBezTo>
                    <a:lnTo>
                      <a:pt x="1005840" y="103861"/>
                    </a:lnTo>
                    <a:cubicBezTo>
                      <a:pt x="1005840" y="103861"/>
                      <a:pt x="1005840" y="103861"/>
                      <a:pt x="1005840" y="103865"/>
                    </a:cubicBezTo>
                    <a:lnTo>
                      <a:pt x="1005844" y="103868"/>
                    </a:lnTo>
                    <a:cubicBezTo>
                      <a:pt x="1011916" y="107370"/>
                      <a:pt x="1017080" y="111842"/>
                      <a:pt x="1020932" y="117175"/>
                    </a:cubicBezTo>
                    <a:cubicBezTo>
                      <a:pt x="1029394" y="126961"/>
                      <a:pt x="1033789" y="139502"/>
                      <a:pt x="1032896" y="152282"/>
                    </a:cubicBezTo>
                    <a:cubicBezTo>
                      <a:pt x="1033677" y="153875"/>
                      <a:pt x="1033631" y="155487"/>
                      <a:pt x="1033231" y="157080"/>
                    </a:cubicBezTo>
                    <a:cubicBezTo>
                      <a:pt x="1032915" y="165015"/>
                      <a:pt x="1030530" y="172900"/>
                      <a:pt x="1026301" y="180227"/>
                    </a:cubicBezTo>
                    <a:lnTo>
                      <a:pt x="1000730" y="224518"/>
                    </a:lnTo>
                    <a:cubicBezTo>
                      <a:pt x="1030814" y="245883"/>
                      <a:pt x="1056920" y="271989"/>
                      <a:pt x="1078285" y="302070"/>
                    </a:cubicBezTo>
                    <a:lnTo>
                      <a:pt x="1122573" y="276503"/>
                    </a:lnTo>
                    <a:cubicBezTo>
                      <a:pt x="1129257" y="272643"/>
                      <a:pt x="1136410" y="270319"/>
                      <a:pt x="1143614" y="269426"/>
                    </a:cubicBezTo>
                    <a:cubicBezTo>
                      <a:pt x="1165233" y="266744"/>
                      <a:pt x="1187360" y="276911"/>
                      <a:pt x="1198939" y="296963"/>
                    </a:cubicBezTo>
                    <a:lnTo>
                      <a:pt x="1232121" y="354439"/>
                    </a:lnTo>
                    <a:cubicBezTo>
                      <a:pt x="1235980" y="361123"/>
                      <a:pt x="1238305" y="368277"/>
                      <a:pt x="1239198" y="375480"/>
                    </a:cubicBezTo>
                    <a:cubicBezTo>
                      <a:pt x="1239767" y="380067"/>
                      <a:pt x="1239759" y="384677"/>
                      <a:pt x="1238251" y="389087"/>
                    </a:cubicBezTo>
                    <a:cubicBezTo>
                      <a:pt x="1237123" y="406015"/>
                      <a:pt x="1227461" y="421681"/>
                      <a:pt x="1211660" y="430805"/>
                    </a:cubicBezTo>
                    <a:lnTo>
                      <a:pt x="1169162" y="455340"/>
                    </a:lnTo>
                    <a:lnTo>
                      <a:pt x="1177478" y="480391"/>
                    </a:lnTo>
                    <a:lnTo>
                      <a:pt x="1177562" y="480641"/>
                    </a:lnTo>
                    <a:cubicBezTo>
                      <a:pt x="1187148" y="506782"/>
                      <a:pt x="1193678" y="534161"/>
                      <a:pt x="1197711" y="562310"/>
                    </a:cubicBezTo>
                    <a:cubicBezTo>
                      <a:pt x="1197711" y="562310"/>
                      <a:pt x="1197711" y="562314"/>
                      <a:pt x="1197711" y="562314"/>
                    </a:cubicBezTo>
                    <a:lnTo>
                      <a:pt x="1246898" y="562314"/>
                    </a:lnTo>
                    <a:cubicBezTo>
                      <a:pt x="1277771" y="562314"/>
                      <a:pt x="1302799" y="587342"/>
                      <a:pt x="1302799" y="618215"/>
                    </a:cubicBezTo>
                    <a:lnTo>
                      <a:pt x="1302799" y="684584"/>
                    </a:lnTo>
                    <a:cubicBezTo>
                      <a:pt x="1302799" y="715461"/>
                      <a:pt x="1277771" y="740486"/>
                      <a:pt x="1246898" y="740486"/>
                    </a:cubicBezTo>
                    <a:lnTo>
                      <a:pt x="1197711" y="740486"/>
                    </a:lnTo>
                    <a:cubicBezTo>
                      <a:pt x="1197711" y="740489"/>
                      <a:pt x="1197711" y="740489"/>
                      <a:pt x="1197711" y="740493"/>
                    </a:cubicBezTo>
                    <a:cubicBezTo>
                      <a:pt x="1193678" y="768642"/>
                      <a:pt x="1187148" y="796022"/>
                      <a:pt x="1177562" y="822158"/>
                    </a:cubicBezTo>
                    <a:lnTo>
                      <a:pt x="1177478" y="822408"/>
                    </a:lnTo>
                    <a:lnTo>
                      <a:pt x="1177478" y="822412"/>
                    </a:lnTo>
                    <a:lnTo>
                      <a:pt x="1169162" y="847463"/>
                    </a:lnTo>
                    <a:lnTo>
                      <a:pt x="1211660" y="871999"/>
                    </a:lnTo>
                    <a:cubicBezTo>
                      <a:pt x="1227461" y="881119"/>
                      <a:pt x="1237123" y="896788"/>
                      <a:pt x="1238251" y="913716"/>
                    </a:cubicBezTo>
                    <a:cubicBezTo>
                      <a:pt x="1239759" y="918126"/>
                      <a:pt x="1239767" y="922732"/>
                      <a:pt x="1239198" y="927319"/>
                    </a:cubicBezTo>
                    <a:cubicBezTo>
                      <a:pt x="1238305" y="934527"/>
                      <a:pt x="1235980" y="941677"/>
                      <a:pt x="1232121" y="948361"/>
                    </a:cubicBezTo>
                    <a:lnTo>
                      <a:pt x="1198939" y="1005840"/>
                    </a:lnTo>
                    <a:cubicBezTo>
                      <a:pt x="1191219" y="1019208"/>
                      <a:pt x="1178813" y="1028182"/>
                      <a:pt x="1164994" y="1031884"/>
                    </a:cubicBezTo>
                    <a:cubicBezTo>
                      <a:pt x="1151176" y="1035590"/>
                      <a:pt x="1135945" y="1034020"/>
                      <a:pt x="1122573" y="1026301"/>
                    </a:cubicBezTo>
                    <a:lnTo>
                      <a:pt x="1078285" y="1000730"/>
                    </a:lnTo>
                    <a:lnTo>
                      <a:pt x="1056901" y="1026054"/>
                    </a:lnTo>
                    <a:cubicBezTo>
                      <a:pt x="1040850" y="1046095"/>
                      <a:pt x="1021764" y="1063346"/>
                      <a:pt x="1000730" y="1078285"/>
                    </a:cubicBezTo>
                    <a:lnTo>
                      <a:pt x="1026301" y="1122573"/>
                    </a:lnTo>
                    <a:cubicBezTo>
                      <a:pt x="1030530" y="1129899"/>
                      <a:pt x="1032915" y="1137784"/>
                      <a:pt x="1033231" y="1145719"/>
                    </a:cubicBezTo>
                    <a:cubicBezTo>
                      <a:pt x="1033631" y="1147312"/>
                      <a:pt x="1033677" y="1148925"/>
                      <a:pt x="1032896" y="1150518"/>
                    </a:cubicBezTo>
                    <a:cubicBezTo>
                      <a:pt x="1033789" y="1163297"/>
                      <a:pt x="1029394" y="1175838"/>
                      <a:pt x="1020932" y="1185624"/>
                    </a:cubicBezTo>
                    <a:cubicBezTo>
                      <a:pt x="1017080" y="1190958"/>
                      <a:pt x="1011916" y="1195429"/>
                      <a:pt x="1005844" y="1198931"/>
                    </a:cubicBezTo>
                    <a:lnTo>
                      <a:pt x="1005840" y="1198935"/>
                    </a:lnTo>
                    <a:lnTo>
                      <a:pt x="1005840" y="1198939"/>
                    </a:lnTo>
                    <a:lnTo>
                      <a:pt x="948361" y="1232121"/>
                    </a:lnTo>
                    <a:cubicBezTo>
                      <a:pt x="921624" y="1247559"/>
                      <a:pt x="887437" y="1238397"/>
                      <a:pt x="871999" y="1211660"/>
                    </a:cubicBezTo>
                    <a:lnTo>
                      <a:pt x="847463" y="1169162"/>
                    </a:lnTo>
                    <a:lnTo>
                      <a:pt x="838974" y="1171979"/>
                    </a:lnTo>
                    <a:cubicBezTo>
                      <a:pt x="807639" y="1184258"/>
                      <a:pt x="774630" y="1192820"/>
                      <a:pt x="740489" y="1197711"/>
                    </a:cubicBezTo>
                    <a:lnTo>
                      <a:pt x="740489" y="1246898"/>
                    </a:lnTo>
                    <a:cubicBezTo>
                      <a:pt x="740489" y="1277771"/>
                      <a:pt x="715461" y="1302799"/>
                      <a:pt x="684588" y="1302799"/>
                    </a:cubicBezTo>
                    <a:lnTo>
                      <a:pt x="684584" y="1302799"/>
                    </a:lnTo>
                    <a:lnTo>
                      <a:pt x="651675" y="1302799"/>
                    </a:lnTo>
                    <a:lnTo>
                      <a:pt x="618215" y="1302799"/>
                    </a:lnTo>
                    <a:cubicBezTo>
                      <a:pt x="587342" y="1302799"/>
                      <a:pt x="562314" y="1277771"/>
                      <a:pt x="562314" y="1246898"/>
                    </a:cubicBezTo>
                    <a:lnTo>
                      <a:pt x="562314" y="1197711"/>
                    </a:lnTo>
                    <a:cubicBezTo>
                      <a:pt x="525149" y="1192385"/>
                      <a:pt x="489323" y="1182715"/>
                      <a:pt x="455340" y="1169162"/>
                    </a:cubicBezTo>
                    <a:lnTo>
                      <a:pt x="430805" y="1211660"/>
                    </a:lnTo>
                    <a:cubicBezTo>
                      <a:pt x="429373" y="1214139"/>
                      <a:pt x="427780" y="1216467"/>
                      <a:pt x="425229" y="1217983"/>
                    </a:cubicBezTo>
                    <a:cubicBezTo>
                      <a:pt x="409093" y="1239886"/>
                      <a:pt x="378701" y="1246128"/>
                      <a:pt x="354439" y="1232121"/>
                    </a:cubicBezTo>
                    <a:lnTo>
                      <a:pt x="296963" y="1198939"/>
                    </a:lnTo>
                    <a:cubicBezTo>
                      <a:pt x="290891" y="1195433"/>
                      <a:pt x="285723" y="1190958"/>
                      <a:pt x="281867" y="1185624"/>
                    </a:cubicBezTo>
                    <a:cubicBezTo>
                      <a:pt x="277977" y="1181445"/>
                      <a:pt x="275110" y="1176539"/>
                      <a:pt x="273851" y="1171009"/>
                    </a:cubicBezTo>
                    <a:cubicBezTo>
                      <a:pt x="273848" y="1171005"/>
                      <a:pt x="273844" y="1170997"/>
                      <a:pt x="273844" y="1170994"/>
                    </a:cubicBezTo>
                    <a:lnTo>
                      <a:pt x="273844" y="1170990"/>
                    </a:lnTo>
                    <a:lnTo>
                      <a:pt x="273828" y="1170959"/>
                    </a:lnTo>
                    <a:cubicBezTo>
                      <a:pt x="270380" y="1164702"/>
                      <a:pt x="269007" y="1157648"/>
                      <a:pt x="269907" y="1150522"/>
                    </a:cubicBezTo>
                    <a:cubicBezTo>
                      <a:pt x="269126" y="1148928"/>
                      <a:pt x="269172" y="1147316"/>
                      <a:pt x="269572" y="1145723"/>
                    </a:cubicBezTo>
                    <a:cubicBezTo>
                      <a:pt x="269888" y="1137788"/>
                      <a:pt x="272270" y="1129899"/>
                      <a:pt x="276499" y="1122573"/>
                    </a:cubicBezTo>
                    <a:lnTo>
                      <a:pt x="302070" y="1078285"/>
                    </a:lnTo>
                    <a:cubicBezTo>
                      <a:pt x="271989" y="1056920"/>
                      <a:pt x="245879" y="1030814"/>
                      <a:pt x="224519" y="1000730"/>
                    </a:cubicBezTo>
                    <a:lnTo>
                      <a:pt x="180227" y="1026301"/>
                    </a:lnTo>
                    <a:cubicBezTo>
                      <a:pt x="158616" y="1038776"/>
                      <a:pt x="132141" y="1035186"/>
                      <a:pt x="115163" y="1018650"/>
                    </a:cubicBezTo>
                    <a:lnTo>
                      <a:pt x="103861" y="1005840"/>
                    </a:lnTo>
                    <a:lnTo>
                      <a:pt x="70679" y="948361"/>
                    </a:lnTo>
                    <a:cubicBezTo>
                      <a:pt x="55240" y="921624"/>
                      <a:pt x="64402" y="887434"/>
                      <a:pt x="91139" y="871999"/>
                    </a:cubicBezTo>
                    <a:lnTo>
                      <a:pt x="133638" y="847463"/>
                    </a:lnTo>
                    <a:lnTo>
                      <a:pt x="125353" y="822500"/>
                    </a:lnTo>
                    <a:lnTo>
                      <a:pt x="125353" y="822493"/>
                    </a:lnTo>
                    <a:cubicBezTo>
                      <a:pt x="115705" y="796252"/>
                      <a:pt x="109141" y="768758"/>
                      <a:pt x="105088" y="740486"/>
                    </a:cubicBezTo>
                    <a:lnTo>
                      <a:pt x="55902" y="740486"/>
                    </a:lnTo>
                    <a:cubicBezTo>
                      <a:pt x="25028" y="740486"/>
                      <a:pt x="0" y="715461"/>
                      <a:pt x="0" y="684584"/>
                    </a:cubicBezTo>
                    <a:lnTo>
                      <a:pt x="0" y="618215"/>
                    </a:lnTo>
                    <a:cubicBezTo>
                      <a:pt x="0" y="587342"/>
                      <a:pt x="25028" y="562314"/>
                      <a:pt x="55902" y="562314"/>
                    </a:cubicBezTo>
                    <a:lnTo>
                      <a:pt x="105088" y="562314"/>
                    </a:lnTo>
                    <a:cubicBezTo>
                      <a:pt x="109141" y="534046"/>
                      <a:pt x="115705" y="506547"/>
                      <a:pt x="125353" y="480307"/>
                    </a:cubicBezTo>
                    <a:lnTo>
                      <a:pt x="125353" y="480299"/>
                    </a:lnTo>
                    <a:lnTo>
                      <a:pt x="133638" y="455340"/>
                    </a:lnTo>
                    <a:lnTo>
                      <a:pt x="91139" y="430805"/>
                    </a:lnTo>
                    <a:cubicBezTo>
                      <a:pt x="64402" y="415366"/>
                      <a:pt x="55240" y="381179"/>
                      <a:pt x="70679" y="354439"/>
                    </a:cubicBezTo>
                    <a:lnTo>
                      <a:pt x="103861" y="296963"/>
                    </a:lnTo>
                    <a:lnTo>
                      <a:pt x="115925" y="283287"/>
                    </a:lnTo>
                    <a:cubicBezTo>
                      <a:pt x="133007" y="267502"/>
                      <a:pt x="158970" y="264227"/>
                      <a:pt x="180227" y="276499"/>
                    </a:cubicBezTo>
                    <a:lnTo>
                      <a:pt x="224519" y="302070"/>
                    </a:lnTo>
                    <a:cubicBezTo>
                      <a:pt x="245879" y="271989"/>
                      <a:pt x="271989" y="245879"/>
                      <a:pt x="302070" y="224518"/>
                    </a:cubicBezTo>
                    <a:lnTo>
                      <a:pt x="276499" y="180227"/>
                    </a:lnTo>
                    <a:cubicBezTo>
                      <a:pt x="272270" y="172900"/>
                      <a:pt x="269888" y="165015"/>
                      <a:pt x="269572" y="157076"/>
                    </a:cubicBezTo>
                    <a:cubicBezTo>
                      <a:pt x="269172" y="155483"/>
                      <a:pt x="269126" y="153871"/>
                      <a:pt x="269907" y="152278"/>
                    </a:cubicBezTo>
                    <a:cubicBezTo>
                      <a:pt x="269007" y="145151"/>
                      <a:pt x="270380" y="138097"/>
                      <a:pt x="273828" y="131840"/>
                    </a:cubicBezTo>
                    <a:lnTo>
                      <a:pt x="273844" y="131810"/>
                    </a:lnTo>
                    <a:lnTo>
                      <a:pt x="273844" y="131806"/>
                    </a:lnTo>
                    <a:cubicBezTo>
                      <a:pt x="273844" y="131802"/>
                      <a:pt x="273848" y="131794"/>
                      <a:pt x="273851" y="131790"/>
                    </a:cubicBezTo>
                    <a:cubicBezTo>
                      <a:pt x="275110" y="126261"/>
                      <a:pt x="277977" y="121354"/>
                      <a:pt x="281867" y="117175"/>
                    </a:cubicBezTo>
                    <a:cubicBezTo>
                      <a:pt x="285723" y="111842"/>
                      <a:pt x="290891" y="107366"/>
                      <a:pt x="296963" y="103861"/>
                    </a:cubicBezTo>
                    <a:lnTo>
                      <a:pt x="354439" y="70678"/>
                    </a:lnTo>
                    <a:cubicBezTo>
                      <a:pt x="377012" y="57645"/>
                      <a:pt x="404895" y="62143"/>
                      <a:pt x="421577" y="80680"/>
                    </a:cubicBezTo>
                    <a:cubicBezTo>
                      <a:pt x="425540" y="83235"/>
                      <a:pt x="428399" y="86975"/>
                      <a:pt x="430805" y="91139"/>
                    </a:cubicBezTo>
                    <a:lnTo>
                      <a:pt x="455340" y="133638"/>
                    </a:lnTo>
                    <a:cubicBezTo>
                      <a:pt x="489323" y="120084"/>
                      <a:pt x="525149" y="110414"/>
                      <a:pt x="562314" y="105088"/>
                    </a:cubicBezTo>
                    <a:lnTo>
                      <a:pt x="562314" y="55902"/>
                    </a:lnTo>
                    <a:cubicBezTo>
                      <a:pt x="562314" y="25028"/>
                      <a:pt x="587342" y="0"/>
                      <a:pt x="618215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CD9D5E9C-C216-4B53-BC77-B9E91FA26A76}"/>
                  </a:ext>
                </a:extLst>
              </p:cNvPr>
              <p:cNvSpPr/>
              <p:nvPr/>
            </p:nvSpPr>
            <p:spPr>
              <a:xfrm>
                <a:off x="2745532" y="3615039"/>
                <a:ext cx="465028" cy="465026"/>
              </a:xfrm>
              <a:custGeom>
                <a:avLst/>
                <a:gdLst>
                  <a:gd name="connsiteX0" fmla="*/ 232514 w 465028"/>
                  <a:gd name="connsiteY0" fmla="*/ 104424 h 465026"/>
                  <a:gd name="connsiteX1" fmla="*/ 104425 w 465028"/>
                  <a:gd name="connsiteY1" fmla="*/ 232513 h 465026"/>
                  <a:gd name="connsiteX2" fmla="*/ 232514 w 465028"/>
                  <a:gd name="connsiteY2" fmla="*/ 360602 h 465026"/>
                  <a:gd name="connsiteX3" fmla="*/ 360603 w 465028"/>
                  <a:gd name="connsiteY3" fmla="*/ 232513 h 465026"/>
                  <a:gd name="connsiteX4" fmla="*/ 232514 w 465028"/>
                  <a:gd name="connsiteY4" fmla="*/ 104424 h 465026"/>
                  <a:gd name="connsiteX5" fmla="*/ 220669 w 465028"/>
                  <a:gd name="connsiteY5" fmla="*/ 0 h 465026"/>
                  <a:gd name="connsiteX6" fmla="*/ 232612 w 465028"/>
                  <a:gd name="connsiteY6" fmla="*/ 0 h 465026"/>
                  <a:gd name="connsiteX7" fmla="*/ 244359 w 465028"/>
                  <a:gd name="connsiteY7" fmla="*/ 0 h 465026"/>
                  <a:gd name="connsiteX8" fmla="*/ 244361 w 465028"/>
                  <a:gd name="connsiteY8" fmla="*/ 0 h 465026"/>
                  <a:gd name="connsiteX9" fmla="*/ 264314 w 465028"/>
                  <a:gd name="connsiteY9" fmla="*/ 19954 h 465026"/>
                  <a:gd name="connsiteX10" fmla="*/ 264314 w 465028"/>
                  <a:gd name="connsiteY10" fmla="*/ 37510 h 465026"/>
                  <a:gd name="connsiteX11" fmla="*/ 299324 w 465028"/>
                  <a:gd name="connsiteY11" fmla="*/ 46648 h 465026"/>
                  <a:gd name="connsiteX12" fmla="*/ 302499 w 465028"/>
                  <a:gd name="connsiteY12" fmla="*/ 47701 h 465026"/>
                  <a:gd name="connsiteX13" fmla="*/ 311257 w 465028"/>
                  <a:gd name="connsiteY13" fmla="*/ 32532 h 465026"/>
                  <a:gd name="connsiteX14" fmla="*/ 338514 w 465028"/>
                  <a:gd name="connsiteY14" fmla="*/ 25229 h 465026"/>
                  <a:gd name="connsiteX15" fmla="*/ 359030 w 465028"/>
                  <a:gd name="connsiteY15" fmla="*/ 37073 h 465026"/>
                  <a:gd name="connsiteX16" fmla="*/ 359030 w 465028"/>
                  <a:gd name="connsiteY16" fmla="*/ 37074 h 465026"/>
                  <a:gd name="connsiteX17" fmla="*/ 359031 w 465028"/>
                  <a:gd name="connsiteY17" fmla="*/ 37075 h 465026"/>
                  <a:gd name="connsiteX18" fmla="*/ 364418 w 465028"/>
                  <a:gd name="connsiteY18" fmla="*/ 41825 h 465026"/>
                  <a:gd name="connsiteX19" fmla="*/ 368688 w 465028"/>
                  <a:gd name="connsiteY19" fmla="*/ 54357 h 465026"/>
                  <a:gd name="connsiteX20" fmla="*/ 368807 w 465028"/>
                  <a:gd name="connsiteY20" fmla="*/ 56069 h 465026"/>
                  <a:gd name="connsiteX21" fmla="*/ 366334 w 465028"/>
                  <a:gd name="connsiteY21" fmla="*/ 64331 h 465026"/>
                  <a:gd name="connsiteX22" fmla="*/ 357206 w 465028"/>
                  <a:gd name="connsiteY22" fmla="*/ 80140 h 465026"/>
                  <a:gd name="connsiteX23" fmla="*/ 384889 w 465028"/>
                  <a:gd name="connsiteY23" fmla="*/ 107822 h 465026"/>
                  <a:gd name="connsiteX24" fmla="*/ 400697 w 465028"/>
                  <a:gd name="connsiteY24" fmla="*/ 98696 h 465026"/>
                  <a:gd name="connsiteX25" fmla="*/ 408208 w 465028"/>
                  <a:gd name="connsiteY25" fmla="*/ 96170 h 465026"/>
                  <a:gd name="connsiteX26" fmla="*/ 427956 w 465028"/>
                  <a:gd name="connsiteY26" fmla="*/ 106000 h 465026"/>
                  <a:gd name="connsiteX27" fmla="*/ 439801 w 465028"/>
                  <a:gd name="connsiteY27" fmla="*/ 126515 h 465026"/>
                  <a:gd name="connsiteX28" fmla="*/ 442326 w 465028"/>
                  <a:gd name="connsiteY28" fmla="*/ 134026 h 465026"/>
                  <a:gd name="connsiteX29" fmla="*/ 441988 w 465028"/>
                  <a:gd name="connsiteY29" fmla="*/ 138882 h 465026"/>
                  <a:gd name="connsiteX30" fmla="*/ 432496 w 465028"/>
                  <a:gd name="connsiteY30" fmla="*/ 153774 h 465026"/>
                  <a:gd name="connsiteX31" fmla="*/ 417327 w 465028"/>
                  <a:gd name="connsiteY31" fmla="*/ 162531 h 465026"/>
                  <a:gd name="connsiteX32" fmla="*/ 420296 w 465028"/>
                  <a:gd name="connsiteY32" fmla="*/ 171473 h 465026"/>
                  <a:gd name="connsiteX33" fmla="*/ 420325 w 465028"/>
                  <a:gd name="connsiteY33" fmla="*/ 171562 h 465026"/>
                  <a:gd name="connsiteX34" fmla="*/ 427518 w 465028"/>
                  <a:gd name="connsiteY34" fmla="*/ 200713 h 465026"/>
                  <a:gd name="connsiteX35" fmla="*/ 427518 w 465028"/>
                  <a:gd name="connsiteY35" fmla="*/ 200714 h 465026"/>
                  <a:gd name="connsiteX36" fmla="*/ 445075 w 465028"/>
                  <a:gd name="connsiteY36" fmla="*/ 200714 h 465026"/>
                  <a:gd name="connsiteX37" fmla="*/ 465028 w 465028"/>
                  <a:gd name="connsiteY37" fmla="*/ 220668 h 465026"/>
                  <a:gd name="connsiteX38" fmla="*/ 465028 w 465028"/>
                  <a:gd name="connsiteY38" fmla="*/ 244358 h 465026"/>
                  <a:gd name="connsiteX39" fmla="*/ 445075 w 465028"/>
                  <a:gd name="connsiteY39" fmla="*/ 264312 h 465026"/>
                  <a:gd name="connsiteX40" fmla="*/ 427518 w 465028"/>
                  <a:gd name="connsiteY40" fmla="*/ 264312 h 465026"/>
                  <a:gd name="connsiteX41" fmla="*/ 427518 w 465028"/>
                  <a:gd name="connsiteY41" fmla="*/ 264315 h 465026"/>
                  <a:gd name="connsiteX42" fmla="*/ 420325 w 465028"/>
                  <a:gd name="connsiteY42" fmla="*/ 293465 h 465026"/>
                  <a:gd name="connsiteX43" fmla="*/ 420296 w 465028"/>
                  <a:gd name="connsiteY43" fmla="*/ 293553 h 465026"/>
                  <a:gd name="connsiteX44" fmla="*/ 420296 w 465028"/>
                  <a:gd name="connsiteY44" fmla="*/ 293555 h 465026"/>
                  <a:gd name="connsiteX45" fmla="*/ 417327 w 465028"/>
                  <a:gd name="connsiteY45" fmla="*/ 302497 h 465026"/>
                  <a:gd name="connsiteX46" fmla="*/ 432496 w 465028"/>
                  <a:gd name="connsiteY46" fmla="*/ 311255 h 465026"/>
                  <a:gd name="connsiteX47" fmla="*/ 441988 w 465028"/>
                  <a:gd name="connsiteY47" fmla="*/ 326146 h 465026"/>
                  <a:gd name="connsiteX48" fmla="*/ 442326 w 465028"/>
                  <a:gd name="connsiteY48" fmla="*/ 331001 h 465026"/>
                  <a:gd name="connsiteX49" fmla="*/ 439801 w 465028"/>
                  <a:gd name="connsiteY49" fmla="*/ 338512 h 465026"/>
                  <a:gd name="connsiteX50" fmla="*/ 427956 w 465028"/>
                  <a:gd name="connsiteY50" fmla="*/ 359028 h 465026"/>
                  <a:gd name="connsiteX51" fmla="*/ 415839 w 465028"/>
                  <a:gd name="connsiteY51" fmla="*/ 368324 h 465026"/>
                  <a:gd name="connsiteX52" fmla="*/ 400697 w 465028"/>
                  <a:gd name="connsiteY52" fmla="*/ 366332 h 465026"/>
                  <a:gd name="connsiteX53" fmla="*/ 384889 w 465028"/>
                  <a:gd name="connsiteY53" fmla="*/ 357205 h 465026"/>
                  <a:gd name="connsiteX54" fmla="*/ 377256 w 465028"/>
                  <a:gd name="connsiteY54" fmla="*/ 366244 h 465026"/>
                  <a:gd name="connsiteX55" fmla="*/ 357206 w 465028"/>
                  <a:gd name="connsiteY55" fmla="*/ 384888 h 465026"/>
                  <a:gd name="connsiteX56" fmla="*/ 366334 w 465028"/>
                  <a:gd name="connsiteY56" fmla="*/ 400696 h 465026"/>
                  <a:gd name="connsiteX57" fmla="*/ 368807 w 465028"/>
                  <a:gd name="connsiteY57" fmla="*/ 408958 h 465026"/>
                  <a:gd name="connsiteX58" fmla="*/ 368688 w 465028"/>
                  <a:gd name="connsiteY58" fmla="*/ 410671 h 465026"/>
                  <a:gd name="connsiteX59" fmla="*/ 364418 w 465028"/>
                  <a:gd name="connsiteY59" fmla="*/ 423201 h 465026"/>
                  <a:gd name="connsiteX60" fmla="*/ 359031 w 465028"/>
                  <a:gd name="connsiteY60" fmla="*/ 427951 h 465026"/>
                  <a:gd name="connsiteX61" fmla="*/ 359030 w 465028"/>
                  <a:gd name="connsiteY61" fmla="*/ 427953 h 465026"/>
                  <a:gd name="connsiteX62" fmla="*/ 359030 w 465028"/>
                  <a:gd name="connsiteY62" fmla="*/ 427954 h 465026"/>
                  <a:gd name="connsiteX63" fmla="*/ 338514 w 465028"/>
                  <a:gd name="connsiteY63" fmla="*/ 439799 h 465026"/>
                  <a:gd name="connsiteX64" fmla="*/ 311257 w 465028"/>
                  <a:gd name="connsiteY64" fmla="*/ 432494 h 465026"/>
                  <a:gd name="connsiteX65" fmla="*/ 302499 w 465028"/>
                  <a:gd name="connsiteY65" fmla="*/ 417325 h 465026"/>
                  <a:gd name="connsiteX66" fmla="*/ 299468 w 465028"/>
                  <a:gd name="connsiteY66" fmla="*/ 418331 h 465026"/>
                  <a:gd name="connsiteX67" fmla="*/ 264314 w 465028"/>
                  <a:gd name="connsiteY67" fmla="*/ 427516 h 465026"/>
                  <a:gd name="connsiteX68" fmla="*/ 264314 w 465028"/>
                  <a:gd name="connsiteY68" fmla="*/ 445073 h 465026"/>
                  <a:gd name="connsiteX69" fmla="*/ 244361 w 465028"/>
                  <a:gd name="connsiteY69" fmla="*/ 465026 h 465026"/>
                  <a:gd name="connsiteX70" fmla="*/ 244359 w 465028"/>
                  <a:gd name="connsiteY70" fmla="*/ 465026 h 465026"/>
                  <a:gd name="connsiteX71" fmla="*/ 232612 w 465028"/>
                  <a:gd name="connsiteY71" fmla="*/ 465026 h 465026"/>
                  <a:gd name="connsiteX72" fmla="*/ 220669 w 465028"/>
                  <a:gd name="connsiteY72" fmla="*/ 465026 h 465026"/>
                  <a:gd name="connsiteX73" fmla="*/ 200715 w 465028"/>
                  <a:gd name="connsiteY73" fmla="*/ 445073 h 465026"/>
                  <a:gd name="connsiteX74" fmla="*/ 200715 w 465028"/>
                  <a:gd name="connsiteY74" fmla="*/ 427516 h 465026"/>
                  <a:gd name="connsiteX75" fmla="*/ 162532 w 465028"/>
                  <a:gd name="connsiteY75" fmla="*/ 417325 h 465026"/>
                  <a:gd name="connsiteX76" fmla="*/ 153774 w 465028"/>
                  <a:gd name="connsiteY76" fmla="*/ 432494 h 465026"/>
                  <a:gd name="connsiteX77" fmla="*/ 151784 w 465028"/>
                  <a:gd name="connsiteY77" fmla="*/ 434752 h 465026"/>
                  <a:gd name="connsiteX78" fmla="*/ 126515 w 465028"/>
                  <a:gd name="connsiteY78" fmla="*/ 439799 h 465026"/>
                  <a:gd name="connsiteX79" fmla="*/ 106000 w 465028"/>
                  <a:gd name="connsiteY79" fmla="*/ 427954 h 465026"/>
                  <a:gd name="connsiteX80" fmla="*/ 100612 w 465028"/>
                  <a:gd name="connsiteY80" fmla="*/ 423201 h 465026"/>
                  <a:gd name="connsiteX81" fmla="*/ 97750 w 465028"/>
                  <a:gd name="connsiteY81" fmla="*/ 417984 h 465026"/>
                  <a:gd name="connsiteX82" fmla="*/ 97748 w 465028"/>
                  <a:gd name="connsiteY82" fmla="*/ 417980 h 465026"/>
                  <a:gd name="connsiteX83" fmla="*/ 97748 w 465028"/>
                  <a:gd name="connsiteY83" fmla="*/ 417978 h 465026"/>
                  <a:gd name="connsiteX84" fmla="*/ 97742 w 465028"/>
                  <a:gd name="connsiteY84" fmla="*/ 417967 h 465026"/>
                  <a:gd name="connsiteX85" fmla="*/ 96342 w 465028"/>
                  <a:gd name="connsiteY85" fmla="*/ 410672 h 465026"/>
                  <a:gd name="connsiteX86" fmla="*/ 96222 w 465028"/>
                  <a:gd name="connsiteY86" fmla="*/ 408959 h 465026"/>
                  <a:gd name="connsiteX87" fmla="*/ 98696 w 465028"/>
                  <a:gd name="connsiteY87" fmla="*/ 400696 h 465026"/>
                  <a:gd name="connsiteX88" fmla="*/ 107823 w 465028"/>
                  <a:gd name="connsiteY88" fmla="*/ 384888 h 465026"/>
                  <a:gd name="connsiteX89" fmla="*/ 80141 w 465028"/>
                  <a:gd name="connsiteY89" fmla="*/ 357205 h 465026"/>
                  <a:gd name="connsiteX90" fmla="*/ 64332 w 465028"/>
                  <a:gd name="connsiteY90" fmla="*/ 366332 h 465026"/>
                  <a:gd name="connsiteX91" fmla="*/ 41107 w 465028"/>
                  <a:gd name="connsiteY91" fmla="*/ 363601 h 465026"/>
                  <a:gd name="connsiteX92" fmla="*/ 37073 w 465028"/>
                  <a:gd name="connsiteY92" fmla="*/ 359028 h 465026"/>
                  <a:gd name="connsiteX93" fmla="*/ 25229 w 465028"/>
                  <a:gd name="connsiteY93" fmla="*/ 338512 h 465026"/>
                  <a:gd name="connsiteX94" fmla="*/ 32532 w 465028"/>
                  <a:gd name="connsiteY94" fmla="*/ 311255 h 465026"/>
                  <a:gd name="connsiteX95" fmla="*/ 47702 w 465028"/>
                  <a:gd name="connsiteY95" fmla="*/ 302497 h 465026"/>
                  <a:gd name="connsiteX96" fmla="*/ 44745 w 465028"/>
                  <a:gd name="connsiteY96" fmla="*/ 293587 h 465026"/>
                  <a:gd name="connsiteX97" fmla="*/ 44745 w 465028"/>
                  <a:gd name="connsiteY97" fmla="*/ 293584 h 465026"/>
                  <a:gd name="connsiteX98" fmla="*/ 37511 w 465028"/>
                  <a:gd name="connsiteY98" fmla="*/ 264312 h 465026"/>
                  <a:gd name="connsiteX99" fmla="*/ 19954 w 465028"/>
                  <a:gd name="connsiteY99" fmla="*/ 264312 h 465026"/>
                  <a:gd name="connsiteX100" fmla="*/ 0 w 465028"/>
                  <a:gd name="connsiteY100" fmla="*/ 244358 h 465026"/>
                  <a:gd name="connsiteX101" fmla="*/ 0 w 465028"/>
                  <a:gd name="connsiteY101" fmla="*/ 220668 h 465026"/>
                  <a:gd name="connsiteX102" fmla="*/ 19954 w 465028"/>
                  <a:gd name="connsiteY102" fmla="*/ 200714 h 465026"/>
                  <a:gd name="connsiteX103" fmla="*/ 37511 w 465028"/>
                  <a:gd name="connsiteY103" fmla="*/ 200714 h 465026"/>
                  <a:gd name="connsiteX104" fmla="*/ 44745 w 465028"/>
                  <a:gd name="connsiteY104" fmla="*/ 171443 h 465026"/>
                  <a:gd name="connsiteX105" fmla="*/ 44745 w 465028"/>
                  <a:gd name="connsiteY105" fmla="*/ 171440 h 465026"/>
                  <a:gd name="connsiteX106" fmla="*/ 47702 w 465028"/>
                  <a:gd name="connsiteY106" fmla="*/ 162531 h 465026"/>
                  <a:gd name="connsiteX107" fmla="*/ 32532 w 465028"/>
                  <a:gd name="connsiteY107" fmla="*/ 153774 h 465026"/>
                  <a:gd name="connsiteX108" fmla="*/ 25229 w 465028"/>
                  <a:gd name="connsiteY108" fmla="*/ 126515 h 465026"/>
                  <a:gd name="connsiteX109" fmla="*/ 37073 w 465028"/>
                  <a:gd name="connsiteY109" fmla="*/ 106000 h 465026"/>
                  <a:gd name="connsiteX110" fmla="*/ 41379 w 465028"/>
                  <a:gd name="connsiteY110" fmla="*/ 101118 h 465026"/>
                  <a:gd name="connsiteX111" fmla="*/ 64332 w 465028"/>
                  <a:gd name="connsiteY111" fmla="*/ 98695 h 465026"/>
                  <a:gd name="connsiteX112" fmla="*/ 80141 w 465028"/>
                  <a:gd name="connsiteY112" fmla="*/ 107822 h 465026"/>
                  <a:gd name="connsiteX113" fmla="*/ 107823 w 465028"/>
                  <a:gd name="connsiteY113" fmla="*/ 80140 h 465026"/>
                  <a:gd name="connsiteX114" fmla="*/ 98696 w 465028"/>
                  <a:gd name="connsiteY114" fmla="*/ 64331 h 465026"/>
                  <a:gd name="connsiteX115" fmla="*/ 96222 w 465028"/>
                  <a:gd name="connsiteY115" fmla="*/ 56068 h 465026"/>
                  <a:gd name="connsiteX116" fmla="*/ 96342 w 465028"/>
                  <a:gd name="connsiteY116" fmla="*/ 54355 h 465026"/>
                  <a:gd name="connsiteX117" fmla="*/ 97742 w 465028"/>
                  <a:gd name="connsiteY117" fmla="*/ 47060 h 465026"/>
                  <a:gd name="connsiteX118" fmla="*/ 97748 w 465028"/>
                  <a:gd name="connsiteY118" fmla="*/ 47049 h 465026"/>
                  <a:gd name="connsiteX119" fmla="*/ 97748 w 465028"/>
                  <a:gd name="connsiteY119" fmla="*/ 47048 h 465026"/>
                  <a:gd name="connsiteX120" fmla="*/ 97750 w 465028"/>
                  <a:gd name="connsiteY120" fmla="*/ 47042 h 465026"/>
                  <a:gd name="connsiteX121" fmla="*/ 100612 w 465028"/>
                  <a:gd name="connsiteY121" fmla="*/ 41825 h 465026"/>
                  <a:gd name="connsiteX122" fmla="*/ 106000 w 465028"/>
                  <a:gd name="connsiteY122" fmla="*/ 37073 h 465026"/>
                  <a:gd name="connsiteX123" fmla="*/ 126515 w 465028"/>
                  <a:gd name="connsiteY123" fmla="*/ 25229 h 465026"/>
                  <a:gd name="connsiteX124" fmla="*/ 150480 w 465028"/>
                  <a:gd name="connsiteY124" fmla="*/ 28798 h 465026"/>
                  <a:gd name="connsiteX125" fmla="*/ 153774 w 465028"/>
                  <a:gd name="connsiteY125" fmla="*/ 32532 h 465026"/>
                  <a:gd name="connsiteX126" fmla="*/ 162532 w 465028"/>
                  <a:gd name="connsiteY126" fmla="*/ 47701 h 465026"/>
                  <a:gd name="connsiteX127" fmla="*/ 200715 w 465028"/>
                  <a:gd name="connsiteY127" fmla="*/ 37510 h 465026"/>
                  <a:gd name="connsiteX128" fmla="*/ 200715 w 465028"/>
                  <a:gd name="connsiteY128" fmla="*/ 19954 h 465026"/>
                  <a:gd name="connsiteX129" fmla="*/ 220669 w 465028"/>
                  <a:gd name="connsiteY129" fmla="*/ 0 h 465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465028" h="465026">
                    <a:moveTo>
                      <a:pt x="232514" y="104424"/>
                    </a:moveTo>
                    <a:cubicBezTo>
                      <a:pt x="161772" y="104424"/>
                      <a:pt x="104425" y="161771"/>
                      <a:pt x="104425" y="232513"/>
                    </a:cubicBezTo>
                    <a:cubicBezTo>
                      <a:pt x="104425" y="303255"/>
                      <a:pt x="161772" y="360602"/>
                      <a:pt x="232514" y="360602"/>
                    </a:cubicBezTo>
                    <a:cubicBezTo>
                      <a:pt x="303256" y="360602"/>
                      <a:pt x="360603" y="303255"/>
                      <a:pt x="360603" y="232513"/>
                    </a:cubicBezTo>
                    <a:cubicBezTo>
                      <a:pt x="360603" y="161771"/>
                      <a:pt x="303256" y="104424"/>
                      <a:pt x="232514" y="104424"/>
                    </a:cubicBezTo>
                    <a:close/>
                    <a:moveTo>
                      <a:pt x="220669" y="0"/>
                    </a:moveTo>
                    <a:lnTo>
                      <a:pt x="232612" y="0"/>
                    </a:lnTo>
                    <a:lnTo>
                      <a:pt x="244359" y="0"/>
                    </a:lnTo>
                    <a:lnTo>
                      <a:pt x="244361" y="0"/>
                    </a:lnTo>
                    <a:cubicBezTo>
                      <a:pt x="255381" y="0"/>
                      <a:pt x="264314" y="8934"/>
                      <a:pt x="264314" y="19954"/>
                    </a:cubicBezTo>
                    <a:lnTo>
                      <a:pt x="264314" y="37510"/>
                    </a:lnTo>
                    <a:cubicBezTo>
                      <a:pt x="276449" y="39250"/>
                      <a:pt x="288184" y="42287"/>
                      <a:pt x="299324" y="46648"/>
                    </a:cubicBezTo>
                    <a:lnTo>
                      <a:pt x="302499" y="47701"/>
                    </a:lnTo>
                    <a:lnTo>
                      <a:pt x="311257" y="32532"/>
                    </a:lnTo>
                    <a:cubicBezTo>
                      <a:pt x="316767" y="22988"/>
                      <a:pt x="328970" y="19718"/>
                      <a:pt x="338514" y="25229"/>
                    </a:cubicBezTo>
                    <a:lnTo>
                      <a:pt x="359030" y="37073"/>
                    </a:lnTo>
                    <a:cubicBezTo>
                      <a:pt x="359030" y="37073"/>
                      <a:pt x="359030" y="37073"/>
                      <a:pt x="359030" y="37074"/>
                    </a:cubicBezTo>
                    <a:lnTo>
                      <a:pt x="359031" y="37075"/>
                    </a:lnTo>
                    <a:cubicBezTo>
                      <a:pt x="361199" y="38326"/>
                      <a:pt x="363042" y="39921"/>
                      <a:pt x="364418" y="41825"/>
                    </a:cubicBezTo>
                    <a:cubicBezTo>
                      <a:pt x="367437" y="45318"/>
                      <a:pt x="369006" y="49794"/>
                      <a:pt x="368688" y="54357"/>
                    </a:cubicBezTo>
                    <a:cubicBezTo>
                      <a:pt x="368967" y="54925"/>
                      <a:pt x="368950" y="55500"/>
                      <a:pt x="368807" y="56069"/>
                    </a:cubicBezTo>
                    <a:cubicBezTo>
                      <a:pt x="368694" y="58901"/>
                      <a:pt x="367843" y="61716"/>
                      <a:pt x="366334" y="64331"/>
                    </a:cubicBezTo>
                    <a:lnTo>
                      <a:pt x="357206" y="80140"/>
                    </a:lnTo>
                    <a:cubicBezTo>
                      <a:pt x="367944" y="87767"/>
                      <a:pt x="377263" y="97085"/>
                      <a:pt x="384889" y="107822"/>
                    </a:cubicBezTo>
                    <a:lnTo>
                      <a:pt x="400697" y="98696"/>
                    </a:lnTo>
                    <a:cubicBezTo>
                      <a:pt x="403084" y="97318"/>
                      <a:pt x="405636" y="96489"/>
                      <a:pt x="408208" y="96170"/>
                    </a:cubicBezTo>
                    <a:cubicBezTo>
                      <a:pt x="415924" y="95213"/>
                      <a:pt x="423823" y="98842"/>
                      <a:pt x="427956" y="106000"/>
                    </a:cubicBezTo>
                    <a:lnTo>
                      <a:pt x="439801" y="126515"/>
                    </a:lnTo>
                    <a:cubicBezTo>
                      <a:pt x="441178" y="128901"/>
                      <a:pt x="442007" y="131454"/>
                      <a:pt x="442326" y="134026"/>
                    </a:cubicBezTo>
                    <a:cubicBezTo>
                      <a:pt x="442529" y="135663"/>
                      <a:pt x="442526" y="137309"/>
                      <a:pt x="441988" y="138882"/>
                    </a:cubicBezTo>
                    <a:cubicBezTo>
                      <a:pt x="441585" y="144925"/>
                      <a:pt x="438137" y="150516"/>
                      <a:pt x="432496" y="153774"/>
                    </a:cubicBezTo>
                    <a:lnTo>
                      <a:pt x="417327" y="162531"/>
                    </a:lnTo>
                    <a:lnTo>
                      <a:pt x="420296" y="171473"/>
                    </a:lnTo>
                    <a:lnTo>
                      <a:pt x="420325" y="171562"/>
                    </a:lnTo>
                    <a:cubicBezTo>
                      <a:pt x="423747" y="180893"/>
                      <a:pt x="426078" y="190665"/>
                      <a:pt x="427518" y="200713"/>
                    </a:cubicBezTo>
                    <a:cubicBezTo>
                      <a:pt x="427518" y="200713"/>
                      <a:pt x="427518" y="200714"/>
                      <a:pt x="427518" y="200714"/>
                    </a:cubicBezTo>
                    <a:lnTo>
                      <a:pt x="445075" y="200714"/>
                    </a:lnTo>
                    <a:cubicBezTo>
                      <a:pt x="456094" y="200714"/>
                      <a:pt x="465028" y="209648"/>
                      <a:pt x="465028" y="220668"/>
                    </a:cubicBezTo>
                    <a:lnTo>
                      <a:pt x="465028" y="244358"/>
                    </a:lnTo>
                    <a:cubicBezTo>
                      <a:pt x="465028" y="255380"/>
                      <a:pt x="456094" y="264312"/>
                      <a:pt x="445075" y="264312"/>
                    </a:cubicBezTo>
                    <a:lnTo>
                      <a:pt x="427518" y="264312"/>
                    </a:lnTo>
                    <a:cubicBezTo>
                      <a:pt x="427518" y="264313"/>
                      <a:pt x="427518" y="264313"/>
                      <a:pt x="427518" y="264315"/>
                    </a:cubicBezTo>
                    <a:cubicBezTo>
                      <a:pt x="426078" y="274363"/>
                      <a:pt x="423747" y="284135"/>
                      <a:pt x="420325" y="293465"/>
                    </a:cubicBezTo>
                    <a:lnTo>
                      <a:pt x="420296" y="293553"/>
                    </a:lnTo>
                    <a:lnTo>
                      <a:pt x="420296" y="293555"/>
                    </a:lnTo>
                    <a:lnTo>
                      <a:pt x="417327" y="302497"/>
                    </a:lnTo>
                    <a:lnTo>
                      <a:pt x="432496" y="311255"/>
                    </a:lnTo>
                    <a:cubicBezTo>
                      <a:pt x="438137" y="314510"/>
                      <a:pt x="441585" y="320103"/>
                      <a:pt x="441988" y="326146"/>
                    </a:cubicBezTo>
                    <a:cubicBezTo>
                      <a:pt x="442526" y="327720"/>
                      <a:pt x="442529" y="329363"/>
                      <a:pt x="442326" y="331001"/>
                    </a:cubicBezTo>
                    <a:cubicBezTo>
                      <a:pt x="442007" y="333574"/>
                      <a:pt x="441178" y="336126"/>
                      <a:pt x="439801" y="338512"/>
                    </a:cubicBezTo>
                    <a:lnTo>
                      <a:pt x="427956" y="359028"/>
                    </a:lnTo>
                    <a:cubicBezTo>
                      <a:pt x="425201" y="363800"/>
                      <a:pt x="420773" y="367003"/>
                      <a:pt x="415839" y="368324"/>
                    </a:cubicBezTo>
                    <a:cubicBezTo>
                      <a:pt x="410907" y="369648"/>
                      <a:pt x="405471" y="369088"/>
                      <a:pt x="400697" y="366332"/>
                    </a:cubicBezTo>
                    <a:lnTo>
                      <a:pt x="384889" y="357205"/>
                    </a:lnTo>
                    <a:lnTo>
                      <a:pt x="377256" y="366244"/>
                    </a:lnTo>
                    <a:cubicBezTo>
                      <a:pt x="371527" y="373398"/>
                      <a:pt x="364715" y="379555"/>
                      <a:pt x="357206" y="384888"/>
                    </a:cubicBezTo>
                    <a:lnTo>
                      <a:pt x="366334" y="400696"/>
                    </a:lnTo>
                    <a:cubicBezTo>
                      <a:pt x="367843" y="403311"/>
                      <a:pt x="368694" y="406125"/>
                      <a:pt x="368807" y="408958"/>
                    </a:cubicBezTo>
                    <a:cubicBezTo>
                      <a:pt x="368950" y="409526"/>
                      <a:pt x="368967" y="410102"/>
                      <a:pt x="368688" y="410671"/>
                    </a:cubicBezTo>
                    <a:cubicBezTo>
                      <a:pt x="369006" y="415232"/>
                      <a:pt x="367437" y="419708"/>
                      <a:pt x="364418" y="423201"/>
                    </a:cubicBezTo>
                    <a:cubicBezTo>
                      <a:pt x="363042" y="425105"/>
                      <a:pt x="361199" y="426701"/>
                      <a:pt x="359031" y="427951"/>
                    </a:cubicBezTo>
                    <a:lnTo>
                      <a:pt x="359030" y="427953"/>
                    </a:lnTo>
                    <a:lnTo>
                      <a:pt x="359030" y="427954"/>
                    </a:lnTo>
                    <a:lnTo>
                      <a:pt x="338514" y="439799"/>
                    </a:lnTo>
                    <a:cubicBezTo>
                      <a:pt x="328970" y="445309"/>
                      <a:pt x="316767" y="442038"/>
                      <a:pt x="311257" y="432494"/>
                    </a:cubicBezTo>
                    <a:lnTo>
                      <a:pt x="302499" y="417325"/>
                    </a:lnTo>
                    <a:lnTo>
                      <a:pt x="299468" y="418331"/>
                    </a:lnTo>
                    <a:cubicBezTo>
                      <a:pt x="288284" y="422714"/>
                      <a:pt x="276501" y="425770"/>
                      <a:pt x="264314" y="427516"/>
                    </a:cubicBezTo>
                    <a:lnTo>
                      <a:pt x="264314" y="445073"/>
                    </a:lnTo>
                    <a:cubicBezTo>
                      <a:pt x="264314" y="456092"/>
                      <a:pt x="255381" y="465026"/>
                      <a:pt x="244361" y="465026"/>
                    </a:cubicBezTo>
                    <a:lnTo>
                      <a:pt x="244359" y="465026"/>
                    </a:lnTo>
                    <a:lnTo>
                      <a:pt x="232612" y="465026"/>
                    </a:lnTo>
                    <a:lnTo>
                      <a:pt x="220669" y="465026"/>
                    </a:lnTo>
                    <a:cubicBezTo>
                      <a:pt x="209649" y="465026"/>
                      <a:pt x="200715" y="456092"/>
                      <a:pt x="200715" y="445073"/>
                    </a:cubicBezTo>
                    <a:lnTo>
                      <a:pt x="200715" y="427516"/>
                    </a:lnTo>
                    <a:cubicBezTo>
                      <a:pt x="187450" y="425615"/>
                      <a:pt x="174662" y="422163"/>
                      <a:pt x="162532" y="417325"/>
                    </a:cubicBezTo>
                    <a:lnTo>
                      <a:pt x="153774" y="432494"/>
                    </a:lnTo>
                    <a:cubicBezTo>
                      <a:pt x="153263" y="433380"/>
                      <a:pt x="152695" y="434211"/>
                      <a:pt x="151784" y="434752"/>
                    </a:cubicBezTo>
                    <a:cubicBezTo>
                      <a:pt x="146024" y="442570"/>
                      <a:pt x="135176" y="444798"/>
                      <a:pt x="126515" y="439799"/>
                    </a:cubicBezTo>
                    <a:lnTo>
                      <a:pt x="106000" y="427954"/>
                    </a:lnTo>
                    <a:cubicBezTo>
                      <a:pt x="103832" y="426702"/>
                      <a:pt x="101988" y="425105"/>
                      <a:pt x="100612" y="423201"/>
                    </a:cubicBezTo>
                    <a:cubicBezTo>
                      <a:pt x="99223" y="421710"/>
                      <a:pt x="98200" y="419958"/>
                      <a:pt x="97750" y="417984"/>
                    </a:cubicBezTo>
                    <a:cubicBezTo>
                      <a:pt x="97749" y="417983"/>
                      <a:pt x="97748" y="417980"/>
                      <a:pt x="97748" y="417980"/>
                    </a:cubicBezTo>
                    <a:lnTo>
                      <a:pt x="97748" y="417978"/>
                    </a:lnTo>
                    <a:lnTo>
                      <a:pt x="97742" y="417967"/>
                    </a:lnTo>
                    <a:cubicBezTo>
                      <a:pt x="96511" y="415733"/>
                      <a:pt x="96021" y="413216"/>
                      <a:pt x="96342" y="410672"/>
                    </a:cubicBezTo>
                    <a:cubicBezTo>
                      <a:pt x="96063" y="410103"/>
                      <a:pt x="96079" y="409527"/>
                      <a:pt x="96222" y="408959"/>
                    </a:cubicBezTo>
                    <a:cubicBezTo>
                      <a:pt x="96336" y="406127"/>
                      <a:pt x="97186" y="403311"/>
                      <a:pt x="98696" y="400696"/>
                    </a:cubicBezTo>
                    <a:lnTo>
                      <a:pt x="107823" y="384888"/>
                    </a:lnTo>
                    <a:cubicBezTo>
                      <a:pt x="97086" y="377261"/>
                      <a:pt x="87765" y="367943"/>
                      <a:pt x="80141" y="357205"/>
                    </a:cubicBezTo>
                    <a:lnTo>
                      <a:pt x="64332" y="366332"/>
                    </a:lnTo>
                    <a:cubicBezTo>
                      <a:pt x="56617" y="370784"/>
                      <a:pt x="47168" y="369504"/>
                      <a:pt x="41107" y="363601"/>
                    </a:cubicBezTo>
                    <a:lnTo>
                      <a:pt x="37073" y="359028"/>
                    </a:lnTo>
                    <a:lnTo>
                      <a:pt x="25229" y="338512"/>
                    </a:lnTo>
                    <a:cubicBezTo>
                      <a:pt x="19718" y="328968"/>
                      <a:pt x="22988" y="316765"/>
                      <a:pt x="32532" y="311255"/>
                    </a:cubicBezTo>
                    <a:lnTo>
                      <a:pt x="47702" y="302497"/>
                    </a:lnTo>
                    <a:lnTo>
                      <a:pt x="44745" y="293587"/>
                    </a:lnTo>
                    <a:lnTo>
                      <a:pt x="44745" y="293584"/>
                    </a:lnTo>
                    <a:cubicBezTo>
                      <a:pt x="41300" y="284218"/>
                      <a:pt x="38958" y="274403"/>
                      <a:pt x="37511" y="264312"/>
                    </a:cubicBezTo>
                    <a:lnTo>
                      <a:pt x="19954" y="264312"/>
                    </a:lnTo>
                    <a:cubicBezTo>
                      <a:pt x="8934" y="264312"/>
                      <a:pt x="0" y="255380"/>
                      <a:pt x="0" y="244358"/>
                    </a:cubicBezTo>
                    <a:lnTo>
                      <a:pt x="0" y="220668"/>
                    </a:lnTo>
                    <a:cubicBezTo>
                      <a:pt x="0" y="209648"/>
                      <a:pt x="8934" y="200714"/>
                      <a:pt x="19954" y="200714"/>
                    </a:cubicBezTo>
                    <a:lnTo>
                      <a:pt x="37511" y="200714"/>
                    </a:lnTo>
                    <a:cubicBezTo>
                      <a:pt x="38958" y="190625"/>
                      <a:pt x="41300" y="180810"/>
                      <a:pt x="44745" y="171443"/>
                    </a:cubicBezTo>
                    <a:lnTo>
                      <a:pt x="44745" y="171440"/>
                    </a:lnTo>
                    <a:lnTo>
                      <a:pt x="47702" y="162531"/>
                    </a:lnTo>
                    <a:lnTo>
                      <a:pt x="32532" y="153774"/>
                    </a:lnTo>
                    <a:cubicBezTo>
                      <a:pt x="22988" y="148263"/>
                      <a:pt x="19718" y="136059"/>
                      <a:pt x="25229" y="126515"/>
                    </a:cubicBezTo>
                    <a:lnTo>
                      <a:pt x="37073" y="106000"/>
                    </a:lnTo>
                    <a:lnTo>
                      <a:pt x="41379" y="101118"/>
                    </a:lnTo>
                    <a:cubicBezTo>
                      <a:pt x="47476" y="95484"/>
                      <a:pt x="56744" y="94315"/>
                      <a:pt x="64332" y="98695"/>
                    </a:cubicBezTo>
                    <a:lnTo>
                      <a:pt x="80141" y="107822"/>
                    </a:lnTo>
                    <a:cubicBezTo>
                      <a:pt x="87765" y="97085"/>
                      <a:pt x="97086" y="87765"/>
                      <a:pt x="107823" y="80140"/>
                    </a:cubicBezTo>
                    <a:lnTo>
                      <a:pt x="98696" y="64331"/>
                    </a:lnTo>
                    <a:cubicBezTo>
                      <a:pt x="97186" y="61716"/>
                      <a:pt x="96336" y="58901"/>
                      <a:pt x="96222" y="56068"/>
                    </a:cubicBezTo>
                    <a:cubicBezTo>
                      <a:pt x="96079" y="55499"/>
                      <a:pt x="96063" y="54923"/>
                      <a:pt x="96342" y="54355"/>
                    </a:cubicBezTo>
                    <a:cubicBezTo>
                      <a:pt x="96021" y="51811"/>
                      <a:pt x="96511" y="49293"/>
                      <a:pt x="97742" y="47060"/>
                    </a:cubicBezTo>
                    <a:lnTo>
                      <a:pt x="97748" y="47049"/>
                    </a:lnTo>
                    <a:lnTo>
                      <a:pt x="97748" y="47048"/>
                    </a:lnTo>
                    <a:cubicBezTo>
                      <a:pt x="97748" y="47046"/>
                      <a:pt x="97749" y="47043"/>
                      <a:pt x="97750" y="47042"/>
                    </a:cubicBezTo>
                    <a:cubicBezTo>
                      <a:pt x="98200" y="45068"/>
                      <a:pt x="99223" y="43317"/>
                      <a:pt x="100612" y="41825"/>
                    </a:cubicBezTo>
                    <a:cubicBezTo>
                      <a:pt x="101988" y="39921"/>
                      <a:pt x="103832" y="38324"/>
                      <a:pt x="106000" y="37073"/>
                    </a:cubicBezTo>
                    <a:lnTo>
                      <a:pt x="126515" y="25229"/>
                    </a:lnTo>
                    <a:cubicBezTo>
                      <a:pt x="134573" y="20576"/>
                      <a:pt x="144526" y="22181"/>
                      <a:pt x="150480" y="28798"/>
                    </a:cubicBezTo>
                    <a:cubicBezTo>
                      <a:pt x="151894" y="29711"/>
                      <a:pt x="152915" y="31045"/>
                      <a:pt x="153774" y="32532"/>
                    </a:cubicBezTo>
                    <a:lnTo>
                      <a:pt x="162532" y="47701"/>
                    </a:lnTo>
                    <a:cubicBezTo>
                      <a:pt x="174662" y="42864"/>
                      <a:pt x="187450" y="39411"/>
                      <a:pt x="200715" y="37510"/>
                    </a:cubicBezTo>
                    <a:lnTo>
                      <a:pt x="200715" y="19954"/>
                    </a:lnTo>
                    <a:cubicBezTo>
                      <a:pt x="200715" y="8934"/>
                      <a:pt x="209649" y="0"/>
                      <a:pt x="22066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A28AB0E-0E33-4F29-94EC-7593CDAABD2A}"/>
                </a:ext>
              </a:extLst>
            </p:cNvPr>
            <p:cNvGrpSpPr/>
            <p:nvPr/>
          </p:nvGrpSpPr>
          <p:grpSpPr>
            <a:xfrm>
              <a:off x="3141086" y="4309670"/>
              <a:ext cx="594349" cy="566347"/>
              <a:chOff x="3593344" y="3031919"/>
              <a:chExt cx="801062" cy="763320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53E916EE-C1D4-4DA9-A059-3976FEDF7600}"/>
                  </a:ext>
                </a:extLst>
              </p:cNvPr>
              <p:cNvGrpSpPr/>
              <p:nvPr/>
            </p:nvGrpSpPr>
            <p:grpSpPr>
              <a:xfrm>
                <a:off x="3593344" y="3031919"/>
                <a:ext cx="572102" cy="572102"/>
                <a:chOff x="3583940" y="3813727"/>
                <a:chExt cx="502920" cy="502920"/>
              </a:xfrm>
            </p:grpSpPr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F8A435E3-7AAC-466A-B13F-73E387B85F68}"/>
                    </a:ext>
                  </a:extLst>
                </p:cNvPr>
                <p:cNvSpPr/>
                <p:nvPr/>
              </p:nvSpPr>
              <p:spPr>
                <a:xfrm>
                  <a:off x="3657600" y="3880585"/>
                  <a:ext cx="355600" cy="35560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369CB83E-EB9B-4E00-99FD-A3A34A407F82}"/>
                    </a:ext>
                  </a:extLst>
                </p:cNvPr>
                <p:cNvSpPr/>
                <p:nvPr/>
              </p:nvSpPr>
              <p:spPr>
                <a:xfrm>
                  <a:off x="3731532" y="3964940"/>
                  <a:ext cx="197892" cy="197892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F0FCA0EE-3F1F-422B-B89B-2B56F9A0B5B9}"/>
                    </a:ext>
                  </a:extLst>
                </p:cNvPr>
                <p:cNvSpPr/>
                <p:nvPr/>
              </p:nvSpPr>
              <p:spPr>
                <a:xfrm>
                  <a:off x="3583940" y="3813727"/>
                  <a:ext cx="502920" cy="50292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77" name="그래픽 21" descr="원형 차트가 있는 프레젠테이션">
                <a:extLst>
                  <a:ext uri="{FF2B5EF4-FFF2-40B4-BE49-F238E27FC236}">
                    <a16:creationId xmlns:a16="http://schemas.microsoft.com/office/drawing/2014/main" id="{AF98F85B-A72E-4006-9949-BBA99DF0DEE9}"/>
                  </a:ext>
                </a:extLst>
              </p:cNvPr>
              <p:cNvGrpSpPr/>
              <p:nvPr/>
            </p:nvGrpSpPr>
            <p:grpSpPr>
              <a:xfrm>
                <a:off x="3741525" y="3150838"/>
                <a:ext cx="652881" cy="644401"/>
                <a:chOff x="4583906" y="3069431"/>
                <a:chExt cx="733425" cy="723900"/>
              </a:xfrm>
              <a:solidFill>
                <a:srgbClr val="FFC000"/>
              </a:solidFill>
            </p:grpSpPr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EAFF8239-EF8C-4916-85C2-51ECC83C2BDC}"/>
                    </a:ext>
                  </a:extLst>
                </p:cNvPr>
                <p:cNvSpPr/>
                <p:nvPr/>
              </p:nvSpPr>
              <p:spPr>
                <a:xfrm>
                  <a:off x="4968815" y="3355182"/>
                  <a:ext cx="123825" cy="85725"/>
                </a:xfrm>
                <a:custGeom>
                  <a:avLst/>
                  <a:gdLst>
                    <a:gd name="connsiteX0" fmla="*/ 7144 w 123825"/>
                    <a:gd name="connsiteY0" fmla="*/ 7144 h 85725"/>
                    <a:gd name="connsiteX1" fmla="*/ 84868 w 123825"/>
                    <a:gd name="connsiteY1" fmla="*/ 84868 h 85725"/>
                    <a:gd name="connsiteX2" fmla="*/ 117539 w 123825"/>
                    <a:gd name="connsiteY2" fmla="*/ 7144 h 8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85725">
                      <a:moveTo>
                        <a:pt x="7144" y="7144"/>
                      </a:moveTo>
                      <a:lnTo>
                        <a:pt x="84868" y="84868"/>
                      </a:lnTo>
                      <a:cubicBezTo>
                        <a:pt x="103937" y="63212"/>
                        <a:pt x="115409" y="35920"/>
                        <a:pt x="117539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BD691928-DEF6-4F75-9112-5D2C502A3F14}"/>
                    </a:ext>
                  </a:extLst>
                </p:cNvPr>
                <p:cNvSpPr/>
                <p:nvPr/>
              </p:nvSpPr>
              <p:spPr>
                <a:xfrm>
                  <a:off x="4812114" y="3212782"/>
                  <a:ext cx="228599" cy="276224"/>
                </a:xfrm>
                <a:custGeom>
                  <a:avLst/>
                  <a:gdLst>
                    <a:gd name="connsiteX0" fmla="*/ 131352 w 228600"/>
                    <a:gd name="connsiteY0" fmla="*/ 143923 h 276225"/>
                    <a:gd name="connsiteX1" fmla="*/ 131352 w 228600"/>
                    <a:gd name="connsiteY1" fmla="*/ 7144 h 276225"/>
                    <a:gd name="connsiteX2" fmla="*/ 7463 w 228600"/>
                    <a:gd name="connsiteY2" fmla="*/ 149326 h 276225"/>
                    <a:gd name="connsiteX3" fmla="*/ 149646 w 228600"/>
                    <a:gd name="connsiteY3" fmla="*/ 273216 h 276225"/>
                    <a:gd name="connsiteX4" fmla="*/ 228126 w 228600"/>
                    <a:gd name="connsiteY4" fmla="*/ 240697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600" h="276225">
                      <a:moveTo>
                        <a:pt x="131352" y="143923"/>
                      </a:moveTo>
                      <a:lnTo>
                        <a:pt x="131352" y="7144"/>
                      </a:lnTo>
                      <a:cubicBezTo>
                        <a:pt x="57878" y="12195"/>
                        <a:pt x="2411" y="75852"/>
                        <a:pt x="7463" y="149326"/>
                      </a:cubicBezTo>
                      <a:cubicBezTo>
                        <a:pt x="12514" y="222800"/>
                        <a:pt x="76172" y="278267"/>
                        <a:pt x="149646" y="273216"/>
                      </a:cubicBezTo>
                      <a:cubicBezTo>
                        <a:pt x="178651" y="271222"/>
                        <a:pt x="206210" y="259802"/>
                        <a:pt x="228126" y="24069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BEA07B2-9DE4-4FE6-A9B9-1818F64800C6}"/>
                    </a:ext>
                  </a:extLst>
                </p:cNvPr>
                <p:cNvSpPr/>
                <p:nvPr/>
              </p:nvSpPr>
              <p:spPr>
                <a:xfrm>
                  <a:off x="4955382" y="3212782"/>
                  <a:ext cx="133351" cy="133350"/>
                </a:xfrm>
                <a:custGeom>
                  <a:avLst/>
                  <a:gdLst>
                    <a:gd name="connsiteX0" fmla="*/ 7144 w 133350"/>
                    <a:gd name="connsiteY0" fmla="*/ 130493 h 133350"/>
                    <a:gd name="connsiteX1" fmla="*/ 130969 w 133350"/>
                    <a:gd name="connsiteY1" fmla="*/ 130493 h 133350"/>
                    <a:gd name="connsiteX2" fmla="*/ 7144 w 133350"/>
                    <a:gd name="connsiteY2" fmla="*/ 714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350" h="133350">
                      <a:moveTo>
                        <a:pt x="7144" y="130493"/>
                      </a:moveTo>
                      <a:lnTo>
                        <a:pt x="130969" y="130493"/>
                      </a:lnTo>
                      <a:cubicBezTo>
                        <a:pt x="126147" y="64288"/>
                        <a:pt x="73366" y="11710"/>
                        <a:pt x="7144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81" name="자유형: 도형 80">
                  <a:extLst>
                    <a:ext uri="{FF2B5EF4-FFF2-40B4-BE49-F238E27FC236}">
                      <a16:creationId xmlns:a16="http://schemas.microsoft.com/office/drawing/2014/main" id="{A13F11C4-0EE3-4F47-AAEF-42399802FB6E}"/>
                    </a:ext>
                  </a:extLst>
                </p:cNvPr>
                <p:cNvSpPr/>
                <p:nvPr/>
              </p:nvSpPr>
              <p:spPr>
                <a:xfrm>
                  <a:off x="4583906" y="3069431"/>
                  <a:ext cx="733425" cy="723900"/>
                </a:xfrm>
                <a:custGeom>
                  <a:avLst/>
                  <a:gdLst>
                    <a:gd name="connsiteX0" fmla="*/ 635794 w 733425"/>
                    <a:gd name="connsiteY0" fmla="*/ 111919 h 723900"/>
                    <a:gd name="connsiteX1" fmla="*/ 635794 w 733425"/>
                    <a:gd name="connsiteY1" fmla="*/ 454819 h 723900"/>
                    <a:gd name="connsiteX2" fmla="*/ 102394 w 733425"/>
                    <a:gd name="connsiteY2" fmla="*/ 454819 h 723900"/>
                    <a:gd name="connsiteX3" fmla="*/ 102394 w 733425"/>
                    <a:gd name="connsiteY3" fmla="*/ 111919 h 723900"/>
                    <a:gd name="connsiteX4" fmla="*/ 711994 w 733425"/>
                    <a:gd name="connsiteY4" fmla="*/ 473869 h 723900"/>
                    <a:gd name="connsiteX5" fmla="*/ 692944 w 733425"/>
                    <a:gd name="connsiteY5" fmla="*/ 473869 h 723900"/>
                    <a:gd name="connsiteX6" fmla="*/ 692944 w 733425"/>
                    <a:gd name="connsiteY6" fmla="*/ 83344 h 723900"/>
                    <a:gd name="connsiteX7" fmla="*/ 711994 w 733425"/>
                    <a:gd name="connsiteY7" fmla="*/ 83344 h 723900"/>
                    <a:gd name="connsiteX8" fmla="*/ 731044 w 733425"/>
                    <a:gd name="connsiteY8" fmla="*/ 64294 h 723900"/>
                    <a:gd name="connsiteX9" fmla="*/ 711994 w 733425"/>
                    <a:gd name="connsiteY9" fmla="*/ 45244 h 723900"/>
                    <a:gd name="connsiteX10" fmla="*/ 388144 w 733425"/>
                    <a:gd name="connsiteY10" fmla="*/ 45244 h 723900"/>
                    <a:gd name="connsiteX11" fmla="*/ 388144 w 733425"/>
                    <a:gd name="connsiteY11" fmla="*/ 26194 h 723900"/>
                    <a:gd name="connsiteX12" fmla="*/ 369094 w 733425"/>
                    <a:gd name="connsiteY12" fmla="*/ 7144 h 723900"/>
                    <a:gd name="connsiteX13" fmla="*/ 350044 w 733425"/>
                    <a:gd name="connsiteY13" fmla="*/ 26194 h 723900"/>
                    <a:gd name="connsiteX14" fmla="*/ 350044 w 733425"/>
                    <a:gd name="connsiteY14" fmla="*/ 45244 h 723900"/>
                    <a:gd name="connsiteX15" fmla="*/ 26194 w 733425"/>
                    <a:gd name="connsiteY15" fmla="*/ 45244 h 723900"/>
                    <a:gd name="connsiteX16" fmla="*/ 7144 w 733425"/>
                    <a:gd name="connsiteY16" fmla="*/ 64294 h 723900"/>
                    <a:gd name="connsiteX17" fmla="*/ 26194 w 733425"/>
                    <a:gd name="connsiteY17" fmla="*/ 83344 h 723900"/>
                    <a:gd name="connsiteX18" fmla="*/ 45244 w 733425"/>
                    <a:gd name="connsiteY18" fmla="*/ 83344 h 723900"/>
                    <a:gd name="connsiteX19" fmla="*/ 45244 w 733425"/>
                    <a:gd name="connsiteY19" fmla="*/ 473869 h 723900"/>
                    <a:gd name="connsiteX20" fmla="*/ 26194 w 733425"/>
                    <a:gd name="connsiteY20" fmla="*/ 473869 h 723900"/>
                    <a:gd name="connsiteX21" fmla="*/ 7144 w 733425"/>
                    <a:gd name="connsiteY21" fmla="*/ 492919 h 723900"/>
                    <a:gd name="connsiteX22" fmla="*/ 26194 w 733425"/>
                    <a:gd name="connsiteY22" fmla="*/ 511969 h 723900"/>
                    <a:gd name="connsiteX23" fmla="*/ 317087 w 733425"/>
                    <a:gd name="connsiteY23" fmla="*/ 511969 h 723900"/>
                    <a:gd name="connsiteX24" fmla="*/ 170402 w 733425"/>
                    <a:gd name="connsiteY24" fmla="*/ 658654 h 723900"/>
                    <a:gd name="connsiteX25" fmla="*/ 170545 w 733425"/>
                    <a:gd name="connsiteY25" fmla="*/ 685752 h 723900"/>
                    <a:gd name="connsiteX26" fmla="*/ 197644 w 733425"/>
                    <a:gd name="connsiteY26" fmla="*/ 685610 h 723900"/>
                    <a:gd name="connsiteX27" fmla="*/ 350044 w 733425"/>
                    <a:gd name="connsiteY27" fmla="*/ 533210 h 723900"/>
                    <a:gd name="connsiteX28" fmla="*/ 350044 w 733425"/>
                    <a:gd name="connsiteY28" fmla="*/ 702469 h 723900"/>
                    <a:gd name="connsiteX29" fmla="*/ 369094 w 733425"/>
                    <a:gd name="connsiteY29" fmla="*/ 721519 h 723900"/>
                    <a:gd name="connsiteX30" fmla="*/ 388144 w 733425"/>
                    <a:gd name="connsiteY30" fmla="*/ 702469 h 723900"/>
                    <a:gd name="connsiteX31" fmla="*/ 388144 w 733425"/>
                    <a:gd name="connsiteY31" fmla="*/ 532924 h 723900"/>
                    <a:gd name="connsiteX32" fmla="*/ 540544 w 733425"/>
                    <a:gd name="connsiteY32" fmla="*/ 685324 h 723900"/>
                    <a:gd name="connsiteX33" fmla="*/ 567500 w 733425"/>
                    <a:gd name="connsiteY33" fmla="*/ 685324 h 723900"/>
                    <a:gd name="connsiteX34" fmla="*/ 567500 w 733425"/>
                    <a:gd name="connsiteY34" fmla="*/ 658368 h 723900"/>
                    <a:gd name="connsiteX35" fmla="*/ 421100 w 733425"/>
                    <a:gd name="connsiteY35" fmla="*/ 511969 h 723900"/>
                    <a:gd name="connsiteX36" fmla="*/ 711994 w 733425"/>
                    <a:gd name="connsiteY36" fmla="*/ 511969 h 723900"/>
                    <a:gd name="connsiteX37" fmla="*/ 731044 w 733425"/>
                    <a:gd name="connsiteY37" fmla="*/ 492919 h 723900"/>
                    <a:gd name="connsiteX38" fmla="*/ 711994 w 733425"/>
                    <a:gd name="connsiteY38" fmla="*/ 473869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733425" h="723900">
                      <a:moveTo>
                        <a:pt x="635794" y="111919"/>
                      </a:moveTo>
                      <a:lnTo>
                        <a:pt x="635794" y="454819"/>
                      </a:lnTo>
                      <a:lnTo>
                        <a:pt x="102394" y="454819"/>
                      </a:lnTo>
                      <a:lnTo>
                        <a:pt x="102394" y="111919"/>
                      </a:lnTo>
                      <a:close/>
                      <a:moveTo>
                        <a:pt x="711994" y="473869"/>
                      </a:moveTo>
                      <a:lnTo>
                        <a:pt x="692944" y="473869"/>
                      </a:lnTo>
                      <a:lnTo>
                        <a:pt x="692944" y="83344"/>
                      </a:lnTo>
                      <a:lnTo>
                        <a:pt x="711994" y="83344"/>
                      </a:lnTo>
                      <a:cubicBezTo>
                        <a:pt x="722515" y="83344"/>
                        <a:pt x="731044" y="74815"/>
                        <a:pt x="731044" y="64294"/>
                      </a:cubicBezTo>
                      <a:cubicBezTo>
                        <a:pt x="731044" y="53772"/>
                        <a:pt x="722515" y="45244"/>
                        <a:pt x="711994" y="45244"/>
                      </a:cubicBezTo>
                      <a:lnTo>
                        <a:pt x="388144" y="45244"/>
                      </a:lnTo>
                      <a:lnTo>
                        <a:pt x="388144" y="26194"/>
                      </a:lnTo>
                      <a:cubicBezTo>
                        <a:pt x="388144" y="15672"/>
                        <a:pt x="379615" y="7144"/>
                        <a:pt x="369094" y="7144"/>
                      </a:cubicBezTo>
                      <a:cubicBezTo>
                        <a:pt x="358572" y="7144"/>
                        <a:pt x="350044" y="15672"/>
                        <a:pt x="350044" y="26194"/>
                      </a:cubicBezTo>
                      <a:lnTo>
                        <a:pt x="350044" y="45244"/>
                      </a:lnTo>
                      <a:lnTo>
                        <a:pt x="26194" y="45244"/>
                      </a:lnTo>
                      <a:cubicBezTo>
                        <a:pt x="15672" y="45244"/>
                        <a:pt x="7144" y="53772"/>
                        <a:pt x="7144" y="64294"/>
                      </a:cubicBezTo>
                      <a:cubicBezTo>
                        <a:pt x="7144" y="74815"/>
                        <a:pt x="15672" y="83344"/>
                        <a:pt x="26194" y="83344"/>
                      </a:cubicBezTo>
                      <a:lnTo>
                        <a:pt x="45244" y="83344"/>
                      </a:lnTo>
                      <a:lnTo>
                        <a:pt x="45244" y="473869"/>
                      </a:lnTo>
                      <a:lnTo>
                        <a:pt x="26194" y="473869"/>
                      </a:lnTo>
                      <a:cubicBezTo>
                        <a:pt x="15672" y="473869"/>
                        <a:pt x="7144" y="482397"/>
                        <a:pt x="7144" y="492919"/>
                      </a:cubicBezTo>
                      <a:cubicBezTo>
                        <a:pt x="7144" y="503440"/>
                        <a:pt x="15672" y="511969"/>
                        <a:pt x="26194" y="511969"/>
                      </a:cubicBezTo>
                      <a:lnTo>
                        <a:pt x="317087" y="511969"/>
                      </a:lnTo>
                      <a:lnTo>
                        <a:pt x="170402" y="658654"/>
                      </a:lnTo>
                      <a:cubicBezTo>
                        <a:pt x="162958" y="666177"/>
                        <a:pt x="163022" y="678309"/>
                        <a:pt x="170545" y="685752"/>
                      </a:cubicBezTo>
                      <a:cubicBezTo>
                        <a:pt x="178068" y="693196"/>
                        <a:pt x="190200" y="693132"/>
                        <a:pt x="197644" y="685610"/>
                      </a:cubicBezTo>
                      <a:lnTo>
                        <a:pt x="350044" y="533210"/>
                      </a:lnTo>
                      <a:lnTo>
                        <a:pt x="350044" y="702469"/>
                      </a:lnTo>
                      <a:cubicBezTo>
                        <a:pt x="350044" y="712990"/>
                        <a:pt x="358572" y="721519"/>
                        <a:pt x="369094" y="721519"/>
                      </a:cubicBezTo>
                      <a:cubicBezTo>
                        <a:pt x="379615" y="721519"/>
                        <a:pt x="388144" y="712990"/>
                        <a:pt x="388144" y="702469"/>
                      </a:cubicBezTo>
                      <a:lnTo>
                        <a:pt x="388144" y="532924"/>
                      </a:lnTo>
                      <a:lnTo>
                        <a:pt x="540544" y="685324"/>
                      </a:lnTo>
                      <a:cubicBezTo>
                        <a:pt x="547988" y="692768"/>
                        <a:pt x="560056" y="692768"/>
                        <a:pt x="567500" y="685324"/>
                      </a:cubicBezTo>
                      <a:cubicBezTo>
                        <a:pt x="574943" y="677880"/>
                        <a:pt x="574943" y="665812"/>
                        <a:pt x="567500" y="658368"/>
                      </a:cubicBezTo>
                      <a:lnTo>
                        <a:pt x="421100" y="511969"/>
                      </a:lnTo>
                      <a:lnTo>
                        <a:pt x="711994" y="511969"/>
                      </a:lnTo>
                      <a:cubicBezTo>
                        <a:pt x="722515" y="511969"/>
                        <a:pt x="731044" y="503440"/>
                        <a:pt x="731044" y="492919"/>
                      </a:cubicBezTo>
                      <a:cubicBezTo>
                        <a:pt x="731044" y="482397"/>
                        <a:pt x="722515" y="473869"/>
                        <a:pt x="711994" y="4738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A840DB7-514F-4B53-AC48-EED93B602548}"/>
                </a:ext>
              </a:extLst>
            </p:cNvPr>
            <p:cNvGrpSpPr/>
            <p:nvPr/>
          </p:nvGrpSpPr>
          <p:grpSpPr>
            <a:xfrm>
              <a:off x="2653424" y="4017801"/>
              <a:ext cx="491154" cy="594758"/>
              <a:chOff x="3302297" y="4418230"/>
              <a:chExt cx="637141" cy="771539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9073F436-4AB8-4273-9556-FA932E9811F2}"/>
                  </a:ext>
                </a:extLst>
              </p:cNvPr>
              <p:cNvGrpSpPr/>
              <p:nvPr/>
            </p:nvGrpSpPr>
            <p:grpSpPr>
              <a:xfrm>
                <a:off x="3407308" y="4418230"/>
                <a:ext cx="465552" cy="465552"/>
                <a:chOff x="3583940" y="3813727"/>
                <a:chExt cx="502920" cy="502920"/>
              </a:xfrm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1C93B74F-BAD5-4B02-B6D0-708414361E8B}"/>
                    </a:ext>
                  </a:extLst>
                </p:cNvPr>
                <p:cNvSpPr/>
                <p:nvPr/>
              </p:nvSpPr>
              <p:spPr>
                <a:xfrm>
                  <a:off x="3657600" y="3880585"/>
                  <a:ext cx="355600" cy="35560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97E76FB1-33FC-41FB-941B-8BF56AF09E5C}"/>
                    </a:ext>
                  </a:extLst>
                </p:cNvPr>
                <p:cNvSpPr/>
                <p:nvPr/>
              </p:nvSpPr>
              <p:spPr>
                <a:xfrm>
                  <a:off x="3731532" y="3964940"/>
                  <a:ext cx="197892" cy="197892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F153B679-76D2-40D4-9BAA-0E6B10462058}"/>
                    </a:ext>
                  </a:extLst>
                </p:cNvPr>
                <p:cNvSpPr/>
                <p:nvPr/>
              </p:nvSpPr>
              <p:spPr>
                <a:xfrm>
                  <a:off x="3583940" y="3813727"/>
                  <a:ext cx="502920" cy="50292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69" name="그래픽 25" descr="과녁">
                <a:extLst>
                  <a:ext uri="{FF2B5EF4-FFF2-40B4-BE49-F238E27FC236}">
                    <a16:creationId xmlns:a16="http://schemas.microsoft.com/office/drawing/2014/main" id="{54A3A0FF-BA4F-4496-B374-62F27C43B3D5}"/>
                  </a:ext>
                </a:extLst>
              </p:cNvPr>
              <p:cNvGrpSpPr/>
              <p:nvPr/>
            </p:nvGrpSpPr>
            <p:grpSpPr>
              <a:xfrm>
                <a:off x="3302297" y="4552628"/>
                <a:ext cx="637141" cy="637141"/>
                <a:chOff x="4795800" y="327180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70" name="자유형: 도형 69">
                  <a:extLst>
                    <a:ext uri="{FF2B5EF4-FFF2-40B4-BE49-F238E27FC236}">
                      <a16:creationId xmlns:a16="http://schemas.microsoft.com/office/drawing/2014/main" id="{F4377EDC-949C-4778-A20F-82580CA9BE81}"/>
                    </a:ext>
                  </a:extLst>
                </p:cNvPr>
                <p:cNvSpPr/>
                <p:nvPr/>
              </p:nvSpPr>
              <p:spPr>
                <a:xfrm>
                  <a:off x="5135366" y="3345619"/>
                  <a:ext cx="495300" cy="495300"/>
                </a:xfrm>
                <a:custGeom>
                  <a:avLst/>
                  <a:gdLst>
                    <a:gd name="connsiteX0" fmla="*/ 408146 w 495300"/>
                    <a:gd name="connsiteY0" fmla="*/ 92869 h 495300"/>
                    <a:gd name="connsiteX1" fmla="*/ 398621 w 495300"/>
                    <a:gd name="connsiteY1" fmla="*/ 7144 h 495300"/>
                    <a:gd name="connsiteX2" fmla="*/ 293846 w 495300"/>
                    <a:gd name="connsiteY2" fmla="*/ 111919 h 495300"/>
                    <a:gd name="connsiteX3" fmla="*/ 299561 w 495300"/>
                    <a:gd name="connsiteY3" fmla="*/ 161449 h 495300"/>
                    <a:gd name="connsiteX4" fmla="*/ 147161 w 495300"/>
                    <a:gd name="connsiteY4" fmla="*/ 313849 h 495300"/>
                    <a:gd name="connsiteX5" fmla="*/ 102394 w 495300"/>
                    <a:gd name="connsiteY5" fmla="*/ 302419 h 495300"/>
                    <a:gd name="connsiteX6" fmla="*/ 7144 w 495300"/>
                    <a:gd name="connsiteY6" fmla="*/ 397669 h 495300"/>
                    <a:gd name="connsiteX7" fmla="*/ 102394 w 495300"/>
                    <a:gd name="connsiteY7" fmla="*/ 492919 h 495300"/>
                    <a:gd name="connsiteX8" fmla="*/ 197644 w 495300"/>
                    <a:gd name="connsiteY8" fmla="*/ 397669 h 495300"/>
                    <a:gd name="connsiteX9" fmla="*/ 187166 w 495300"/>
                    <a:gd name="connsiteY9" fmla="*/ 353854 h 495300"/>
                    <a:gd name="connsiteX10" fmla="*/ 339566 w 495300"/>
                    <a:gd name="connsiteY10" fmla="*/ 201454 h 495300"/>
                    <a:gd name="connsiteX11" fmla="*/ 389096 w 495300"/>
                    <a:gd name="connsiteY11" fmla="*/ 207169 h 495300"/>
                    <a:gd name="connsiteX12" fmla="*/ 493871 w 495300"/>
                    <a:gd name="connsiteY12" fmla="*/ 102394 h 495300"/>
                    <a:gd name="connsiteX13" fmla="*/ 408146 w 495300"/>
                    <a:gd name="connsiteY13" fmla="*/ 92869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95300" h="495300">
                      <a:moveTo>
                        <a:pt x="408146" y="92869"/>
                      </a:moveTo>
                      <a:lnTo>
                        <a:pt x="398621" y="7144"/>
                      </a:lnTo>
                      <a:lnTo>
                        <a:pt x="293846" y="111919"/>
                      </a:lnTo>
                      <a:lnTo>
                        <a:pt x="299561" y="161449"/>
                      </a:lnTo>
                      <a:lnTo>
                        <a:pt x="147161" y="313849"/>
                      </a:lnTo>
                      <a:cubicBezTo>
                        <a:pt x="133826" y="307181"/>
                        <a:pt x="118586" y="302419"/>
                        <a:pt x="102394" y="302419"/>
                      </a:cubicBezTo>
                      <a:cubicBezTo>
                        <a:pt x="50006" y="302419"/>
                        <a:pt x="7144" y="345281"/>
                        <a:pt x="7144" y="397669"/>
                      </a:cubicBezTo>
                      <a:cubicBezTo>
                        <a:pt x="7144" y="450056"/>
                        <a:pt x="50006" y="492919"/>
                        <a:pt x="102394" y="492919"/>
                      </a:cubicBezTo>
                      <a:cubicBezTo>
                        <a:pt x="154781" y="492919"/>
                        <a:pt x="197644" y="450056"/>
                        <a:pt x="197644" y="397669"/>
                      </a:cubicBezTo>
                      <a:cubicBezTo>
                        <a:pt x="197644" y="381476"/>
                        <a:pt x="193834" y="367189"/>
                        <a:pt x="187166" y="353854"/>
                      </a:cubicBezTo>
                      <a:lnTo>
                        <a:pt x="339566" y="201454"/>
                      </a:lnTo>
                      <a:lnTo>
                        <a:pt x="389096" y="207169"/>
                      </a:lnTo>
                      <a:lnTo>
                        <a:pt x="493871" y="102394"/>
                      </a:lnTo>
                      <a:lnTo>
                        <a:pt x="408146" y="928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5C8ACE6E-4922-4C00-986E-19869CD76D73}"/>
                    </a:ext>
                  </a:extLst>
                </p:cNvPr>
                <p:cNvSpPr/>
                <p:nvPr/>
              </p:nvSpPr>
              <p:spPr>
                <a:xfrm>
                  <a:off x="4869619" y="3374194"/>
                  <a:ext cx="733425" cy="733425"/>
                </a:xfrm>
                <a:custGeom>
                  <a:avLst/>
                  <a:gdLst>
                    <a:gd name="connsiteX0" fmla="*/ 681514 w 733425"/>
                    <a:gd name="connsiteY0" fmla="*/ 205264 h 733425"/>
                    <a:gd name="connsiteX1" fmla="*/ 669131 w 733425"/>
                    <a:gd name="connsiteY1" fmla="*/ 218599 h 733425"/>
                    <a:gd name="connsiteX2" fmla="*/ 651034 w 733425"/>
                    <a:gd name="connsiteY2" fmla="*/ 216694 h 733425"/>
                    <a:gd name="connsiteX3" fmla="*/ 631031 w 733425"/>
                    <a:gd name="connsiteY3" fmla="*/ 213836 h 733425"/>
                    <a:gd name="connsiteX4" fmla="*/ 673894 w 733425"/>
                    <a:gd name="connsiteY4" fmla="*/ 369094 h 733425"/>
                    <a:gd name="connsiteX5" fmla="*/ 369094 w 733425"/>
                    <a:gd name="connsiteY5" fmla="*/ 673894 h 733425"/>
                    <a:gd name="connsiteX6" fmla="*/ 64294 w 733425"/>
                    <a:gd name="connsiteY6" fmla="*/ 369094 h 733425"/>
                    <a:gd name="connsiteX7" fmla="*/ 369094 w 733425"/>
                    <a:gd name="connsiteY7" fmla="*/ 64294 h 733425"/>
                    <a:gd name="connsiteX8" fmla="*/ 524351 w 733425"/>
                    <a:gd name="connsiteY8" fmla="*/ 107156 h 733425"/>
                    <a:gd name="connsiteX9" fmla="*/ 522446 w 733425"/>
                    <a:gd name="connsiteY9" fmla="*/ 88106 h 733425"/>
                    <a:gd name="connsiteX10" fmla="*/ 519589 w 733425"/>
                    <a:gd name="connsiteY10" fmla="*/ 69056 h 733425"/>
                    <a:gd name="connsiteX11" fmla="*/ 532924 w 733425"/>
                    <a:gd name="connsiteY11" fmla="*/ 55721 h 733425"/>
                    <a:gd name="connsiteX12" fmla="*/ 539591 w 733425"/>
                    <a:gd name="connsiteY12" fmla="*/ 49054 h 733425"/>
                    <a:gd name="connsiteX13" fmla="*/ 369094 w 733425"/>
                    <a:gd name="connsiteY13" fmla="*/ 7144 h 733425"/>
                    <a:gd name="connsiteX14" fmla="*/ 7144 w 733425"/>
                    <a:gd name="connsiteY14" fmla="*/ 369094 h 733425"/>
                    <a:gd name="connsiteX15" fmla="*/ 369094 w 733425"/>
                    <a:gd name="connsiteY15" fmla="*/ 731044 h 733425"/>
                    <a:gd name="connsiteX16" fmla="*/ 731044 w 733425"/>
                    <a:gd name="connsiteY16" fmla="*/ 369094 h 733425"/>
                    <a:gd name="connsiteX17" fmla="*/ 688181 w 733425"/>
                    <a:gd name="connsiteY17" fmla="*/ 199549 h 733425"/>
                    <a:gd name="connsiteX18" fmla="*/ 681514 w 733425"/>
                    <a:gd name="connsiteY18" fmla="*/ 205264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33425" h="733425">
                      <a:moveTo>
                        <a:pt x="681514" y="205264"/>
                      </a:moveTo>
                      <a:lnTo>
                        <a:pt x="669131" y="218599"/>
                      </a:lnTo>
                      <a:lnTo>
                        <a:pt x="651034" y="216694"/>
                      </a:lnTo>
                      <a:lnTo>
                        <a:pt x="631031" y="213836"/>
                      </a:lnTo>
                      <a:cubicBezTo>
                        <a:pt x="657701" y="259556"/>
                        <a:pt x="673894" y="311944"/>
                        <a:pt x="673894" y="369094"/>
                      </a:cubicBezTo>
                      <a:cubicBezTo>
                        <a:pt x="673894" y="536734"/>
                        <a:pt x="536734" y="673894"/>
                        <a:pt x="369094" y="673894"/>
                      </a:cubicBezTo>
                      <a:cubicBezTo>
                        <a:pt x="201454" y="673894"/>
                        <a:pt x="64294" y="536734"/>
                        <a:pt x="64294" y="369094"/>
                      </a:cubicBezTo>
                      <a:cubicBezTo>
                        <a:pt x="64294" y="201454"/>
                        <a:pt x="201454" y="64294"/>
                        <a:pt x="369094" y="64294"/>
                      </a:cubicBezTo>
                      <a:cubicBezTo>
                        <a:pt x="425291" y="64294"/>
                        <a:pt x="478631" y="79534"/>
                        <a:pt x="524351" y="107156"/>
                      </a:cubicBezTo>
                      <a:lnTo>
                        <a:pt x="522446" y="88106"/>
                      </a:lnTo>
                      <a:lnTo>
                        <a:pt x="519589" y="69056"/>
                      </a:lnTo>
                      <a:lnTo>
                        <a:pt x="532924" y="55721"/>
                      </a:lnTo>
                      <a:lnTo>
                        <a:pt x="539591" y="49054"/>
                      </a:lnTo>
                      <a:cubicBezTo>
                        <a:pt x="488156" y="22384"/>
                        <a:pt x="431006" y="7144"/>
                        <a:pt x="369094" y="7144"/>
                      </a:cubicBezTo>
                      <a:cubicBezTo>
                        <a:pt x="169069" y="7144"/>
                        <a:pt x="7144" y="169069"/>
                        <a:pt x="7144" y="369094"/>
                      </a:cubicBezTo>
                      <a:cubicBezTo>
                        <a:pt x="7144" y="569119"/>
                        <a:pt x="169069" y="731044"/>
                        <a:pt x="369094" y="731044"/>
                      </a:cubicBezTo>
                      <a:cubicBezTo>
                        <a:pt x="569119" y="731044"/>
                        <a:pt x="731044" y="569119"/>
                        <a:pt x="731044" y="369094"/>
                      </a:cubicBezTo>
                      <a:cubicBezTo>
                        <a:pt x="731044" y="307181"/>
                        <a:pt x="715804" y="250031"/>
                        <a:pt x="688181" y="199549"/>
                      </a:cubicBezTo>
                      <a:lnTo>
                        <a:pt x="681514" y="2052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FEE66F71-D062-420A-934D-720A5156714C}"/>
                    </a:ext>
                  </a:extLst>
                </p:cNvPr>
                <p:cNvSpPr/>
                <p:nvPr/>
              </p:nvSpPr>
              <p:spPr>
                <a:xfrm>
                  <a:off x="5002969" y="3507544"/>
                  <a:ext cx="466725" cy="466725"/>
                </a:xfrm>
                <a:custGeom>
                  <a:avLst/>
                  <a:gdLst>
                    <a:gd name="connsiteX0" fmla="*/ 394811 w 466725"/>
                    <a:gd name="connsiteY0" fmla="*/ 170974 h 466725"/>
                    <a:gd name="connsiteX1" fmla="*/ 407194 w 466725"/>
                    <a:gd name="connsiteY1" fmla="*/ 235744 h 466725"/>
                    <a:gd name="connsiteX2" fmla="*/ 235744 w 466725"/>
                    <a:gd name="connsiteY2" fmla="*/ 407194 h 466725"/>
                    <a:gd name="connsiteX3" fmla="*/ 64294 w 466725"/>
                    <a:gd name="connsiteY3" fmla="*/ 235744 h 466725"/>
                    <a:gd name="connsiteX4" fmla="*/ 235744 w 466725"/>
                    <a:gd name="connsiteY4" fmla="*/ 64294 h 466725"/>
                    <a:gd name="connsiteX5" fmla="*/ 300514 w 466725"/>
                    <a:gd name="connsiteY5" fmla="*/ 76676 h 466725"/>
                    <a:gd name="connsiteX6" fmla="*/ 343376 w 466725"/>
                    <a:gd name="connsiteY6" fmla="*/ 33814 h 466725"/>
                    <a:gd name="connsiteX7" fmla="*/ 235744 w 466725"/>
                    <a:gd name="connsiteY7" fmla="*/ 7144 h 466725"/>
                    <a:gd name="connsiteX8" fmla="*/ 7144 w 466725"/>
                    <a:gd name="connsiteY8" fmla="*/ 235744 h 466725"/>
                    <a:gd name="connsiteX9" fmla="*/ 235744 w 466725"/>
                    <a:gd name="connsiteY9" fmla="*/ 464344 h 466725"/>
                    <a:gd name="connsiteX10" fmla="*/ 464344 w 466725"/>
                    <a:gd name="connsiteY10" fmla="*/ 235744 h 466725"/>
                    <a:gd name="connsiteX11" fmla="*/ 437674 w 466725"/>
                    <a:gd name="connsiteY11" fmla="*/ 128111 h 466725"/>
                    <a:gd name="connsiteX12" fmla="*/ 394811 w 466725"/>
                    <a:gd name="connsiteY12" fmla="*/ 170974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66725" h="466725">
                      <a:moveTo>
                        <a:pt x="394811" y="170974"/>
                      </a:moveTo>
                      <a:cubicBezTo>
                        <a:pt x="403384" y="190976"/>
                        <a:pt x="407194" y="212884"/>
                        <a:pt x="407194" y="235744"/>
                      </a:cubicBezTo>
                      <a:cubicBezTo>
                        <a:pt x="407194" y="330041"/>
                        <a:pt x="330041" y="407194"/>
                        <a:pt x="235744" y="407194"/>
                      </a:cubicBezTo>
                      <a:cubicBezTo>
                        <a:pt x="141446" y="407194"/>
                        <a:pt x="64294" y="330041"/>
                        <a:pt x="64294" y="235744"/>
                      </a:cubicBezTo>
                      <a:cubicBezTo>
                        <a:pt x="64294" y="141446"/>
                        <a:pt x="141446" y="64294"/>
                        <a:pt x="235744" y="64294"/>
                      </a:cubicBezTo>
                      <a:cubicBezTo>
                        <a:pt x="258604" y="64294"/>
                        <a:pt x="280511" y="69056"/>
                        <a:pt x="300514" y="76676"/>
                      </a:cubicBezTo>
                      <a:lnTo>
                        <a:pt x="343376" y="33814"/>
                      </a:lnTo>
                      <a:cubicBezTo>
                        <a:pt x="310991" y="16669"/>
                        <a:pt x="274796" y="7144"/>
                        <a:pt x="235744" y="7144"/>
                      </a:cubicBezTo>
                      <a:cubicBezTo>
                        <a:pt x="110014" y="7144"/>
                        <a:pt x="7144" y="110014"/>
                        <a:pt x="7144" y="235744"/>
                      </a:cubicBezTo>
                      <a:cubicBezTo>
                        <a:pt x="7144" y="361474"/>
                        <a:pt x="110014" y="464344"/>
                        <a:pt x="235744" y="464344"/>
                      </a:cubicBezTo>
                      <a:cubicBezTo>
                        <a:pt x="361474" y="464344"/>
                        <a:pt x="464344" y="361474"/>
                        <a:pt x="464344" y="235744"/>
                      </a:cubicBezTo>
                      <a:cubicBezTo>
                        <a:pt x="464344" y="196691"/>
                        <a:pt x="454819" y="160496"/>
                        <a:pt x="437674" y="128111"/>
                      </a:cubicBezTo>
                      <a:lnTo>
                        <a:pt x="394811" y="17097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BCD7307F-D8DD-4A23-A3E2-470BAC59687B}"/>
                </a:ext>
              </a:extLst>
            </p:cNvPr>
            <p:cNvSpPr/>
            <p:nvPr/>
          </p:nvSpPr>
          <p:spPr>
            <a:xfrm>
              <a:off x="3643441" y="3739579"/>
              <a:ext cx="2563326" cy="2563324"/>
            </a:xfrm>
            <a:prstGeom prst="arc">
              <a:avLst>
                <a:gd name="adj1" fmla="val 10756941"/>
                <a:gd name="adj2" fmla="val 0"/>
              </a:avLst>
            </a:prstGeom>
            <a:ln>
              <a:solidFill>
                <a:schemeClr val="bg1">
                  <a:alpha val="66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8139D6F-FA98-45E0-A6AD-17E74BF88FA7}"/>
                </a:ext>
              </a:extLst>
            </p:cNvPr>
            <p:cNvGrpSpPr/>
            <p:nvPr/>
          </p:nvGrpSpPr>
          <p:grpSpPr>
            <a:xfrm>
              <a:off x="5776653" y="2773778"/>
              <a:ext cx="2352497" cy="2123169"/>
              <a:chOff x="5776653" y="2773778"/>
              <a:chExt cx="2352497" cy="21231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E53FB73-10DA-4A86-AFCA-2A98A5B33445}"/>
                  </a:ext>
                </a:extLst>
              </p:cNvPr>
              <p:cNvGrpSpPr/>
              <p:nvPr/>
            </p:nvGrpSpPr>
            <p:grpSpPr>
              <a:xfrm>
                <a:off x="5900763" y="4283154"/>
                <a:ext cx="888873" cy="613793"/>
                <a:chOff x="1216250" y="4295903"/>
                <a:chExt cx="2189868" cy="1181052"/>
              </a:xfrm>
              <a:solidFill>
                <a:schemeClr val="bg1">
                  <a:alpha val="68000"/>
                </a:schemeClr>
              </a:solidFill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AE9AFA7-03BD-45CA-839D-B3584211B38B}"/>
                    </a:ext>
                  </a:extLst>
                </p:cNvPr>
                <p:cNvSpPr/>
                <p:nvPr/>
              </p:nvSpPr>
              <p:spPr>
                <a:xfrm>
                  <a:off x="1216250" y="5020472"/>
                  <a:ext cx="190691" cy="45648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41956C98-A7D0-4D7B-A0F0-D8EB0DF3DD29}"/>
                    </a:ext>
                  </a:extLst>
                </p:cNvPr>
                <p:cNvSpPr/>
                <p:nvPr/>
              </p:nvSpPr>
              <p:spPr>
                <a:xfrm>
                  <a:off x="1616085" y="4637301"/>
                  <a:ext cx="190691" cy="83965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0E71684E-0929-4FC0-9251-926A39277219}"/>
                    </a:ext>
                  </a:extLst>
                </p:cNvPr>
                <p:cNvSpPr/>
                <p:nvPr/>
              </p:nvSpPr>
              <p:spPr>
                <a:xfrm>
                  <a:off x="2015920" y="4788008"/>
                  <a:ext cx="190691" cy="68894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773B4C79-C48E-4AA5-82A6-D2AB4B42F70C}"/>
                    </a:ext>
                  </a:extLst>
                </p:cNvPr>
                <p:cNvSpPr/>
                <p:nvPr/>
              </p:nvSpPr>
              <p:spPr>
                <a:xfrm>
                  <a:off x="2415756" y="4295903"/>
                  <a:ext cx="190691" cy="11810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05BD5C3D-4508-410C-AE84-B51318FBF1C9}"/>
                    </a:ext>
                  </a:extLst>
                </p:cNvPr>
                <p:cNvSpPr/>
                <p:nvPr/>
              </p:nvSpPr>
              <p:spPr>
                <a:xfrm>
                  <a:off x="2815591" y="4944866"/>
                  <a:ext cx="190691" cy="53208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B75347C5-583D-4BE3-A79C-7B516F305567}"/>
                    </a:ext>
                  </a:extLst>
                </p:cNvPr>
                <p:cNvSpPr/>
                <p:nvPr/>
              </p:nvSpPr>
              <p:spPr>
                <a:xfrm>
                  <a:off x="3215427" y="4461988"/>
                  <a:ext cx="190691" cy="101496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35" name="자유형 11">
                <a:extLst>
                  <a:ext uri="{FF2B5EF4-FFF2-40B4-BE49-F238E27FC236}">
                    <a16:creationId xmlns:a16="http://schemas.microsoft.com/office/drawing/2014/main" id="{F1F46D93-0AD5-46E3-95DE-4963A070C1F2}"/>
                  </a:ext>
                </a:extLst>
              </p:cNvPr>
              <p:cNvSpPr/>
              <p:nvPr/>
            </p:nvSpPr>
            <p:spPr>
              <a:xfrm>
                <a:off x="7446999" y="2985075"/>
                <a:ext cx="540089" cy="371525"/>
              </a:xfrm>
              <a:custGeom>
                <a:avLst/>
                <a:gdLst>
                  <a:gd name="connsiteX0" fmla="*/ 0 w 1196340"/>
                  <a:gd name="connsiteY0" fmla="*/ 0 h 822960"/>
                  <a:gd name="connsiteX1" fmla="*/ 1196340 w 1196340"/>
                  <a:gd name="connsiteY1" fmla="*/ 822960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6340" h="822960">
                    <a:moveTo>
                      <a:pt x="0" y="0"/>
                    </a:moveTo>
                    <a:lnTo>
                      <a:pt x="1196340" y="822960"/>
                    </a:lnTo>
                  </a:path>
                </a:pathLst>
              </a:cu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1BCBD638-5A6A-481F-81D5-35CE7ED0264B}"/>
                  </a:ext>
                </a:extLst>
              </p:cNvPr>
              <p:cNvSpPr/>
              <p:nvPr/>
            </p:nvSpPr>
            <p:spPr>
              <a:xfrm>
                <a:off x="7902879" y="3307580"/>
                <a:ext cx="226271" cy="2262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260D1466-DC6B-406D-91C2-B1DF49A482EC}"/>
                  </a:ext>
                </a:extLst>
              </p:cNvPr>
              <p:cNvSpPr/>
              <p:nvPr/>
            </p:nvSpPr>
            <p:spPr>
              <a:xfrm>
                <a:off x="7168462" y="2773778"/>
                <a:ext cx="332727" cy="33272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8" name="자유형 12">
                <a:extLst>
                  <a:ext uri="{FF2B5EF4-FFF2-40B4-BE49-F238E27FC236}">
                    <a16:creationId xmlns:a16="http://schemas.microsoft.com/office/drawing/2014/main" id="{7A232739-8332-4F19-B8D6-0EE582B167B1}"/>
                  </a:ext>
                </a:extLst>
              </p:cNvPr>
              <p:cNvSpPr/>
              <p:nvPr/>
            </p:nvSpPr>
            <p:spPr>
              <a:xfrm>
                <a:off x="6676428" y="2954115"/>
                <a:ext cx="546968" cy="330245"/>
              </a:xfrm>
              <a:custGeom>
                <a:avLst/>
                <a:gdLst>
                  <a:gd name="connsiteX0" fmla="*/ 1211580 w 1211580"/>
                  <a:gd name="connsiteY0" fmla="*/ 0 h 731520"/>
                  <a:gd name="connsiteX1" fmla="*/ 0 w 1211580"/>
                  <a:gd name="connsiteY1" fmla="*/ 73152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1580" h="731520">
                    <a:moveTo>
                      <a:pt x="1211580" y="0"/>
                    </a:moveTo>
                    <a:lnTo>
                      <a:pt x="0" y="73152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9" name="자유형 13">
                <a:extLst>
                  <a:ext uri="{FF2B5EF4-FFF2-40B4-BE49-F238E27FC236}">
                    <a16:creationId xmlns:a16="http://schemas.microsoft.com/office/drawing/2014/main" id="{CAB84CD3-E906-4C7C-B371-5D8C46738472}"/>
                  </a:ext>
                </a:extLst>
              </p:cNvPr>
              <p:cNvSpPr/>
              <p:nvPr/>
            </p:nvSpPr>
            <p:spPr>
              <a:xfrm>
                <a:off x="6174180" y="3776287"/>
                <a:ext cx="264884" cy="130722"/>
              </a:xfrm>
              <a:custGeom>
                <a:avLst/>
                <a:gdLst>
                  <a:gd name="connsiteX0" fmla="*/ 586740 w 586740"/>
                  <a:gd name="connsiteY0" fmla="*/ 289560 h 289560"/>
                  <a:gd name="connsiteX1" fmla="*/ 0 w 586740"/>
                  <a:gd name="connsiteY1" fmla="*/ 0 h 289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740" h="289560">
                    <a:moveTo>
                      <a:pt x="586740" y="289560"/>
                    </a:moveTo>
                    <a:lnTo>
                      <a:pt x="0" y="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0" name="자유형 14">
                <a:extLst>
                  <a:ext uri="{FF2B5EF4-FFF2-40B4-BE49-F238E27FC236}">
                    <a16:creationId xmlns:a16="http://schemas.microsoft.com/office/drawing/2014/main" id="{FD3A467A-40C1-498C-8789-890FA8D51D6A}"/>
                  </a:ext>
                </a:extLst>
              </p:cNvPr>
              <p:cNvSpPr/>
              <p:nvPr/>
            </p:nvSpPr>
            <p:spPr>
              <a:xfrm>
                <a:off x="6500985" y="3439163"/>
                <a:ext cx="55041" cy="467847"/>
              </a:xfrm>
              <a:custGeom>
                <a:avLst/>
                <a:gdLst>
                  <a:gd name="connsiteX0" fmla="*/ 0 w 243840"/>
                  <a:gd name="connsiteY0" fmla="*/ 1043940 h 1043940"/>
                  <a:gd name="connsiteX1" fmla="*/ 243840 w 243840"/>
                  <a:gd name="connsiteY1" fmla="*/ 0 h 1043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840" h="1043940">
                    <a:moveTo>
                      <a:pt x="0" y="1043940"/>
                    </a:moveTo>
                    <a:lnTo>
                      <a:pt x="243840" y="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1" name="자유형 15">
                <a:extLst>
                  <a:ext uri="{FF2B5EF4-FFF2-40B4-BE49-F238E27FC236}">
                    <a16:creationId xmlns:a16="http://schemas.microsoft.com/office/drawing/2014/main" id="{4F5B53C4-DE1C-4234-82EF-1B0EBECCEF9E}"/>
                  </a:ext>
                </a:extLst>
              </p:cNvPr>
              <p:cNvSpPr/>
              <p:nvPr/>
            </p:nvSpPr>
            <p:spPr>
              <a:xfrm>
                <a:off x="6218901" y="3335961"/>
                <a:ext cx="278644" cy="30960"/>
              </a:xfrm>
              <a:custGeom>
                <a:avLst/>
                <a:gdLst>
                  <a:gd name="connsiteX0" fmla="*/ 617220 w 617220"/>
                  <a:gd name="connsiteY0" fmla="*/ 0 h 68580"/>
                  <a:gd name="connsiteX1" fmla="*/ 0 w 617220"/>
                  <a:gd name="connsiteY1" fmla="*/ 6858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220" h="68580">
                    <a:moveTo>
                      <a:pt x="617220" y="0"/>
                    </a:moveTo>
                    <a:lnTo>
                      <a:pt x="0" y="6858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2" name="자유형 16">
                <a:extLst>
                  <a:ext uri="{FF2B5EF4-FFF2-40B4-BE49-F238E27FC236}">
                    <a16:creationId xmlns:a16="http://schemas.microsoft.com/office/drawing/2014/main" id="{4BA3A5BA-F239-4C68-B07A-93C34E005D82}"/>
                  </a:ext>
                </a:extLst>
              </p:cNvPr>
              <p:cNvSpPr/>
              <p:nvPr/>
            </p:nvSpPr>
            <p:spPr>
              <a:xfrm>
                <a:off x="5868015" y="3587084"/>
                <a:ext cx="116962" cy="82561"/>
              </a:xfrm>
              <a:custGeom>
                <a:avLst/>
                <a:gdLst>
                  <a:gd name="connsiteX0" fmla="*/ 259080 w 259080"/>
                  <a:gd name="connsiteY0" fmla="*/ 182880 h 182880"/>
                  <a:gd name="connsiteX1" fmla="*/ 0 w 259080"/>
                  <a:gd name="connsiteY1" fmla="*/ 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9080" h="182880">
                    <a:moveTo>
                      <a:pt x="259080" y="182880"/>
                    </a:moveTo>
                    <a:lnTo>
                      <a:pt x="0" y="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3" name="자유형 17">
                <a:extLst>
                  <a:ext uri="{FF2B5EF4-FFF2-40B4-BE49-F238E27FC236}">
                    <a16:creationId xmlns:a16="http://schemas.microsoft.com/office/drawing/2014/main" id="{AF79886E-80EA-437A-807F-B435FC910C57}"/>
                  </a:ext>
                </a:extLst>
              </p:cNvPr>
              <p:cNvSpPr/>
              <p:nvPr/>
            </p:nvSpPr>
            <p:spPr>
              <a:xfrm>
                <a:off x="5936816" y="3800368"/>
                <a:ext cx="92881" cy="123842"/>
              </a:xfrm>
              <a:custGeom>
                <a:avLst/>
                <a:gdLst>
                  <a:gd name="connsiteX0" fmla="*/ 205740 w 205740"/>
                  <a:gd name="connsiteY0" fmla="*/ 0 h 274320"/>
                  <a:gd name="connsiteX1" fmla="*/ 0 w 205740"/>
                  <a:gd name="connsiteY1" fmla="*/ 27432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740" h="274320">
                    <a:moveTo>
                      <a:pt x="205740" y="0"/>
                    </a:moveTo>
                    <a:lnTo>
                      <a:pt x="0" y="27432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A85D060F-8D75-4ADD-A491-102A9646E498}"/>
                  </a:ext>
                </a:extLst>
              </p:cNvPr>
              <p:cNvSpPr/>
              <p:nvPr/>
            </p:nvSpPr>
            <p:spPr>
              <a:xfrm>
                <a:off x="6020854" y="3248384"/>
                <a:ext cx="248368" cy="2483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642201A2-7607-47EF-8007-57933270F8F9}"/>
                  </a:ext>
                </a:extLst>
              </p:cNvPr>
              <p:cNvSpPr/>
              <p:nvPr/>
            </p:nvSpPr>
            <p:spPr>
              <a:xfrm>
                <a:off x="6339958" y="3784862"/>
                <a:ext cx="331583" cy="331583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6" name="도넛 758">
                <a:extLst>
                  <a:ext uri="{FF2B5EF4-FFF2-40B4-BE49-F238E27FC236}">
                    <a16:creationId xmlns:a16="http://schemas.microsoft.com/office/drawing/2014/main" id="{5AB4BF8F-B4C9-4FFB-A532-E521743468E4}"/>
                  </a:ext>
                </a:extLst>
              </p:cNvPr>
              <p:cNvSpPr/>
              <p:nvPr/>
            </p:nvSpPr>
            <p:spPr>
              <a:xfrm>
                <a:off x="6282688" y="3727453"/>
                <a:ext cx="446315" cy="446400"/>
              </a:xfrm>
              <a:prstGeom prst="donut">
                <a:avLst>
                  <a:gd name="adj" fmla="val 5752"/>
                </a:avLst>
              </a:prstGeom>
              <a:solidFill>
                <a:schemeClr val="bg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18A7742-200E-4426-99C7-0BB89A537876}"/>
                  </a:ext>
                </a:extLst>
              </p:cNvPr>
              <p:cNvSpPr/>
              <p:nvPr/>
            </p:nvSpPr>
            <p:spPr>
              <a:xfrm>
                <a:off x="5993518" y="3619821"/>
                <a:ext cx="240216" cy="2402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8" name="도넛 740">
                <a:extLst>
                  <a:ext uri="{FF2B5EF4-FFF2-40B4-BE49-F238E27FC236}">
                    <a16:creationId xmlns:a16="http://schemas.microsoft.com/office/drawing/2014/main" id="{58F84208-0687-42FC-A8CD-E5F81CDF944B}"/>
                  </a:ext>
                </a:extLst>
              </p:cNvPr>
              <p:cNvSpPr/>
              <p:nvPr/>
            </p:nvSpPr>
            <p:spPr>
              <a:xfrm>
                <a:off x="5958029" y="3584333"/>
                <a:ext cx="311193" cy="311193"/>
              </a:xfrm>
              <a:prstGeom prst="donut">
                <a:avLst>
                  <a:gd name="adj" fmla="val 5752"/>
                </a:avLst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0D82D533-B2B1-4946-A176-69601A33C780}"/>
                  </a:ext>
                </a:extLst>
              </p:cNvPr>
              <p:cNvSpPr/>
              <p:nvPr/>
            </p:nvSpPr>
            <p:spPr>
              <a:xfrm>
                <a:off x="5830691" y="3884088"/>
                <a:ext cx="133131" cy="1331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72C337DE-16D8-4489-A566-67B1D25BDCC5}"/>
                  </a:ext>
                </a:extLst>
              </p:cNvPr>
              <p:cNvSpPr/>
              <p:nvPr/>
            </p:nvSpPr>
            <p:spPr>
              <a:xfrm>
                <a:off x="5776653" y="3509974"/>
                <a:ext cx="114810" cy="11480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46AD3430-C409-45E8-B4BA-32867718B4BC}"/>
                  </a:ext>
                </a:extLst>
              </p:cNvPr>
              <p:cNvSpPr/>
              <p:nvPr/>
            </p:nvSpPr>
            <p:spPr>
              <a:xfrm>
                <a:off x="6424794" y="3126048"/>
                <a:ext cx="363064" cy="363064"/>
              </a:xfrm>
              <a:prstGeom prst="ellipse">
                <a:avLst/>
              </a:prstGeom>
              <a:solidFill>
                <a:srgbClr val="4F81BD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410D55B7-7ECD-4E54-A7A2-3BA768B10910}"/>
                  </a:ext>
                </a:extLst>
              </p:cNvPr>
              <p:cNvGrpSpPr/>
              <p:nvPr/>
            </p:nvGrpSpPr>
            <p:grpSpPr>
              <a:xfrm>
                <a:off x="6480796" y="3233296"/>
                <a:ext cx="251059" cy="199950"/>
                <a:chOff x="6387544" y="4017936"/>
                <a:chExt cx="856371" cy="682039"/>
              </a:xfrm>
              <a:solidFill>
                <a:schemeClr val="bg1"/>
              </a:solidFill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74A3127E-E414-4481-8E1E-57E27669CC6C}"/>
                    </a:ext>
                  </a:extLst>
                </p:cNvPr>
                <p:cNvGrpSpPr/>
                <p:nvPr/>
              </p:nvGrpSpPr>
              <p:grpSpPr>
                <a:xfrm>
                  <a:off x="6387544" y="4017936"/>
                  <a:ext cx="856371" cy="682039"/>
                  <a:chOff x="6502250" y="3965933"/>
                  <a:chExt cx="683582" cy="544425"/>
                </a:xfrm>
                <a:grpFill/>
              </p:grpSpPr>
              <p:sp>
                <p:nvSpPr>
                  <p:cNvPr id="59" name="모서리가 둥근 직사각형 105">
                    <a:extLst>
                      <a:ext uri="{FF2B5EF4-FFF2-40B4-BE49-F238E27FC236}">
                        <a16:creationId xmlns:a16="http://schemas.microsoft.com/office/drawing/2014/main" id="{DE1547A1-2C36-47B2-AB32-E7FBF81C1FD5}"/>
                      </a:ext>
                    </a:extLst>
                  </p:cNvPr>
                  <p:cNvSpPr/>
                  <p:nvPr/>
                </p:nvSpPr>
                <p:spPr>
                  <a:xfrm>
                    <a:off x="6502250" y="3965933"/>
                    <a:ext cx="683582" cy="4368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3582" h="436890">
                        <a:moveTo>
                          <a:pt x="535608" y="404824"/>
                        </a:moveTo>
                        <a:cubicBezTo>
                          <a:pt x="530637" y="404824"/>
                          <a:pt x="526608" y="408853"/>
                          <a:pt x="526608" y="413824"/>
                        </a:cubicBezTo>
                        <a:cubicBezTo>
                          <a:pt x="526608" y="418795"/>
                          <a:pt x="530637" y="422824"/>
                          <a:pt x="535608" y="422824"/>
                        </a:cubicBezTo>
                        <a:cubicBezTo>
                          <a:pt x="540579" y="422824"/>
                          <a:pt x="544608" y="418795"/>
                          <a:pt x="544608" y="413824"/>
                        </a:cubicBezTo>
                        <a:cubicBezTo>
                          <a:pt x="544608" y="408853"/>
                          <a:pt x="540579" y="404824"/>
                          <a:pt x="535608" y="404824"/>
                        </a:cubicBezTo>
                        <a:close/>
                        <a:moveTo>
                          <a:pt x="43270" y="45351"/>
                        </a:moveTo>
                        <a:lnTo>
                          <a:pt x="43270" y="391539"/>
                        </a:lnTo>
                        <a:lnTo>
                          <a:pt x="640312" y="391539"/>
                        </a:lnTo>
                        <a:lnTo>
                          <a:pt x="640312" y="45351"/>
                        </a:lnTo>
                        <a:close/>
                        <a:moveTo>
                          <a:pt x="47416" y="0"/>
                        </a:moveTo>
                        <a:lnTo>
                          <a:pt x="636166" y="0"/>
                        </a:lnTo>
                        <a:cubicBezTo>
                          <a:pt x="662353" y="0"/>
                          <a:pt x="683582" y="21229"/>
                          <a:pt x="683582" y="47416"/>
                        </a:cubicBezTo>
                        <a:lnTo>
                          <a:pt x="683582" y="389474"/>
                        </a:lnTo>
                        <a:cubicBezTo>
                          <a:pt x="683582" y="415661"/>
                          <a:pt x="662353" y="436890"/>
                          <a:pt x="636166" y="436890"/>
                        </a:cubicBezTo>
                        <a:lnTo>
                          <a:pt x="47416" y="436890"/>
                        </a:lnTo>
                        <a:cubicBezTo>
                          <a:pt x="21229" y="436890"/>
                          <a:pt x="0" y="415661"/>
                          <a:pt x="0" y="389474"/>
                        </a:cubicBezTo>
                        <a:lnTo>
                          <a:pt x="0" y="47416"/>
                        </a:lnTo>
                        <a:cubicBezTo>
                          <a:pt x="0" y="21229"/>
                          <a:pt x="21229" y="0"/>
                          <a:pt x="4741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1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60" name="모서리가 둥근 직사각형 382">
                    <a:extLst>
                      <a:ext uri="{FF2B5EF4-FFF2-40B4-BE49-F238E27FC236}">
                        <a16:creationId xmlns:a16="http://schemas.microsoft.com/office/drawing/2014/main" id="{C8518136-A93C-4265-8F69-7A49CFFFFAAC}"/>
                      </a:ext>
                    </a:extLst>
                  </p:cNvPr>
                  <p:cNvSpPr/>
                  <p:nvPr/>
                </p:nvSpPr>
                <p:spPr>
                  <a:xfrm>
                    <a:off x="6826041" y="4361870"/>
                    <a:ext cx="36000" cy="12520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1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61" name="모서리가 둥근 직사각형 383">
                    <a:extLst>
                      <a:ext uri="{FF2B5EF4-FFF2-40B4-BE49-F238E27FC236}">
                        <a16:creationId xmlns:a16="http://schemas.microsoft.com/office/drawing/2014/main" id="{8C9F9813-8F3E-49AF-9F02-3C2787210B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26041" y="4276358"/>
                    <a:ext cx="36000" cy="43200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1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sp>
              <p:nvSpPr>
                <p:cNvPr id="58" name="직사각형 24">
                  <a:extLst>
                    <a:ext uri="{FF2B5EF4-FFF2-40B4-BE49-F238E27FC236}">
                      <a16:creationId xmlns:a16="http://schemas.microsoft.com/office/drawing/2014/main" id="{78D58CA3-BC25-4DE2-B53A-09C1E795AF52}"/>
                    </a:ext>
                  </a:extLst>
                </p:cNvPr>
                <p:cNvSpPr/>
                <p:nvPr/>
              </p:nvSpPr>
              <p:spPr>
                <a:xfrm>
                  <a:off x="6687191" y="4160595"/>
                  <a:ext cx="257076" cy="257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6023" h="1646023">
                      <a:moveTo>
                        <a:pt x="823011" y="360040"/>
                      </a:moveTo>
                      <a:cubicBezTo>
                        <a:pt x="567319" y="360040"/>
                        <a:pt x="360040" y="567319"/>
                        <a:pt x="360040" y="823011"/>
                      </a:cubicBezTo>
                      <a:cubicBezTo>
                        <a:pt x="360040" y="1078703"/>
                        <a:pt x="567319" y="1285982"/>
                        <a:pt x="823011" y="1285982"/>
                      </a:cubicBezTo>
                      <a:cubicBezTo>
                        <a:pt x="1078703" y="1285982"/>
                        <a:pt x="1285982" y="1078703"/>
                        <a:pt x="1285982" y="823011"/>
                      </a:cubicBezTo>
                      <a:cubicBezTo>
                        <a:pt x="1285982" y="567319"/>
                        <a:pt x="1078703" y="360040"/>
                        <a:pt x="823011" y="360040"/>
                      </a:cubicBezTo>
                      <a:close/>
                      <a:moveTo>
                        <a:pt x="733968" y="0"/>
                      </a:moveTo>
                      <a:lnTo>
                        <a:pt x="912056" y="0"/>
                      </a:lnTo>
                      <a:lnTo>
                        <a:pt x="912056" y="107035"/>
                      </a:lnTo>
                      <a:cubicBezTo>
                        <a:pt x="980234" y="111864"/>
                        <a:pt x="1045087" y="129549"/>
                        <a:pt x="1105697" y="155300"/>
                      </a:cubicBezTo>
                      <a:lnTo>
                        <a:pt x="1157404" y="65741"/>
                      </a:lnTo>
                      <a:lnTo>
                        <a:pt x="1311632" y="154785"/>
                      </a:lnTo>
                      <a:lnTo>
                        <a:pt x="1258524" y="246773"/>
                      </a:lnTo>
                      <a:cubicBezTo>
                        <a:pt x="1313469" y="284990"/>
                        <a:pt x="1361035" y="332556"/>
                        <a:pt x="1399252" y="387501"/>
                      </a:cubicBezTo>
                      <a:lnTo>
                        <a:pt x="1491239" y="334392"/>
                      </a:lnTo>
                      <a:lnTo>
                        <a:pt x="1580283" y="488621"/>
                      </a:lnTo>
                      <a:lnTo>
                        <a:pt x="1490724" y="540328"/>
                      </a:lnTo>
                      <a:cubicBezTo>
                        <a:pt x="1516475" y="600938"/>
                        <a:pt x="1534159" y="665790"/>
                        <a:pt x="1538989" y="733968"/>
                      </a:cubicBezTo>
                      <a:lnTo>
                        <a:pt x="1646023" y="733968"/>
                      </a:lnTo>
                      <a:lnTo>
                        <a:pt x="1646023" y="912056"/>
                      </a:lnTo>
                      <a:lnTo>
                        <a:pt x="1538989" y="912056"/>
                      </a:lnTo>
                      <a:cubicBezTo>
                        <a:pt x="1534159" y="980234"/>
                        <a:pt x="1516475" y="1045087"/>
                        <a:pt x="1490724" y="1105697"/>
                      </a:cubicBezTo>
                      <a:lnTo>
                        <a:pt x="1580283" y="1157404"/>
                      </a:lnTo>
                      <a:lnTo>
                        <a:pt x="1491239" y="1311632"/>
                      </a:lnTo>
                      <a:lnTo>
                        <a:pt x="1399252" y="1258524"/>
                      </a:lnTo>
                      <a:cubicBezTo>
                        <a:pt x="1361035" y="1313469"/>
                        <a:pt x="1313469" y="1361035"/>
                        <a:pt x="1258524" y="1399252"/>
                      </a:cubicBezTo>
                      <a:lnTo>
                        <a:pt x="1311632" y="1491239"/>
                      </a:lnTo>
                      <a:lnTo>
                        <a:pt x="1157404" y="1580283"/>
                      </a:lnTo>
                      <a:lnTo>
                        <a:pt x="1105697" y="1490724"/>
                      </a:lnTo>
                      <a:cubicBezTo>
                        <a:pt x="1045087" y="1516475"/>
                        <a:pt x="980234" y="1534159"/>
                        <a:pt x="912056" y="1538989"/>
                      </a:cubicBezTo>
                      <a:lnTo>
                        <a:pt x="912056" y="1646023"/>
                      </a:lnTo>
                      <a:lnTo>
                        <a:pt x="733968" y="1646023"/>
                      </a:lnTo>
                      <a:lnTo>
                        <a:pt x="733968" y="1538989"/>
                      </a:lnTo>
                      <a:cubicBezTo>
                        <a:pt x="665789" y="1534159"/>
                        <a:pt x="600936" y="1516475"/>
                        <a:pt x="540328" y="1490724"/>
                      </a:cubicBezTo>
                      <a:lnTo>
                        <a:pt x="488620" y="1580283"/>
                      </a:lnTo>
                      <a:lnTo>
                        <a:pt x="334391" y="1491239"/>
                      </a:lnTo>
                      <a:lnTo>
                        <a:pt x="387500" y="1399252"/>
                      </a:lnTo>
                      <a:cubicBezTo>
                        <a:pt x="332555" y="1361035"/>
                        <a:pt x="284990" y="1313469"/>
                        <a:pt x="246772" y="1258524"/>
                      </a:cubicBezTo>
                      <a:lnTo>
                        <a:pt x="154784" y="1311632"/>
                      </a:lnTo>
                      <a:lnTo>
                        <a:pt x="65740" y="1157404"/>
                      </a:lnTo>
                      <a:lnTo>
                        <a:pt x="155300" y="1105697"/>
                      </a:lnTo>
                      <a:cubicBezTo>
                        <a:pt x="129548" y="1045087"/>
                        <a:pt x="111864" y="980234"/>
                        <a:pt x="107034" y="912056"/>
                      </a:cubicBezTo>
                      <a:lnTo>
                        <a:pt x="0" y="912056"/>
                      </a:lnTo>
                      <a:lnTo>
                        <a:pt x="0" y="733968"/>
                      </a:lnTo>
                      <a:lnTo>
                        <a:pt x="107034" y="733968"/>
                      </a:lnTo>
                      <a:cubicBezTo>
                        <a:pt x="111864" y="665790"/>
                        <a:pt x="129548" y="600938"/>
                        <a:pt x="155300" y="540328"/>
                      </a:cubicBezTo>
                      <a:lnTo>
                        <a:pt x="65740" y="488621"/>
                      </a:lnTo>
                      <a:lnTo>
                        <a:pt x="154784" y="334392"/>
                      </a:lnTo>
                      <a:lnTo>
                        <a:pt x="246772" y="387501"/>
                      </a:lnTo>
                      <a:cubicBezTo>
                        <a:pt x="284990" y="332556"/>
                        <a:pt x="332555" y="284990"/>
                        <a:pt x="387500" y="246773"/>
                      </a:cubicBezTo>
                      <a:lnTo>
                        <a:pt x="334391" y="154785"/>
                      </a:lnTo>
                      <a:lnTo>
                        <a:pt x="488620" y="65741"/>
                      </a:lnTo>
                      <a:lnTo>
                        <a:pt x="540328" y="155300"/>
                      </a:lnTo>
                      <a:cubicBezTo>
                        <a:pt x="600936" y="129549"/>
                        <a:pt x="665789" y="111864"/>
                        <a:pt x="733968" y="1070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E23F93FE-9CFC-4C05-A37C-9FE442F8A935}"/>
                  </a:ext>
                </a:extLst>
              </p:cNvPr>
              <p:cNvSpPr/>
              <p:nvPr/>
            </p:nvSpPr>
            <p:spPr>
              <a:xfrm>
                <a:off x="6654800" y="4013200"/>
                <a:ext cx="375920" cy="149860"/>
              </a:xfrm>
              <a:custGeom>
                <a:avLst/>
                <a:gdLst>
                  <a:gd name="connsiteX0" fmla="*/ 0 w 375920"/>
                  <a:gd name="connsiteY0" fmla="*/ 0 h 149860"/>
                  <a:gd name="connsiteX1" fmla="*/ 375920 w 375920"/>
                  <a:gd name="connsiteY1" fmla="*/ 149860 h 14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5920" h="149860">
                    <a:moveTo>
                      <a:pt x="0" y="0"/>
                    </a:moveTo>
                    <a:lnTo>
                      <a:pt x="375920" y="149860"/>
                    </a:lnTo>
                  </a:path>
                </a:pathLst>
              </a:cu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65D75966-D9DC-4F8C-8696-52B790A92387}"/>
                  </a:ext>
                </a:extLst>
              </p:cNvPr>
              <p:cNvSpPr/>
              <p:nvPr/>
            </p:nvSpPr>
            <p:spPr>
              <a:xfrm flipH="1">
                <a:off x="7041228" y="4282972"/>
                <a:ext cx="45719" cy="308089"/>
              </a:xfrm>
              <a:custGeom>
                <a:avLst/>
                <a:gdLst>
                  <a:gd name="connsiteX0" fmla="*/ 0 w 375920"/>
                  <a:gd name="connsiteY0" fmla="*/ 0 h 149860"/>
                  <a:gd name="connsiteX1" fmla="*/ 375920 w 375920"/>
                  <a:gd name="connsiteY1" fmla="*/ 149860 h 14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5920" h="149860">
                    <a:moveTo>
                      <a:pt x="0" y="0"/>
                    </a:moveTo>
                    <a:lnTo>
                      <a:pt x="375920" y="149860"/>
                    </a:lnTo>
                  </a:path>
                </a:pathLst>
              </a:cu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517FB2A4-000D-4BE8-BE9B-EF082D8367DF}"/>
                  </a:ext>
                </a:extLst>
              </p:cNvPr>
              <p:cNvSpPr/>
              <p:nvPr/>
            </p:nvSpPr>
            <p:spPr>
              <a:xfrm>
                <a:off x="6976287" y="4599179"/>
                <a:ext cx="121070" cy="12106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CC3BAC5C-B428-4F41-A17D-343012948ABD}"/>
                  </a:ext>
                </a:extLst>
              </p:cNvPr>
              <p:cNvSpPr/>
              <p:nvPr/>
            </p:nvSpPr>
            <p:spPr>
              <a:xfrm>
                <a:off x="6941097" y="4067940"/>
                <a:ext cx="226271" cy="2262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E289AC4-E996-477E-99E0-8E2D56ACB514}"/>
                </a:ext>
              </a:extLst>
            </p:cNvPr>
            <p:cNvGrpSpPr/>
            <p:nvPr/>
          </p:nvGrpSpPr>
          <p:grpSpPr>
            <a:xfrm>
              <a:off x="1606741" y="3612940"/>
              <a:ext cx="2348722" cy="1243440"/>
              <a:chOff x="1530619" y="3473196"/>
              <a:chExt cx="2348722" cy="1243440"/>
            </a:xfrm>
          </p:grpSpPr>
          <p:sp>
            <p:nvSpPr>
              <p:cNvPr id="21" name="자유형 11">
                <a:extLst>
                  <a:ext uri="{FF2B5EF4-FFF2-40B4-BE49-F238E27FC236}">
                    <a16:creationId xmlns:a16="http://schemas.microsoft.com/office/drawing/2014/main" id="{1847F9B7-48A1-4CFC-972D-E09664F001B6}"/>
                  </a:ext>
                </a:extLst>
              </p:cNvPr>
              <p:cNvSpPr/>
              <p:nvPr/>
            </p:nvSpPr>
            <p:spPr>
              <a:xfrm>
                <a:off x="3200965" y="3684493"/>
                <a:ext cx="540089" cy="371525"/>
              </a:xfrm>
              <a:custGeom>
                <a:avLst/>
                <a:gdLst>
                  <a:gd name="connsiteX0" fmla="*/ 0 w 1196340"/>
                  <a:gd name="connsiteY0" fmla="*/ 0 h 822960"/>
                  <a:gd name="connsiteX1" fmla="*/ 1196340 w 1196340"/>
                  <a:gd name="connsiteY1" fmla="*/ 822960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6340" h="822960">
                    <a:moveTo>
                      <a:pt x="0" y="0"/>
                    </a:moveTo>
                    <a:lnTo>
                      <a:pt x="1196340" y="822960"/>
                    </a:lnTo>
                  </a:path>
                </a:pathLst>
              </a:cu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44EDDC7-78E5-467D-BDEE-A7FF7FAFF659}"/>
                  </a:ext>
                </a:extLst>
              </p:cNvPr>
              <p:cNvSpPr/>
              <p:nvPr/>
            </p:nvSpPr>
            <p:spPr>
              <a:xfrm>
                <a:off x="3721566" y="4027503"/>
                <a:ext cx="157775" cy="1577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52B38E3-5DD6-412D-8845-1766AE310AD7}"/>
                  </a:ext>
                </a:extLst>
              </p:cNvPr>
              <p:cNvSpPr/>
              <p:nvPr/>
            </p:nvSpPr>
            <p:spPr>
              <a:xfrm>
                <a:off x="2922428" y="3473196"/>
                <a:ext cx="332727" cy="33272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" name="자유형 12">
                <a:extLst>
                  <a:ext uri="{FF2B5EF4-FFF2-40B4-BE49-F238E27FC236}">
                    <a16:creationId xmlns:a16="http://schemas.microsoft.com/office/drawing/2014/main" id="{3950C095-18C9-4B8C-AACE-31F214D7AAAB}"/>
                  </a:ext>
                </a:extLst>
              </p:cNvPr>
              <p:cNvSpPr/>
              <p:nvPr/>
            </p:nvSpPr>
            <p:spPr>
              <a:xfrm>
                <a:off x="2430394" y="3653533"/>
                <a:ext cx="546968" cy="330245"/>
              </a:xfrm>
              <a:custGeom>
                <a:avLst/>
                <a:gdLst>
                  <a:gd name="connsiteX0" fmla="*/ 1211580 w 1211580"/>
                  <a:gd name="connsiteY0" fmla="*/ 0 h 731520"/>
                  <a:gd name="connsiteX1" fmla="*/ 0 w 1211580"/>
                  <a:gd name="connsiteY1" fmla="*/ 73152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1580" h="731520">
                    <a:moveTo>
                      <a:pt x="1211580" y="0"/>
                    </a:moveTo>
                    <a:lnTo>
                      <a:pt x="0" y="73152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자유형 15">
                <a:extLst>
                  <a:ext uri="{FF2B5EF4-FFF2-40B4-BE49-F238E27FC236}">
                    <a16:creationId xmlns:a16="http://schemas.microsoft.com/office/drawing/2014/main" id="{8CC941D7-F7F6-4BF5-B22E-1BF937927A86}"/>
                  </a:ext>
                </a:extLst>
              </p:cNvPr>
              <p:cNvSpPr/>
              <p:nvPr/>
            </p:nvSpPr>
            <p:spPr>
              <a:xfrm>
                <a:off x="1972867" y="4035379"/>
                <a:ext cx="278644" cy="30960"/>
              </a:xfrm>
              <a:custGeom>
                <a:avLst/>
                <a:gdLst>
                  <a:gd name="connsiteX0" fmla="*/ 617220 w 617220"/>
                  <a:gd name="connsiteY0" fmla="*/ 0 h 68580"/>
                  <a:gd name="connsiteX1" fmla="*/ 0 w 617220"/>
                  <a:gd name="connsiteY1" fmla="*/ 6858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220" h="68580">
                    <a:moveTo>
                      <a:pt x="617220" y="0"/>
                    </a:moveTo>
                    <a:lnTo>
                      <a:pt x="0" y="6858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6" name="자유형 16">
                <a:extLst>
                  <a:ext uri="{FF2B5EF4-FFF2-40B4-BE49-F238E27FC236}">
                    <a16:creationId xmlns:a16="http://schemas.microsoft.com/office/drawing/2014/main" id="{5CD1A1ED-643E-48BF-892F-241DD2A87373}"/>
                  </a:ext>
                </a:extLst>
              </p:cNvPr>
              <p:cNvSpPr/>
              <p:nvPr/>
            </p:nvSpPr>
            <p:spPr>
              <a:xfrm>
                <a:off x="1621981" y="4286502"/>
                <a:ext cx="116962" cy="82561"/>
              </a:xfrm>
              <a:custGeom>
                <a:avLst/>
                <a:gdLst>
                  <a:gd name="connsiteX0" fmla="*/ 259080 w 259080"/>
                  <a:gd name="connsiteY0" fmla="*/ 182880 h 182880"/>
                  <a:gd name="connsiteX1" fmla="*/ 0 w 259080"/>
                  <a:gd name="connsiteY1" fmla="*/ 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9080" h="182880">
                    <a:moveTo>
                      <a:pt x="259080" y="182880"/>
                    </a:moveTo>
                    <a:lnTo>
                      <a:pt x="0" y="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" name="자유형 17">
                <a:extLst>
                  <a:ext uri="{FF2B5EF4-FFF2-40B4-BE49-F238E27FC236}">
                    <a16:creationId xmlns:a16="http://schemas.microsoft.com/office/drawing/2014/main" id="{59A4952E-AC17-4123-AAC6-127BAE0F496D}"/>
                  </a:ext>
                </a:extLst>
              </p:cNvPr>
              <p:cNvSpPr/>
              <p:nvPr/>
            </p:nvSpPr>
            <p:spPr>
              <a:xfrm>
                <a:off x="1690782" y="4499786"/>
                <a:ext cx="92881" cy="123842"/>
              </a:xfrm>
              <a:custGeom>
                <a:avLst/>
                <a:gdLst>
                  <a:gd name="connsiteX0" fmla="*/ 205740 w 205740"/>
                  <a:gd name="connsiteY0" fmla="*/ 0 h 274320"/>
                  <a:gd name="connsiteX1" fmla="*/ 0 w 205740"/>
                  <a:gd name="connsiteY1" fmla="*/ 27432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740" h="274320">
                    <a:moveTo>
                      <a:pt x="205740" y="0"/>
                    </a:moveTo>
                    <a:lnTo>
                      <a:pt x="0" y="27432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06830E3-C3F5-417B-9DC1-54185C3F692A}"/>
                  </a:ext>
                </a:extLst>
              </p:cNvPr>
              <p:cNvSpPr/>
              <p:nvPr/>
            </p:nvSpPr>
            <p:spPr>
              <a:xfrm>
                <a:off x="1774820" y="3947802"/>
                <a:ext cx="248368" cy="2483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1BE331DA-1B40-4463-A203-080DE36305B9}"/>
                  </a:ext>
                </a:extLst>
              </p:cNvPr>
              <p:cNvSpPr/>
              <p:nvPr/>
            </p:nvSpPr>
            <p:spPr>
              <a:xfrm>
                <a:off x="1747484" y="4319239"/>
                <a:ext cx="240216" cy="2402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0" name="도넛 740">
                <a:extLst>
                  <a:ext uri="{FF2B5EF4-FFF2-40B4-BE49-F238E27FC236}">
                    <a16:creationId xmlns:a16="http://schemas.microsoft.com/office/drawing/2014/main" id="{F0C9E388-7D89-4B7D-A712-C95F23A7F45D}"/>
                  </a:ext>
                </a:extLst>
              </p:cNvPr>
              <p:cNvSpPr/>
              <p:nvPr/>
            </p:nvSpPr>
            <p:spPr>
              <a:xfrm>
                <a:off x="1711995" y="4283751"/>
                <a:ext cx="311193" cy="311193"/>
              </a:xfrm>
              <a:prstGeom prst="donut">
                <a:avLst>
                  <a:gd name="adj" fmla="val 5752"/>
                </a:avLst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F58441F-4EC2-43C3-9508-2DAFA4A36820}"/>
                  </a:ext>
                </a:extLst>
              </p:cNvPr>
              <p:cNvSpPr/>
              <p:nvPr/>
            </p:nvSpPr>
            <p:spPr>
              <a:xfrm>
                <a:off x="1584657" y="4583506"/>
                <a:ext cx="133131" cy="1331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E9DBC7B2-0B74-40AB-B47D-2A8E4C57AB5D}"/>
                  </a:ext>
                </a:extLst>
              </p:cNvPr>
              <p:cNvSpPr/>
              <p:nvPr/>
            </p:nvSpPr>
            <p:spPr>
              <a:xfrm>
                <a:off x="1530619" y="4209392"/>
                <a:ext cx="114810" cy="11480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A9B1316-0F4E-4B10-AB04-17E86E55997E}"/>
                  </a:ext>
                </a:extLst>
              </p:cNvPr>
              <p:cNvSpPr/>
              <p:nvPr/>
            </p:nvSpPr>
            <p:spPr>
              <a:xfrm>
                <a:off x="2178760" y="3825466"/>
                <a:ext cx="363064" cy="363064"/>
              </a:xfrm>
              <a:prstGeom prst="ellipse">
                <a:avLst/>
              </a:prstGeom>
              <a:solidFill>
                <a:srgbClr val="4F81BD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F4149BD-75F8-4326-A60D-59189D4B21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707" y="6257820"/>
            <a:ext cx="2226992" cy="4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6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592495-0ED1-44CB-9D07-3A2682E8AA2E}"/>
              </a:ext>
            </a:extLst>
          </p:cNvPr>
          <p:cNvGrpSpPr/>
          <p:nvPr userDrawn="1"/>
        </p:nvGrpSpPr>
        <p:grpSpPr>
          <a:xfrm>
            <a:off x="10" y="0"/>
            <a:ext cx="12192001" cy="1005840"/>
            <a:chOff x="0" y="0"/>
            <a:chExt cx="12192001" cy="10058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5EE295-7DAD-4370-944A-0A01C7940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2" t="2986" r="6743" b="91196"/>
            <a:stretch/>
          </p:blipFill>
          <p:spPr>
            <a:xfrm>
              <a:off x="1" y="0"/>
              <a:ext cx="12192000" cy="10058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9A6ED7-A6E6-4C85-8145-2890B2CD92B9}"/>
                </a:ext>
              </a:extLst>
            </p:cNvPr>
            <p:cNvSpPr/>
            <p:nvPr/>
          </p:nvSpPr>
          <p:spPr>
            <a:xfrm>
              <a:off x="0" y="0"/>
              <a:ext cx="12192000" cy="10058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alpha val="88000"/>
                  </a:schemeClr>
                </a:gs>
                <a:gs pos="99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93BD1EC-BD75-42D8-926D-AAB30A0C39D8}"/>
              </a:ext>
            </a:extLst>
          </p:cNvPr>
          <p:cNvSpPr/>
          <p:nvPr userDrawn="1"/>
        </p:nvSpPr>
        <p:spPr>
          <a:xfrm>
            <a:off x="7894321" y="274928"/>
            <a:ext cx="4297680" cy="730912"/>
          </a:xfrm>
          <a:custGeom>
            <a:avLst/>
            <a:gdLst>
              <a:gd name="connsiteX0" fmla="*/ 8483306 w 12191999"/>
              <a:gd name="connsiteY0" fmla="*/ 2012087 h 2070165"/>
              <a:gd name="connsiteX1" fmla="*/ 8472009 w 12191999"/>
              <a:gd name="connsiteY1" fmla="*/ 2020481 h 2070165"/>
              <a:gd name="connsiteX2" fmla="*/ 8472009 w 12191999"/>
              <a:gd name="connsiteY2" fmla="*/ 2054055 h 2070165"/>
              <a:gd name="connsiteX3" fmla="*/ 8483306 w 12191999"/>
              <a:gd name="connsiteY3" fmla="*/ 2062449 h 2070165"/>
              <a:gd name="connsiteX4" fmla="*/ 9012984 w 12191999"/>
              <a:gd name="connsiteY4" fmla="*/ 2062449 h 2070165"/>
              <a:gd name="connsiteX5" fmla="*/ 9024281 w 12191999"/>
              <a:gd name="connsiteY5" fmla="*/ 2054055 h 2070165"/>
              <a:gd name="connsiteX6" fmla="*/ 9024281 w 12191999"/>
              <a:gd name="connsiteY6" fmla="*/ 2020481 h 2070165"/>
              <a:gd name="connsiteX7" fmla="*/ 9012984 w 12191999"/>
              <a:gd name="connsiteY7" fmla="*/ 2012087 h 2070165"/>
              <a:gd name="connsiteX8" fmla="*/ 6837698 w 12191999"/>
              <a:gd name="connsiteY8" fmla="*/ 2012087 h 2070165"/>
              <a:gd name="connsiteX9" fmla="*/ 6826401 w 12191999"/>
              <a:gd name="connsiteY9" fmla="*/ 2020481 h 2070165"/>
              <a:gd name="connsiteX10" fmla="*/ 6826401 w 12191999"/>
              <a:gd name="connsiteY10" fmla="*/ 2054055 h 2070165"/>
              <a:gd name="connsiteX11" fmla="*/ 6837698 w 12191999"/>
              <a:gd name="connsiteY11" fmla="*/ 2062449 h 2070165"/>
              <a:gd name="connsiteX12" fmla="*/ 7367375 w 12191999"/>
              <a:gd name="connsiteY12" fmla="*/ 2062449 h 2070165"/>
              <a:gd name="connsiteX13" fmla="*/ 7378673 w 12191999"/>
              <a:gd name="connsiteY13" fmla="*/ 2054055 h 2070165"/>
              <a:gd name="connsiteX14" fmla="*/ 7378673 w 12191999"/>
              <a:gd name="connsiteY14" fmla="*/ 2020481 h 2070165"/>
              <a:gd name="connsiteX15" fmla="*/ 7367375 w 12191999"/>
              <a:gd name="connsiteY15" fmla="*/ 2012087 h 2070165"/>
              <a:gd name="connsiteX16" fmla="*/ 3824872 w 12191999"/>
              <a:gd name="connsiteY16" fmla="*/ 2012087 h 2070165"/>
              <a:gd name="connsiteX17" fmla="*/ 3813574 w 12191999"/>
              <a:gd name="connsiteY17" fmla="*/ 2020481 h 2070165"/>
              <a:gd name="connsiteX18" fmla="*/ 3813574 w 12191999"/>
              <a:gd name="connsiteY18" fmla="*/ 2054055 h 2070165"/>
              <a:gd name="connsiteX19" fmla="*/ 3824872 w 12191999"/>
              <a:gd name="connsiteY19" fmla="*/ 2062449 h 2070165"/>
              <a:gd name="connsiteX20" fmla="*/ 4354548 w 12191999"/>
              <a:gd name="connsiteY20" fmla="*/ 2062449 h 2070165"/>
              <a:gd name="connsiteX21" fmla="*/ 4365844 w 12191999"/>
              <a:gd name="connsiteY21" fmla="*/ 2054055 h 2070165"/>
              <a:gd name="connsiteX22" fmla="*/ 4365844 w 12191999"/>
              <a:gd name="connsiteY22" fmla="*/ 2020481 h 2070165"/>
              <a:gd name="connsiteX23" fmla="*/ 4354548 w 12191999"/>
              <a:gd name="connsiteY23" fmla="*/ 2012087 h 2070165"/>
              <a:gd name="connsiteX24" fmla="*/ 7456345 w 12191999"/>
              <a:gd name="connsiteY24" fmla="*/ 2005374 h 2070165"/>
              <a:gd name="connsiteX25" fmla="*/ 7442092 w 12191999"/>
              <a:gd name="connsiteY25" fmla="*/ 2015965 h 2070165"/>
              <a:gd name="connsiteX26" fmla="*/ 7442092 w 12191999"/>
              <a:gd name="connsiteY26" fmla="*/ 2058322 h 2070165"/>
              <a:gd name="connsiteX27" fmla="*/ 7456345 w 12191999"/>
              <a:gd name="connsiteY27" fmla="*/ 2068912 h 2070165"/>
              <a:gd name="connsiteX28" fmla="*/ 7824762 w 12191999"/>
              <a:gd name="connsiteY28" fmla="*/ 2068912 h 2070165"/>
              <a:gd name="connsiteX29" fmla="*/ 7839015 w 12191999"/>
              <a:gd name="connsiteY29" fmla="*/ 2058322 h 2070165"/>
              <a:gd name="connsiteX30" fmla="*/ 7839015 w 12191999"/>
              <a:gd name="connsiteY30" fmla="*/ 2015965 h 2070165"/>
              <a:gd name="connsiteX31" fmla="*/ 7824762 w 12191999"/>
              <a:gd name="connsiteY31" fmla="*/ 2005374 h 2070165"/>
              <a:gd name="connsiteX32" fmla="*/ 12117009 w 12191999"/>
              <a:gd name="connsiteY32" fmla="*/ 1987528 h 2070165"/>
              <a:gd name="connsiteX33" fmla="*/ 12117009 w 12191999"/>
              <a:gd name="connsiteY33" fmla="*/ 2060362 h 2070165"/>
              <a:gd name="connsiteX34" fmla="*/ 12154265 w 12191999"/>
              <a:gd name="connsiteY34" fmla="*/ 2060362 h 2070165"/>
              <a:gd name="connsiteX35" fmla="*/ 12154265 w 12191999"/>
              <a:gd name="connsiteY35" fmla="*/ 1987528 h 2070165"/>
              <a:gd name="connsiteX36" fmla="*/ 12064227 w 12191999"/>
              <a:gd name="connsiteY36" fmla="*/ 1987528 h 2070165"/>
              <a:gd name="connsiteX37" fmla="*/ 12064227 w 12191999"/>
              <a:gd name="connsiteY37" fmla="*/ 2060362 h 2070165"/>
              <a:gd name="connsiteX38" fmla="*/ 12101484 w 12191999"/>
              <a:gd name="connsiteY38" fmla="*/ 2060362 h 2070165"/>
              <a:gd name="connsiteX39" fmla="*/ 12101484 w 12191999"/>
              <a:gd name="connsiteY39" fmla="*/ 1987528 h 2070165"/>
              <a:gd name="connsiteX40" fmla="*/ 12011446 w 12191999"/>
              <a:gd name="connsiteY40" fmla="*/ 1987528 h 2070165"/>
              <a:gd name="connsiteX41" fmla="*/ 12011446 w 12191999"/>
              <a:gd name="connsiteY41" fmla="*/ 2060362 h 2070165"/>
              <a:gd name="connsiteX42" fmla="*/ 12048702 w 12191999"/>
              <a:gd name="connsiteY42" fmla="*/ 2060362 h 2070165"/>
              <a:gd name="connsiteX43" fmla="*/ 12048702 w 12191999"/>
              <a:gd name="connsiteY43" fmla="*/ 1987528 h 2070165"/>
              <a:gd name="connsiteX44" fmla="*/ 11958667 w 12191999"/>
              <a:gd name="connsiteY44" fmla="*/ 1987528 h 2070165"/>
              <a:gd name="connsiteX45" fmla="*/ 11958667 w 12191999"/>
              <a:gd name="connsiteY45" fmla="*/ 2060362 h 2070165"/>
              <a:gd name="connsiteX46" fmla="*/ 11995923 w 12191999"/>
              <a:gd name="connsiteY46" fmla="*/ 2060362 h 2070165"/>
              <a:gd name="connsiteX47" fmla="*/ 11995923 w 12191999"/>
              <a:gd name="connsiteY47" fmla="*/ 1987528 h 2070165"/>
              <a:gd name="connsiteX48" fmla="*/ 11905885 w 12191999"/>
              <a:gd name="connsiteY48" fmla="*/ 1987528 h 2070165"/>
              <a:gd name="connsiteX49" fmla="*/ 11905885 w 12191999"/>
              <a:gd name="connsiteY49" fmla="*/ 2060362 h 2070165"/>
              <a:gd name="connsiteX50" fmla="*/ 11943142 w 12191999"/>
              <a:gd name="connsiteY50" fmla="*/ 2060362 h 2070165"/>
              <a:gd name="connsiteX51" fmla="*/ 11943142 w 12191999"/>
              <a:gd name="connsiteY51" fmla="*/ 1987528 h 2070165"/>
              <a:gd name="connsiteX52" fmla="*/ 6702656 w 12191999"/>
              <a:gd name="connsiteY52" fmla="*/ 1987528 h 2070165"/>
              <a:gd name="connsiteX53" fmla="*/ 6702656 w 12191999"/>
              <a:gd name="connsiteY53" fmla="*/ 2060362 h 2070165"/>
              <a:gd name="connsiteX54" fmla="*/ 6739886 w 12191999"/>
              <a:gd name="connsiteY54" fmla="*/ 2060362 h 2070165"/>
              <a:gd name="connsiteX55" fmla="*/ 6739886 w 12191999"/>
              <a:gd name="connsiteY55" fmla="*/ 1987528 h 2070165"/>
              <a:gd name="connsiteX56" fmla="*/ 6649915 w 12191999"/>
              <a:gd name="connsiteY56" fmla="*/ 1987528 h 2070165"/>
              <a:gd name="connsiteX57" fmla="*/ 6649915 w 12191999"/>
              <a:gd name="connsiteY57" fmla="*/ 2060362 h 2070165"/>
              <a:gd name="connsiteX58" fmla="*/ 6687144 w 12191999"/>
              <a:gd name="connsiteY58" fmla="*/ 2060362 h 2070165"/>
              <a:gd name="connsiteX59" fmla="*/ 6687144 w 12191999"/>
              <a:gd name="connsiteY59" fmla="*/ 1987528 h 2070165"/>
              <a:gd name="connsiteX60" fmla="*/ 6597173 w 12191999"/>
              <a:gd name="connsiteY60" fmla="*/ 1987528 h 2070165"/>
              <a:gd name="connsiteX61" fmla="*/ 6597173 w 12191999"/>
              <a:gd name="connsiteY61" fmla="*/ 2060362 h 2070165"/>
              <a:gd name="connsiteX62" fmla="*/ 6634402 w 12191999"/>
              <a:gd name="connsiteY62" fmla="*/ 2060362 h 2070165"/>
              <a:gd name="connsiteX63" fmla="*/ 6634402 w 12191999"/>
              <a:gd name="connsiteY63" fmla="*/ 1987528 h 2070165"/>
              <a:gd name="connsiteX64" fmla="*/ 6544431 w 12191999"/>
              <a:gd name="connsiteY64" fmla="*/ 1987528 h 2070165"/>
              <a:gd name="connsiteX65" fmla="*/ 6544431 w 12191999"/>
              <a:gd name="connsiteY65" fmla="*/ 2060362 h 2070165"/>
              <a:gd name="connsiteX66" fmla="*/ 6581659 w 12191999"/>
              <a:gd name="connsiteY66" fmla="*/ 2060362 h 2070165"/>
              <a:gd name="connsiteX67" fmla="*/ 6581659 w 12191999"/>
              <a:gd name="connsiteY67" fmla="*/ 1987528 h 2070165"/>
              <a:gd name="connsiteX68" fmla="*/ 6491689 w 12191999"/>
              <a:gd name="connsiteY68" fmla="*/ 1987528 h 2070165"/>
              <a:gd name="connsiteX69" fmla="*/ 6491689 w 12191999"/>
              <a:gd name="connsiteY69" fmla="*/ 2060362 h 2070165"/>
              <a:gd name="connsiteX70" fmla="*/ 6528917 w 12191999"/>
              <a:gd name="connsiteY70" fmla="*/ 2060362 h 2070165"/>
              <a:gd name="connsiteX71" fmla="*/ 6528917 w 12191999"/>
              <a:gd name="connsiteY71" fmla="*/ 1987528 h 2070165"/>
              <a:gd name="connsiteX72" fmla="*/ 5906817 w 12191999"/>
              <a:gd name="connsiteY72" fmla="*/ 1987528 h 2070165"/>
              <a:gd name="connsiteX73" fmla="*/ 5906817 w 12191999"/>
              <a:gd name="connsiteY73" fmla="*/ 2060362 h 2070165"/>
              <a:gd name="connsiteX74" fmla="*/ 5944045 w 12191999"/>
              <a:gd name="connsiteY74" fmla="*/ 2060362 h 2070165"/>
              <a:gd name="connsiteX75" fmla="*/ 5944045 w 12191999"/>
              <a:gd name="connsiteY75" fmla="*/ 1987528 h 2070165"/>
              <a:gd name="connsiteX76" fmla="*/ 5854075 w 12191999"/>
              <a:gd name="connsiteY76" fmla="*/ 1987528 h 2070165"/>
              <a:gd name="connsiteX77" fmla="*/ 5854075 w 12191999"/>
              <a:gd name="connsiteY77" fmla="*/ 2060362 h 2070165"/>
              <a:gd name="connsiteX78" fmla="*/ 5891303 w 12191999"/>
              <a:gd name="connsiteY78" fmla="*/ 2060362 h 2070165"/>
              <a:gd name="connsiteX79" fmla="*/ 5891303 w 12191999"/>
              <a:gd name="connsiteY79" fmla="*/ 1987528 h 2070165"/>
              <a:gd name="connsiteX80" fmla="*/ 5801332 w 12191999"/>
              <a:gd name="connsiteY80" fmla="*/ 1987528 h 2070165"/>
              <a:gd name="connsiteX81" fmla="*/ 5801332 w 12191999"/>
              <a:gd name="connsiteY81" fmla="*/ 2060362 h 2070165"/>
              <a:gd name="connsiteX82" fmla="*/ 5838561 w 12191999"/>
              <a:gd name="connsiteY82" fmla="*/ 2060362 h 2070165"/>
              <a:gd name="connsiteX83" fmla="*/ 5838561 w 12191999"/>
              <a:gd name="connsiteY83" fmla="*/ 1987528 h 2070165"/>
              <a:gd name="connsiteX84" fmla="*/ 5748590 w 12191999"/>
              <a:gd name="connsiteY84" fmla="*/ 1987528 h 2070165"/>
              <a:gd name="connsiteX85" fmla="*/ 5748590 w 12191999"/>
              <a:gd name="connsiteY85" fmla="*/ 2060362 h 2070165"/>
              <a:gd name="connsiteX86" fmla="*/ 5785819 w 12191999"/>
              <a:gd name="connsiteY86" fmla="*/ 2060362 h 2070165"/>
              <a:gd name="connsiteX87" fmla="*/ 5785819 w 12191999"/>
              <a:gd name="connsiteY87" fmla="*/ 1987528 h 2070165"/>
              <a:gd name="connsiteX88" fmla="*/ 5695848 w 12191999"/>
              <a:gd name="connsiteY88" fmla="*/ 1987528 h 2070165"/>
              <a:gd name="connsiteX89" fmla="*/ 5695848 w 12191999"/>
              <a:gd name="connsiteY89" fmla="*/ 2060362 h 2070165"/>
              <a:gd name="connsiteX90" fmla="*/ 5733078 w 12191999"/>
              <a:gd name="connsiteY90" fmla="*/ 2060362 h 2070165"/>
              <a:gd name="connsiteX91" fmla="*/ 5733078 w 12191999"/>
              <a:gd name="connsiteY91" fmla="*/ 1987528 h 2070165"/>
              <a:gd name="connsiteX92" fmla="*/ 4699491 w 12191999"/>
              <a:gd name="connsiteY92" fmla="*/ 1987528 h 2070165"/>
              <a:gd name="connsiteX93" fmla="*/ 4699491 w 12191999"/>
              <a:gd name="connsiteY93" fmla="*/ 2060362 h 2070165"/>
              <a:gd name="connsiteX94" fmla="*/ 4743820 w 12191999"/>
              <a:gd name="connsiteY94" fmla="*/ 2060362 h 2070165"/>
              <a:gd name="connsiteX95" fmla="*/ 4743820 w 12191999"/>
              <a:gd name="connsiteY95" fmla="*/ 1987528 h 2070165"/>
              <a:gd name="connsiteX96" fmla="*/ 4636694 w 12191999"/>
              <a:gd name="connsiteY96" fmla="*/ 1987528 h 2070165"/>
              <a:gd name="connsiteX97" fmla="*/ 4636694 w 12191999"/>
              <a:gd name="connsiteY97" fmla="*/ 2060362 h 2070165"/>
              <a:gd name="connsiteX98" fmla="*/ 4681020 w 12191999"/>
              <a:gd name="connsiteY98" fmla="*/ 2060362 h 2070165"/>
              <a:gd name="connsiteX99" fmla="*/ 4681020 w 12191999"/>
              <a:gd name="connsiteY99" fmla="*/ 1987528 h 2070165"/>
              <a:gd name="connsiteX100" fmla="*/ 4573897 w 12191999"/>
              <a:gd name="connsiteY100" fmla="*/ 1987528 h 2070165"/>
              <a:gd name="connsiteX101" fmla="*/ 4573897 w 12191999"/>
              <a:gd name="connsiteY101" fmla="*/ 2060362 h 2070165"/>
              <a:gd name="connsiteX102" fmla="*/ 4618223 w 12191999"/>
              <a:gd name="connsiteY102" fmla="*/ 2060362 h 2070165"/>
              <a:gd name="connsiteX103" fmla="*/ 4618223 w 12191999"/>
              <a:gd name="connsiteY103" fmla="*/ 1987528 h 2070165"/>
              <a:gd name="connsiteX104" fmla="*/ 4511099 w 12191999"/>
              <a:gd name="connsiteY104" fmla="*/ 1987528 h 2070165"/>
              <a:gd name="connsiteX105" fmla="*/ 4511099 w 12191999"/>
              <a:gd name="connsiteY105" fmla="*/ 2060362 h 2070165"/>
              <a:gd name="connsiteX106" fmla="*/ 4555424 w 12191999"/>
              <a:gd name="connsiteY106" fmla="*/ 2060362 h 2070165"/>
              <a:gd name="connsiteX107" fmla="*/ 4555424 w 12191999"/>
              <a:gd name="connsiteY107" fmla="*/ 1987528 h 2070165"/>
              <a:gd name="connsiteX108" fmla="*/ 4448302 w 12191999"/>
              <a:gd name="connsiteY108" fmla="*/ 1987528 h 2070165"/>
              <a:gd name="connsiteX109" fmla="*/ 4448302 w 12191999"/>
              <a:gd name="connsiteY109" fmla="*/ 2060362 h 2070165"/>
              <a:gd name="connsiteX110" fmla="*/ 4492627 w 12191999"/>
              <a:gd name="connsiteY110" fmla="*/ 2060362 h 2070165"/>
              <a:gd name="connsiteX111" fmla="*/ 4492627 w 12191999"/>
              <a:gd name="connsiteY111" fmla="*/ 1987528 h 2070165"/>
              <a:gd name="connsiteX112" fmla="*/ 5150487 w 12191999"/>
              <a:gd name="connsiteY112" fmla="*/ 1966428 h 2070165"/>
              <a:gd name="connsiteX113" fmla="*/ 5150487 w 12191999"/>
              <a:gd name="connsiteY113" fmla="*/ 2066081 h 2070165"/>
              <a:gd name="connsiteX114" fmla="*/ 5208929 w 12191999"/>
              <a:gd name="connsiteY114" fmla="*/ 2066081 h 2070165"/>
              <a:gd name="connsiteX115" fmla="*/ 5208929 w 12191999"/>
              <a:gd name="connsiteY115" fmla="*/ 1966428 h 2070165"/>
              <a:gd name="connsiteX116" fmla="*/ 5067695 w 12191999"/>
              <a:gd name="connsiteY116" fmla="*/ 1966428 h 2070165"/>
              <a:gd name="connsiteX117" fmla="*/ 5067695 w 12191999"/>
              <a:gd name="connsiteY117" fmla="*/ 2066081 h 2070165"/>
              <a:gd name="connsiteX118" fmla="*/ 5126136 w 12191999"/>
              <a:gd name="connsiteY118" fmla="*/ 2066081 h 2070165"/>
              <a:gd name="connsiteX119" fmla="*/ 5126136 w 12191999"/>
              <a:gd name="connsiteY119" fmla="*/ 1966428 h 2070165"/>
              <a:gd name="connsiteX120" fmla="*/ 4984899 w 12191999"/>
              <a:gd name="connsiteY120" fmla="*/ 1966428 h 2070165"/>
              <a:gd name="connsiteX121" fmla="*/ 4984899 w 12191999"/>
              <a:gd name="connsiteY121" fmla="*/ 2066081 h 2070165"/>
              <a:gd name="connsiteX122" fmla="*/ 5043342 w 12191999"/>
              <a:gd name="connsiteY122" fmla="*/ 2066081 h 2070165"/>
              <a:gd name="connsiteX123" fmla="*/ 5043342 w 12191999"/>
              <a:gd name="connsiteY123" fmla="*/ 1966428 h 2070165"/>
              <a:gd name="connsiteX124" fmla="*/ 4902107 w 12191999"/>
              <a:gd name="connsiteY124" fmla="*/ 1966428 h 2070165"/>
              <a:gd name="connsiteX125" fmla="*/ 4902107 w 12191999"/>
              <a:gd name="connsiteY125" fmla="*/ 2066081 h 2070165"/>
              <a:gd name="connsiteX126" fmla="*/ 4960549 w 12191999"/>
              <a:gd name="connsiteY126" fmla="*/ 2066081 h 2070165"/>
              <a:gd name="connsiteX127" fmla="*/ 4960549 w 12191999"/>
              <a:gd name="connsiteY127" fmla="*/ 1966428 h 2070165"/>
              <a:gd name="connsiteX128" fmla="*/ 4819315 w 12191999"/>
              <a:gd name="connsiteY128" fmla="*/ 1966428 h 2070165"/>
              <a:gd name="connsiteX129" fmla="*/ 4819315 w 12191999"/>
              <a:gd name="connsiteY129" fmla="*/ 2066081 h 2070165"/>
              <a:gd name="connsiteX130" fmla="*/ 4877755 w 12191999"/>
              <a:gd name="connsiteY130" fmla="*/ 2066081 h 2070165"/>
              <a:gd name="connsiteX131" fmla="*/ 4877755 w 12191999"/>
              <a:gd name="connsiteY131" fmla="*/ 1966428 h 2070165"/>
              <a:gd name="connsiteX132" fmla="*/ 1564956 w 12191999"/>
              <a:gd name="connsiteY132" fmla="*/ 1947382 h 2070165"/>
              <a:gd name="connsiteX133" fmla="*/ 2117227 w 12191999"/>
              <a:gd name="connsiteY133" fmla="*/ 1947382 h 2070165"/>
              <a:gd name="connsiteX134" fmla="*/ 2117227 w 12191999"/>
              <a:gd name="connsiteY134" fmla="*/ 2070165 h 2070165"/>
              <a:gd name="connsiteX135" fmla="*/ 2026883 w 12191999"/>
              <a:gd name="connsiteY135" fmla="*/ 2070165 h 2070165"/>
              <a:gd name="connsiteX136" fmla="*/ 2033332 w 12191999"/>
              <a:gd name="connsiteY136" fmla="*/ 2068180 h 2070165"/>
              <a:gd name="connsiteX137" fmla="*/ 2050628 w 12191999"/>
              <a:gd name="connsiteY137" fmla="*/ 2037156 h 2070165"/>
              <a:gd name="connsiteX138" fmla="*/ 1991576 w 12191999"/>
              <a:gd name="connsiteY138" fmla="*/ 1993281 h 2070165"/>
              <a:gd name="connsiteX139" fmla="*/ 1932523 w 12191999"/>
              <a:gd name="connsiteY139" fmla="*/ 2037156 h 2070165"/>
              <a:gd name="connsiteX140" fmla="*/ 1949820 w 12191999"/>
              <a:gd name="connsiteY140" fmla="*/ 2068180 h 2070165"/>
              <a:gd name="connsiteX141" fmla="*/ 1956269 w 12191999"/>
              <a:gd name="connsiteY141" fmla="*/ 2070165 h 2070165"/>
              <a:gd name="connsiteX142" fmla="*/ 1868601 w 12191999"/>
              <a:gd name="connsiteY142" fmla="*/ 2070165 h 2070165"/>
              <a:gd name="connsiteX143" fmla="*/ 1875051 w 12191999"/>
              <a:gd name="connsiteY143" fmla="*/ 2068180 h 2070165"/>
              <a:gd name="connsiteX144" fmla="*/ 1892346 w 12191999"/>
              <a:gd name="connsiteY144" fmla="*/ 2037156 h 2070165"/>
              <a:gd name="connsiteX145" fmla="*/ 1833294 w 12191999"/>
              <a:gd name="connsiteY145" fmla="*/ 1993281 h 2070165"/>
              <a:gd name="connsiteX146" fmla="*/ 1774242 w 12191999"/>
              <a:gd name="connsiteY146" fmla="*/ 2037156 h 2070165"/>
              <a:gd name="connsiteX147" fmla="*/ 1791538 w 12191999"/>
              <a:gd name="connsiteY147" fmla="*/ 2068180 h 2070165"/>
              <a:gd name="connsiteX148" fmla="*/ 1797987 w 12191999"/>
              <a:gd name="connsiteY148" fmla="*/ 2070165 h 2070165"/>
              <a:gd name="connsiteX149" fmla="*/ 1710320 w 12191999"/>
              <a:gd name="connsiteY149" fmla="*/ 2070165 h 2070165"/>
              <a:gd name="connsiteX150" fmla="*/ 1716769 w 12191999"/>
              <a:gd name="connsiteY150" fmla="*/ 2068180 h 2070165"/>
              <a:gd name="connsiteX151" fmla="*/ 1734065 w 12191999"/>
              <a:gd name="connsiteY151" fmla="*/ 2037156 h 2070165"/>
              <a:gd name="connsiteX152" fmla="*/ 1675013 w 12191999"/>
              <a:gd name="connsiteY152" fmla="*/ 1993281 h 2070165"/>
              <a:gd name="connsiteX153" fmla="*/ 1615960 w 12191999"/>
              <a:gd name="connsiteY153" fmla="*/ 2037156 h 2070165"/>
              <a:gd name="connsiteX154" fmla="*/ 1633257 w 12191999"/>
              <a:gd name="connsiteY154" fmla="*/ 2068180 h 2070165"/>
              <a:gd name="connsiteX155" fmla="*/ 1639706 w 12191999"/>
              <a:gd name="connsiteY155" fmla="*/ 2070165 h 2070165"/>
              <a:gd name="connsiteX156" fmla="*/ 1564956 w 12191999"/>
              <a:gd name="connsiteY156" fmla="*/ 2070165 h 2070165"/>
              <a:gd name="connsiteX157" fmla="*/ 8483306 w 12191999"/>
              <a:gd name="connsiteY157" fmla="*/ 1910593 h 2070165"/>
              <a:gd name="connsiteX158" fmla="*/ 8472009 w 12191999"/>
              <a:gd name="connsiteY158" fmla="*/ 1918986 h 2070165"/>
              <a:gd name="connsiteX159" fmla="*/ 8472009 w 12191999"/>
              <a:gd name="connsiteY159" fmla="*/ 1952560 h 2070165"/>
              <a:gd name="connsiteX160" fmla="*/ 8483306 w 12191999"/>
              <a:gd name="connsiteY160" fmla="*/ 1960954 h 2070165"/>
              <a:gd name="connsiteX161" fmla="*/ 9012984 w 12191999"/>
              <a:gd name="connsiteY161" fmla="*/ 1960954 h 2070165"/>
              <a:gd name="connsiteX162" fmla="*/ 9024281 w 12191999"/>
              <a:gd name="connsiteY162" fmla="*/ 1952560 h 2070165"/>
              <a:gd name="connsiteX163" fmla="*/ 9024281 w 12191999"/>
              <a:gd name="connsiteY163" fmla="*/ 1918986 h 2070165"/>
              <a:gd name="connsiteX164" fmla="*/ 9012984 w 12191999"/>
              <a:gd name="connsiteY164" fmla="*/ 1910593 h 2070165"/>
              <a:gd name="connsiteX165" fmla="*/ 6837698 w 12191999"/>
              <a:gd name="connsiteY165" fmla="*/ 1910593 h 2070165"/>
              <a:gd name="connsiteX166" fmla="*/ 6826401 w 12191999"/>
              <a:gd name="connsiteY166" fmla="*/ 1918986 h 2070165"/>
              <a:gd name="connsiteX167" fmla="*/ 6826401 w 12191999"/>
              <a:gd name="connsiteY167" fmla="*/ 1952560 h 2070165"/>
              <a:gd name="connsiteX168" fmla="*/ 6837698 w 12191999"/>
              <a:gd name="connsiteY168" fmla="*/ 1960954 h 2070165"/>
              <a:gd name="connsiteX169" fmla="*/ 7367375 w 12191999"/>
              <a:gd name="connsiteY169" fmla="*/ 1960954 h 2070165"/>
              <a:gd name="connsiteX170" fmla="*/ 7378673 w 12191999"/>
              <a:gd name="connsiteY170" fmla="*/ 1952560 h 2070165"/>
              <a:gd name="connsiteX171" fmla="*/ 7378673 w 12191999"/>
              <a:gd name="connsiteY171" fmla="*/ 1918986 h 2070165"/>
              <a:gd name="connsiteX172" fmla="*/ 7367375 w 12191999"/>
              <a:gd name="connsiteY172" fmla="*/ 1910593 h 2070165"/>
              <a:gd name="connsiteX173" fmla="*/ 3824872 w 12191999"/>
              <a:gd name="connsiteY173" fmla="*/ 1910593 h 2070165"/>
              <a:gd name="connsiteX174" fmla="*/ 3813574 w 12191999"/>
              <a:gd name="connsiteY174" fmla="*/ 1918986 h 2070165"/>
              <a:gd name="connsiteX175" fmla="*/ 3813574 w 12191999"/>
              <a:gd name="connsiteY175" fmla="*/ 1952560 h 2070165"/>
              <a:gd name="connsiteX176" fmla="*/ 3824872 w 12191999"/>
              <a:gd name="connsiteY176" fmla="*/ 1960954 h 2070165"/>
              <a:gd name="connsiteX177" fmla="*/ 4354548 w 12191999"/>
              <a:gd name="connsiteY177" fmla="*/ 1960954 h 2070165"/>
              <a:gd name="connsiteX178" fmla="*/ 4365844 w 12191999"/>
              <a:gd name="connsiteY178" fmla="*/ 1952560 h 2070165"/>
              <a:gd name="connsiteX179" fmla="*/ 4365844 w 12191999"/>
              <a:gd name="connsiteY179" fmla="*/ 1918986 h 2070165"/>
              <a:gd name="connsiteX180" fmla="*/ 4354548 w 12191999"/>
              <a:gd name="connsiteY180" fmla="*/ 1910593 h 2070165"/>
              <a:gd name="connsiteX181" fmla="*/ 5565925 w 12191999"/>
              <a:gd name="connsiteY181" fmla="*/ 1907512 h 2070165"/>
              <a:gd name="connsiteX182" fmla="*/ 5565925 w 12191999"/>
              <a:gd name="connsiteY182" fmla="*/ 2007165 h 2070165"/>
              <a:gd name="connsiteX183" fmla="*/ 5624365 w 12191999"/>
              <a:gd name="connsiteY183" fmla="*/ 2007165 h 2070165"/>
              <a:gd name="connsiteX184" fmla="*/ 5624365 w 12191999"/>
              <a:gd name="connsiteY184" fmla="*/ 1907512 h 2070165"/>
              <a:gd name="connsiteX185" fmla="*/ 5483131 w 12191999"/>
              <a:gd name="connsiteY185" fmla="*/ 1907512 h 2070165"/>
              <a:gd name="connsiteX186" fmla="*/ 5483131 w 12191999"/>
              <a:gd name="connsiteY186" fmla="*/ 2007165 h 2070165"/>
              <a:gd name="connsiteX187" fmla="*/ 5541572 w 12191999"/>
              <a:gd name="connsiteY187" fmla="*/ 2007165 h 2070165"/>
              <a:gd name="connsiteX188" fmla="*/ 5541572 w 12191999"/>
              <a:gd name="connsiteY188" fmla="*/ 1907512 h 2070165"/>
              <a:gd name="connsiteX189" fmla="*/ 5400338 w 12191999"/>
              <a:gd name="connsiteY189" fmla="*/ 1907512 h 2070165"/>
              <a:gd name="connsiteX190" fmla="*/ 5400338 w 12191999"/>
              <a:gd name="connsiteY190" fmla="*/ 2007165 h 2070165"/>
              <a:gd name="connsiteX191" fmla="*/ 5458778 w 12191999"/>
              <a:gd name="connsiteY191" fmla="*/ 2007165 h 2070165"/>
              <a:gd name="connsiteX192" fmla="*/ 5458778 w 12191999"/>
              <a:gd name="connsiteY192" fmla="*/ 1907512 h 2070165"/>
              <a:gd name="connsiteX193" fmla="*/ 5317545 w 12191999"/>
              <a:gd name="connsiteY193" fmla="*/ 1907512 h 2070165"/>
              <a:gd name="connsiteX194" fmla="*/ 5317545 w 12191999"/>
              <a:gd name="connsiteY194" fmla="*/ 2007165 h 2070165"/>
              <a:gd name="connsiteX195" fmla="*/ 5375987 w 12191999"/>
              <a:gd name="connsiteY195" fmla="*/ 2007165 h 2070165"/>
              <a:gd name="connsiteX196" fmla="*/ 5375987 w 12191999"/>
              <a:gd name="connsiteY196" fmla="*/ 1907512 h 2070165"/>
              <a:gd name="connsiteX197" fmla="*/ 5234751 w 12191999"/>
              <a:gd name="connsiteY197" fmla="*/ 1907512 h 2070165"/>
              <a:gd name="connsiteX198" fmla="*/ 5234751 w 12191999"/>
              <a:gd name="connsiteY198" fmla="*/ 2007165 h 2070165"/>
              <a:gd name="connsiteX199" fmla="*/ 5293192 w 12191999"/>
              <a:gd name="connsiteY199" fmla="*/ 2007165 h 2070165"/>
              <a:gd name="connsiteX200" fmla="*/ 5293192 w 12191999"/>
              <a:gd name="connsiteY200" fmla="*/ 1907512 h 2070165"/>
              <a:gd name="connsiteX201" fmla="*/ 9805043 w 12191999"/>
              <a:gd name="connsiteY201" fmla="*/ 1907170 h 2070165"/>
              <a:gd name="connsiteX202" fmla="*/ 9805043 w 12191999"/>
              <a:gd name="connsiteY202" fmla="*/ 2030795 h 2070165"/>
              <a:gd name="connsiteX203" fmla="*/ 9890562 w 12191999"/>
              <a:gd name="connsiteY203" fmla="*/ 2030795 h 2070165"/>
              <a:gd name="connsiteX204" fmla="*/ 9890562 w 12191999"/>
              <a:gd name="connsiteY204" fmla="*/ 1907170 h 2070165"/>
              <a:gd name="connsiteX205" fmla="*/ 46834 w 12191999"/>
              <a:gd name="connsiteY205" fmla="*/ 1907170 h 2070165"/>
              <a:gd name="connsiteX206" fmla="*/ 46834 w 12191999"/>
              <a:gd name="connsiteY206" fmla="*/ 2030795 h 2070165"/>
              <a:gd name="connsiteX207" fmla="*/ 132354 w 12191999"/>
              <a:gd name="connsiteY207" fmla="*/ 2030795 h 2070165"/>
              <a:gd name="connsiteX208" fmla="*/ 132354 w 12191999"/>
              <a:gd name="connsiteY208" fmla="*/ 1907170 h 2070165"/>
              <a:gd name="connsiteX209" fmla="*/ 9444482 w 12191999"/>
              <a:gd name="connsiteY209" fmla="*/ 1901206 h 2070165"/>
              <a:gd name="connsiteX210" fmla="*/ 9444482 w 12191999"/>
              <a:gd name="connsiteY210" fmla="*/ 1993558 h 2070165"/>
              <a:gd name="connsiteX211" fmla="*/ 9643306 w 12191999"/>
              <a:gd name="connsiteY211" fmla="*/ 1993558 h 2070165"/>
              <a:gd name="connsiteX212" fmla="*/ 9643306 w 12191999"/>
              <a:gd name="connsiteY212" fmla="*/ 1901206 h 2070165"/>
              <a:gd name="connsiteX213" fmla="*/ 9171376 w 12191999"/>
              <a:gd name="connsiteY213" fmla="*/ 1901206 h 2070165"/>
              <a:gd name="connsiteX214" fmla="*/ 9171376 w 12191999"/>
              <a:gd name="connsiteY214" fmla="*/ 1993558 h 2070165"/>
              <a:gd name="connsiteX215" fmla="*/ 9370200 w 12191999"/>
              <a:gd name="connsiteY215" fmla="*/ 1993558 h 2070165"/>
              <a:gd name="connsiteX216" fmla="*/ 9370200 w 12191999"/>
              <a:gd name="connsiteY216" fmla="*/ 1901206 h 2070165"/>
              <a:gd name="connsiteX217" fmla="*/ 2868734 w 12191999"/>
              <a:gd name="connsiteY217" fmla="*/ 1898580 h 2070165"/>
              <a:gd name="connsiteX218" fmla="*/ 2804611 w 12191999"/>
              <a:gd name="connsiteY218" fmla="*/ 1946222 h 2070165"/>
              <a:gd name="connsiteX219" fmla="*/ 2868734 w 12191999"/>
              <a:gd name="connsiteY219" fmla="*/ 1993864 h 2070165"/>
              <a:gd name="connsiteX220" fmla="*/ 2932855 w 12191999"/>
              <a:gd name="connsiteY220" fmla="*/ 1946222 h 2070165"/>
              <a:gd name="connsiteX221" fmla="*/ 2868734 w 12191999"/>
              <a:gd name="connsiteY221" fmla="*/ 1898580 h 2070165"/>
              <a:gd name="connsiteX222" fmla="*/ 2589672 w 12191999"/>
              <a:gd name="connsiteY222" fmla="*/ 1895650 h 2070165"/>
              <a:gd name="connsiteX223" fmla="*/ 2525550 w 12191999"/>
              <a:gd name="connsiteY223" fmla="*/ 1943292 h 2070165"/>
              <a:gd name="connsiteX224" fmla="*/ 2589672 w 12191999"/>
              <a:gd name="connsiteY224" fmla="*/ 1990933 h 2070165"/>
              <a:gd name="connsiteX225" fmla="*/ 2653794 w 12191999"/>
              <a:gd name="connsiteY225" fmla="*/ 1943292 h 2070165"/>
              <a:gd name="connsiteX226" fmla="*/ 2589672 w 12191999"/>
              <a:gd name="connsiteY226" fmla="*/ 1895650 h 2070165"/>
              <a:gd name="connsiteX227" fmla="*/ 7456345 w 12191999"/>
              <a:gd name="connsiteY227" fmla="*/ 1877325 h 2070165"/>
              <a:gd name="connsiteX228" fmla="*/ 7442092 w 12191999"/>
              <a:gd name="connsiteY228" fmla="*/ 1887915 h 2070165"/>
              <a:gd name="connsiteX229" fmla="*/ 7442092 w 12191999"/>
              <a:gd name="connsiteY229" fmla="*/ 1930273 h 2070165"/>
              <a:gd name="connsiteX230" fmla="*/ 7456345 w 12191999"/>
              <a:gd name="connsiteY230" fmla="*/ 1940863 h 2070165"/>
              <a:gd name="connsiteX231" fmla="*/ 7824762 w 12191999"/>
              <a:gd name="connsiteY231" fmla="*/ 1940863 h 2070165"/>
              <a:gd name="connsiteX232" fmla="*/ 7839015 w 12191999"/>
              <a:gd name="connsiteY232" fmla="*/ 1930273 h 2070165"/>
              <a:gd name="connsiteX233" fmla="*/ 7839015 w 12191999"/>
              <a:gd name="connsiteY233" fmla="*/ 1887915 h 2070165"/>
              <a:gd name="connsiteX234" fmla="*/ 7824762 w 12191999"/>
              <a:gd name="connsiteY234" fmla="*/ 1877325 h 2070165"/>
              <a:gd name="connsiteX235" fmla="*/ 12117009 w 12191999"/>
              <a:gd name="connsiteY235" fmla="*/ 1861979 h 2070165"/>
              <a:gd name="connsiteX236" fmla="*/ 12117009 w 12191999"/>
              <a:gd name="connsiteY236" fmla="*/ 1934814 h 2070165"/>
              <a:gd name="connsiteX237" fmla="*/ 12154265 w 12191999"/>
              <a:gd name="connsiteY237" fmla="*/ 1934814 h 2070165"/>
              <a:gd name="connsiteX238" fmla="*/ 12154265 w 12191999"/>
              <a:gd name="connsiteY238" fmla="*/ 1861979 h 2070165"/>
              <a:gd name="connsiteX239" fmla="*/ 12064227 w 12191999"/>
              <a:gd name="connsiteY239" fmla="*/ 1861979 h 2070165"/>
              <a:gd name="connsiteX240" fmla="*/ 12064227 w 12191999"/>
              <a:gd name="connsiteY240" fmla="*/ 1934814 h 2070165"/>
              <a:gd name="connsiteX241" fmla="*/ 12101484 w 12191999"/>
              <a:gd name="connsiteY241" fmla="*/ 1934814 h 2070165"/>
              <a:gd name="connsiteX242" fmla="*/ 12101484 w 12191999"/>
              <a:gd name="connsiteY242" fmla="*/ 1861979 h 2070165"/>
              <a:gd name="connsiteX243" fmla="*/ 12011446 w 12191999"/>
              <a:gd name="connsiteY243" fmla="*/ 1861979 h 2070165"/>
              <a:gd name="connsiteX244" fmla="*/ 12011446 w 12191999"/>
              <a:gd name="connsiteY244" fmla="*/ 1934814 h 2070165"/>
              <a:gd name="connsiteX245" fmla="*/ 12048702 w 12191999"/>
              <a:gd name="connsiteY245" fmla="*/ 1934814 h 2070165"/>
              <a:gd name="connsiteX246" fmla="*/ 12048702 w 12191999"/>
              <a:gd name="connsiteY246" fmla="*/ 1861979 h 2070165"/>
              <a:gd name="connsiteX247" fmla="*/ 11958667 w 12191999"/>
              <a:gd name="connsiteY247" fmla="*/ 1861979 h 2070165"/>
              <a:gd name="connsiteX248" fmla="*/ 11958667 w 12191999"/>
              <a:gd name="connsiteY248" fmla="*/ 1934814 h 2070165"/>
              <a:gd name="connsiteX249" fmla="*/ 11995923 w 12191999"/>
              <a:gd name="connsiteY249" fmla="*/ 1934814 h 2070165"/>
              <a:gd name="connsiteX250" fmla="*/ 11995923 w 12191999"/>
              <a:gd name="connsiteY250" fmla="*/ 1861979 h 2070165"/>
              <a:gd name="connsiteX251" fmla="*/ 11905885 w 12191999"/>
              <a:gd name="connsiteY251" fmla="*/ 1861979 h 2070165"/>
              <a:gd name="connsiteX252" fmla="*/ 11905885 w 12191999"/>
              <a:gd name="connsiteY252" fmla="*/ 1934814 h 2070165"/>
              <a:gd name="connsiteX253" fmla="*/ 11943142 w 12191999"/>
              <a:gd name="connsiteY253" fmla="*/ 1934814 h 2070165"/>
              <a:gd name="connsiteX254" fmla="*/ 11943142 w 12191999"/>
              <a:gd name="connsiteY254" fmla="*/ 1861979 h 2070165"/>
              <a:gd name="connsiteX255" fmla="*/ 6702656 w 12191999"/>
              <a:gd name="connsiteY255" fmla="*/ 1861979 h 2070165"/>
              <a:gd name="connsiteX256" fmla="*/ 6702656 w 12191999"/>
              <a:gd name="connsiteY256" fmla="*/ 1934814 h 2070165"/>
              <a:gd name="connsiteX257" fmla="*/ 6739886 w 12191999"/>
              <a:gd name="connsiteY257" fmla="*/ 1934814 h 2070165"/>
              <a:gd name="connsiteX258" fmla="*/ 6739886 w 12191999"/>
              <a:gd name="connsiteY258" fmla="*/ 1861979 h 2070165"/>
              <a:gd name="connsiteX259" fmla="*/ 6649915 w 12191999"/>
              <a:gd name="connsiteY259" fmla="*/ 1861979 h 2070165"/>
              <a:gd name="connsiteX260" fmla="*/ 6649915 w 12191999"/>
              <a:gd name="connsiteY260" fmla="*/ 1934814 h 2070165"/>
              <a:gd name="connsiteX261" fmla="*/ 6687144 w 12191999"/>
              <a:gd name="connsiteY261" fmla="*/ 1934814 h 2070165"/>
              <a:gd name="connsiteX262" fmla="*/ 6687144 w 12191999"/>
              <a:gd name="connsiteY262" fmla="*/ 1861979 h 2070165"/>
              <a:gd name="connsiteX263" fmla="*/ 6597173 w 12191999"/>
              <a:gd name="connsiteY263" fmla="*/ 1861979 h 2070165"/>
              <a:gd name="connsiteX264" fmla="*/ 6597173 w 12191999"/>
              <a:gd name="connsiteY264" fmla="*/ 1934814 h 2070165"/>
              <a:gd name="connsiteX265" fmla="*/ 6634402 w 12191999"/>
              <a:gd name="connsiteY265" fmla="*/ 1934814 h 2070165"/>
              <a:gd name="connsiteX266" fmla="*/ 6634402 w 12191999"/>
              <a:gd name="connsiteY266" fmla="*/ 1861979 h 2070165"/>
              <a:gd name="connsiteX267" fmla="*/ 6544431 w 12191999"/>
              <a:gd name="connsiteY267" fmla="*/ 1861979 h 2070165"/>
              <a:gd name="connsiteX268" fmla="*/ 6544431 w 12191999"/>
              <a:gd name="connsiteY268" fmla="*/ 1934814 h 2070165"/>
              <a:gd name="connsiteX269" fmla="*/ 6581659 w 12191999"/>
              <a:gd name="connsiteY269" fmla="*/ 1934814 h 2070165"/>
              <a:gd name="connsiteX270" fmla="*/ 6581659 w 12191999"/>
              <a:gd name="connsiteY270" fmla="*/ 1861979 h 2070165"/>
              <a:gd name="connsiteX271" fmla="*/ 6491689 w 12191999"/>
              <a:gd name="connsiteY271" fmla="*/ 1861979 h 2070165"/>
              <a:gd name="connsiteX272" fmla="*/ 6491689 w 12191999"/>
              <a:gd name="connsiteY272" fmla="*/ 1934814 h 2070165"/>
              <a:gd name="connsiteX273" fmla="*/ 6528917 w 12191999"/>
              <a:gd name="connsiteY273" fmla="*/ 1934814 h 2070165"/>
              <a:gd name="connsiteX274" fmla="*/ 6528917 w 12191999"/>
              <a:gd name="connsiteY274" fmla="*/ 1861979 h 2070165"/>
              <a:gd name="connsiteX275" fmla="*/ 5906817 w 12191999"/>
              <a:gd name="connsiteY275" fmla="*/ 1861979 h 2070165"/>
              <a:gd name="connsiteX276" fmla="*/ 5906817 w 12191999"/>
              <a:gd name="connsiteY276" fmla="*/ 1934814 h 2070165"/>
              <a:gd name="connsiteX277" fmla="*/ 5944045 w 12191999"/>
              <a:gd name="connsiteY277" fmla="*/ 1934814 h 2070165"/>
              <a:gd name="connsiteX278" fmla="*/ 5944045 w 12191999"/>
              <a:gd name="connsiteY278" fmla="*/ 1861979 h 2070165"/>
              <a:gd name="connsiteX279" fmla="*/ 5854075 w 12191999"/>
              <a:gd name="connsiteY279" fmla="*/ 1861979 h 2070165"/>
              <a:gd name="connsiteX280" fmla="*/ 5854075 w 12191999"/>
              <a:gd name="connsiteY280" fmla="*/ 1934814 h 2070165"/>
              <a:gd name="connsiteX281" fmla="*/ 5891303 w 12191999"/>
              <a:gd name="connsiteY281" fmla="*/ 1934814 h 2070165"/>
              <a:gd name="connsiteX282" fmla="*/ 5891303 w 12191999"/>
              <a:gd name="connsiteY282" fmla="*/ 1861979 h 2070165"/>
              <a:gd name="connsiteX283" fmla="*/ 5801332 w 12191999"/>
              <a:gd name="connsiteY283" fmla="*/ 1861979 h 2070165"/>
              <a:gd name="connsiteX284" fmla="*/ 5801332 w 12191999"/>
              <a:gd name="connsiteY284" fmla="*/ 1934814 h 2070165"/>
              <a:gd name="connsiteX285" fmla="*/ 5838561 w 12191999"/>
              <a:gd name="connsiteY285" fmla="*/ 1934814 h 2070165"/>
              <a:gd name="connsiteX286" fmla="*/ 5838561 w 12191999"/>
              <a:gd name="connsiteY286" fmla="*/ 1861979 h 2070165"/>
              <a:gd name="connsiteX287" fmla="*/ 5748590 w 12191999"/>
              <a:gd name="connsiteY287" fmla="*/ 1861979 h 2070165"/>
              <a:gd name="connsiteX288" fmla="*/ 5748590 w 12191999"/>
              <a:gd name="connsiteY288" fmla="*/ 1934814 h 2070165"/>
              <a:gd name="connsiteX289" fmla="*/ 5785819 w 12191999"/>
              <a:gd name="connsiteY289" fmla="*/ 1934814 h 2070165"/>
              <a:gd name="connsiteX290" fmla="*/ 5785819 w 12191999"/>
              <a:gd name="connsiteY290" fmla="*/ 1861979 h 2070165"/>
              <a:gd name="connsiteX291" fmla="*/ 5695848 w 12191999"/>
              <a:gd name="connsiteY291" fmla="*/ 1861979 h 2070165"/>
              <a:gd name="connsiteX292" fmla="*/ 5695848 w 12191999"/>
              <a:gd name="connsiteY292" fmla="*/ 1934814 h 2070165"/>
              <a:gd name="connsiteX293" fmla="*/ 5733078 w 12191999"/>
              <a:gd name="connsiteY293" fmla="*/ 1934814 h 2070165"/>
              <a:gd name="connsiteX294" fmla="*/ 5733078 w 12191999"/>
              <a:gd name="connsiteY294" fmla="*/ 1861979 h 2070165"/>
              <a:gd name="connsiteX295" fmla="*/ 4699491 w 12191999"/>
              <a:gd name="connsiteY295" fmla="*/ 1861979 h 2070165"/>
              <a:gd name="connsiteX296" fmla="*/ 4699491 w 12191999"/>
              <a:gd name="connsiteY296" fmla="*/ 1934814 h 2070165"/>
              <a:gd name="connsiteX297" fmla="*/ 4743820 w 12191999"/>
              <a:gd name="connsiteY297" fmla="*/ 1934814 h 2070165"/>
              <a:gd name="connsiteX298" fmla="*/ 4743820 w 12191999"/>
              <a:gd name="connsiteY298" fmla="*/ 1861979 h 2070165"/>
              <a:gd name="connsiteX299" fmla="*/ 4636694 w 12191999"/>
              <a:gd name="connsiteY299" fmla="*/ 1861979 h 2070165"/>
              <a:gd name="connsiteX300" fmla="*/ 4636694 w 12191999"/>
              <a:gd name="connsiteY300" fmla="*/ 1934814 h 2070165"/>
              <a:gd name="connsiteX301" fmla="*/ 4681020 w 12191999"/>
              <a:gd name="connsiteY301" fmla="*/ 1934814 h 2070165"/>
              <a:gd name="connsiteX302" fmla="*/ 4681020 w 12191999"/>
              <a:gd name="connsiteY302" fmla="*/ 1861979 h 2070165"/>
              <a:gd name="connsiteX303" fmla="*/ 4573897 w 12191999"/>
              <a:gd name="connsiteY303" fmla="*/ 1861979 h 2070165"/>
              <a:gd name="connsiteX304" fmla="*/ 4573897 w 12191999"/>
              <a:gd name="connsiteY304" fmla="*/ 1934814 h 2070165"/>
              <a:gd name="connsiteX305" fmla="*/ 4618223 w 12191999"/>
              <a:gd name="connsiteY305" fmla="*/ 1934814 h 2070165"/>
              <a:gd name="connsiteX306" fmla="*/ 4618223 w 12191999"/>
              <a:gd name="connsiteY306" fmla="*/ 1861979 h 2070165"/>
              <a:gd name="connsiteX307" fmla="*/ 4511099 w 12191999"/>
              <a:gd name="connsiteY307" fmla="*/ 1861979 h 2070165"/>
              <a:gd name="connsiteX308" fmla="*/ 4511099 w 12191999"/>
              <a:gd name="connsiteY308" fmla="*/ 1934814 h 2070165"/>
              <a:gd name="connsiteX309" fmla="*/ 4555424 w 12191999"/>
              <a:gd name="connsiteY309" fmla="*/ 1934814 h 2070165"/>
              <a:gd name="connsiteX310" fmla="*/ 4555424 w 12191999"/>
              <a:gd name="connsiteY310" fmla="*/ 1861979 h 2070165"/>
              <a:gd name="connsiteX311" fmla="*/ 4448302 w 12191999"/>
              <a:gd name="connsiteY311" fmla="*/ 1861979 h 2070165"/>
              <a:gd name="connsiteX312" fmla="*/ 4448302 w 12191999"/>
              <a:gd name="connsiteY312" fmla="*/ 1934814 h 2070165"/>
              <a:gd name="connsiteX313" fmla="*/ 4492627 w 12191999"/>
              <a:gd name="connsiteY313" fmla="*/ 1934814 h 2070165"/>
              <a:gd name="connsiteX314" fmla="*/ 4492627 w 12191999"/>
              <a:gd name="connsiteY314" fmla="*/ 1861979 h 2070165"/>
              <a:gd name="connsiteX315" fmla="*/ 5150487 w 12191999"/>
              <a:gd name="connsiteY315" fmla="*/ 1848597 h 2070165"/>
              <a:gd name="connsiteX316" fmla="*/ 5150487 w 12191999"/>
              <a:gd name="connsiteY316" fmla="*/ 1948250 h 2070165"/>
              <a:gd name="connsiteX317" fmla="*/ 5208929 w 12191999"/>
              <a:gd name="connsiteY317" fmla="*/ 1948250 h 2070165"/>
              <a:gd name="connsiteX318" fmla="*/ 5208929 w 12191999"/>
              <a:gd name="connsiteY318" fmla="*/ 1848597 h 2070165"/>
              <a:gd name="connsiteX319" fmla="*/ 5067695 w 12191999"/>
              <a:gd name="connsiteY319" fmla="*/ 1848597 h 2070165"/>
              <a:gd name="connsiteX320" fmla="*/ 5067695 w 12191999"/>
              <a:gd name="connsiteY320" fmla="*/ 1948250 h 2070165"/>
              <a:gd name="connsiteX321" fmla="*/ 5126136 w 12191999"/>
              <a:gd name="connsiteY321" fmla="*/ 1948250 h 2070165"/>
              <a:gd name="connsiteX322" fmla="*/ 5126136 w 12191999"/>
              <a:gd name="connsiteY322" fmla="*/ 1848597 h 2070165"/>
              <a:gd name="connsiteX323" fmla="*/ 4984899 w 12191999"/>
              <a:gd name="connsiteY323" fmla="*/ 1848597 h 2070165"/>
              <a:gd name="connsiteX324" fmla="*/ 4984899 w 12191999"/>
              <a:gd name="connsiteY324" fmla="*/ 1948250 h 2070165"/>
              <a:gd name="connsiteX325" fmla="*/ 5043342 w 12191999"/>
              <a:gd name="connsiteY325" fmla="*/ 1948250 h 2070165"/>
              <a:gd name="connsiteX326" fmla="*/ 5043342 w 12191999"/>
              <a:gd name="connsiteY326" fmla="*/ 1848597 h 2070165"/>
              <a:gd name="connsiteX327" fmla="*/ 4902107 w 12191999"/>
              <a:gd name="connsiteY327" fmla="*/ 1848597 h 2070165"/>
              <a:gd name="connsiteX328" fmla="*/ 4902107 w 12191999"/>
              <a:gd name="connsiteY328" fmla="*/ 1948250 h 2070165"/>
              <a:gd name="connsiteX329" fmla="*/ 4960549 w 12191999"/>
              <a:gd name="connsiteY329" fmla="*/ 1948250 h 2070165"/>
              <a:gd name="connsiteX330" fmla="*/ 4960549 w 12191999"/>
              <a:gd name="connsiteY330" fmla="*/ 1848597 h 2070165"/>
              <a:gd name="connsiteX331" fmla="*/ 4819315 w 12191999"/>
              <a:gd name="connsiteY331" fmla="*/ 1848597 h 2070165"/>
              <a:gd name="connsiteX332" fmla="*/ 4819315 w 12191999"/>
              <a:gd name="connsiteY332" fmla="*/ 1948250 h 2070165"/>
              <a:gd name="connsiteX333" fmla="*/ 4877755 w 12191999"/>
              <a:gd name="connsiteY333" fmla="*/ 1948250 h 2070165"/>
              <a:gd name="connsiteX334" fmla="*/ 4877755 w 12191999"/>
              <a:gd name="connsiteY334" fmla="*/ 1848597 h 2070165"/>
              <a:gd name="connsiteX335" fmla="*/ 6351644 w 12191999"/>
              <a:gd name="connsiteY335" fmla="*/ 1841443 h 2070165"/>
              <a:gd name="connsiteX336" fmla="*/ 6351644 w 12191999"/>
              <a:gd name="connsiteY336" fmla="*/ 1941096 h 2070165"/>
              <a:gd name="connsiteX337" fmla="*/ 6410085 w 12191999"/>
              <a:gd name="connsiteY337" fmla="*/ 1941096 h 2070165"/>
              <a:gd name="connsiteX338" fmla="*/ 6410085 w 12191999"/>
              <a:gd name="connsiteY338" fmla="*/ 1841443 h 2070165"/>
              <a:gd name="connsiteX339" fmla="*/ 6268849 w 12191999"/>
              <a:gd name="connsiteY339" fmla="*/ 1841443 h 2070165"/>
              <a:gd name="connsiteX340" fmla="*/ 6268849 w 12191999"/>
              <a:gd name="connsiteY340" fmla="*/ 1941096 h 2070165"/>
              <a:gd name="connsiteX341" fmla="*/ 6327291 w 12191999"/>
              <a:gd name="connsiteY341" fmla="*/ 1941096 h 2070165"/>
              <a:gd name="connsiteX342" fmla="*/ 6327291 w 12191999"/>
              <a:gd name="connsiteY342" fmla="*/ 1841443 h 2070165"/>
              <a:gd name="connsiteX343" fmla="*/ 6186056 w 12191999"/>
              <a:gd name="connsiteY343" fmla="*/ 1841443 h 2070165"/>
              <a:gd name="connsiteX344" fmla="*/ 6186056 w 12191999"/>
              <a:gd name="connsiteY344" fmla="*/ 1941096 h 2070165"/>
              <a:gd name="connsiteX345" fmla="*/ 6244498 w 12191999"/>
              <a:gd name="connsiteY345" fmla="*/ 1941096 h 2070165"/>
              <a:gd name="connsiteX346" fmla="*/ 6244498 w 12191999"/>
              <a:gd name="connsiteY346" fmla="*/ 1841443 h 2070165"/>
              <a:gd name="connsiteX347" fmla="*/ 6103264 w 12191999"/>
              <a:gd name="connsiteY347" fmla="*/ 1841443 h 2070165"/>
              <a:gd name="connsiteX348" fmla="*/ 6103264 w 12191999"/>
              <a:gd name="connsiteY348" fmla="*/ 1941096 h 2070165"/>
              <a:gd name="connsiteX349" fmla="*/ 6161704 w 12191999"/>
              <a:gd name="connsiteY349" fmla="*/ 1941096 h 2070165"/>
              <a:gd name="connsiteX350" fmla="*/ 6161704 w 12191999"/>
              <a:gd name="connsiteY350" fmla="*/ 1841443 h 2070165"/>
              <a:gd name="connsiteX351" fmla="*/ 6020469 w 12191999"/>
              <a:gd name="connsiteY351" fmla="*/ 1841443 h 2070165"/>
              <a:gd name="connsiteX352" fmla="*/ 6020469 w 12191999"/>
              <a:gd name="connsiteY352" fmla="*/ 1941096 h 2070165"/>
              <a:gd name="connsiteX353" fmla="*/ 6078911 w 12191999"/>
              <a:gd name="connsiteY353" fmla="*/ 1941096 h 2070165"/>
              <a:gd name="connsiteX354" fmla="*/ 6078911 w 12191999"/>
              <a:gd name="connsiteY354" fmla="*/ 1841443 h 2070165"/>
              <a:gd name="connsiteX355" fmla="*/ 8483306 w 12191999"/>
              <a:gd name="connsiteY355" fmla="*/ 1809097 h 2070165"/>
              <a:gd name="connsiteX356" fmla="*/ 8472009 w 12191999"/>
              <a:gd name="connsiteY356" fmla="*/ 1817491 h 2070165"/>
              <a:gd name="connsiteX357" fmla="*/ 8472009 w 12191999"/>
              <a:gd name="connsiteY357" fmla="*/ 1851065 h 2070165"/>
              <a:gd name="connsiteX358" fmla="*/ 8483306 w 12191999"/>
              <a:gd name="connsiteY358" fmla="*/ 1859459 h 2070165"/>
              <a:gd name="connsiteX359" fmla="*/ 9012984 w 12191999"/>
              <a:gd name="connsiteY359" fmla="*/ 1859459 h 2070165"/>
              <a:gd name="connsiteX360" fmla="*/ 9024281 w 12191999"/>
              <a:gd name="connsiteY360" fmla="*/ 1851065 h 2070165"/>
              <a:gd name="connsiteX361" fmla="*/ 9024281 w 12191999"/>
              <a:gd name="connsiteY361" fmla="*/ 1817491 h 2070165"/>
              <a:gd name="connsiteX362" fmla="*/ 9012984 w 12191999"/>
              <a:gd name="connsiteY362" fmla="*/ 1809097 h 2070165"/>
              <a:gd name="connsiteX363" fmla="*/ 6837698 w 12191999"/>
              <a:gd name="connsiteY363" fmla="*/ 1809097 h 2070165"/>
              <a:gd name="connsiteX364" fmla="*/ 6826401 w 12191999"/>
              <a:gd name="connsiteY364" fmla="*/ 1817491 h 2070165"/>
              <a:gd name="connsiteX365" fmla="*/ 6826401 w 12191999"/>
              <a:gd name="connsiteY365" fmla="*/ 1851065 h 2070165"/>
              <a:gd name="connsiteX366" fmla="*/ 6837698 w 12191999"/>
              <a:gd name="connsiteY366" fmla="*/ 1859459 h 2070165"/>
              <a:gd name="connsiteX367" fmla="*/ 7367375 w 12191999"/>
              <a:gd name="connsiteY367" fmla="*/ 1859459 h 2070165"/>
              <a:gd name="connsiteX368" fmla="*/ 7378673 w 12191999"/>
              <a:gd name="connsiteY368" fmla="*/ 1851065 h 2070165"/>
              <a:gd name="connsiteX369" fmla="*/ 7378673 w 12191999"/>
              <a:gd name="connsiteY369" fmla="*/ 1817491 h 2070165"/>
              <a:gd name="connsiteX370" fmla="*/ 7367375 w 12191999"/>
              <a:gd name="connsiteY370" fmla="*/ 1809097 h 2070165"/>
              <a:gd name="connsiteX371" fmla="*/ 3824872 w 12191999"/>
              <a:gd name="connsiteY371" fmla="*/ 1809097 h 2070165"/>
              <a:gd name="connsiteX372" fmla="*/ 3813574 w 12191999"/>
              <a:gd name="connsiteY372" fmla="*/ 1817491 h 2070165"/>
              <a:gd name="connsiteX373" fmla="*/ 3813574 w 12191999"/>
              <a:gd name="connsiteY373" fmla="*/ 1851065 h 2070165"/>
              <a:gd name="connsiteX374" fmla="*/ 3824872 w 12191999"/>
              <a:gd name="connsiteY374" fmla="*/ 1859459 h 2070165"/>
              <a:gd name="connsiteX375" fmla="*/ 4354548 w 12191999"/>
              <a:gd name="connsiteY375" fmla="*/ 1859459 h 2070165"/>
              <a:gd name="connsiteX376" fmla="*/ 4365844 w 12191999"/>
              <a:gd name="connsiteY376" fmla="*/ 1851065 h 2070165"/>
              <a:gd name="connsiteX377" fmla="*/ 4365844 w 12191999"/>
              <a:gd name="connsiteY377" fmla="*/ 1817491 h 2070165"/>
              <a:gd name="connsiteX378" fmla="*/ 4354548 w 12191999"/>
              <a:gd name="connsiteY378" fmla="*/ 1809097 h 2070165"/>
              <a:gd name="connsiteX379" fmla="*/ 5565925 w 12191999"/>
              <a:gd name="connsiteY379" fmla="*/ 1789681 h 2070165"/>
              <a:gd name="connsiteX380" fmla="*/ 5565925 w 12191999"/>
              <a:gd name="connsiteY380" fmla="*/ 1889334 h 2070165"/>
              <a:gd name="connsiteX381" fmla="*/ 5624365 w 12191999"/>
              <a:gd name="connsiteY381" fmla="*/ 1889334 h 2070165"/>
              <a:gd name="connsiteX382" fmla="*/ 5624365 w 12191999"/>
              <a:gd name="connsiteY382" fmla="*/ 1789681 h 2070165"/>
              <a:gd name="connsiteX383" fmla="*/ 5483131 w 12191999"/>
              <a:gd name="connsiteY383" fmla="*/ 1789681 h 2070165"/>
              <a:gd name="connsiteX384" fmla="*/ 5483131 w 12191999"/>
              <a:gd name="connsiteY384" fmla="*/ 1889334 h 2070165"/>
              <a:gd name="connsiteX385" fmla="*/ 5541572 w 12191999"/>
              <a:gd name="connsiteY385" fmla="*/ 1889334 h 2070165"/>
              <a:gd name="connsiteX386" fmla="*/ 5541572 w 12191999"/>
              <a:gd name="connsiteY386" fmla="*/ 1789681 h 2070165"/>
              <a:gd name="connsiteX387" fmla="*/ 5400338 w 12191999"/>
              <a:gd name="connsiteY387" fmla="*/ 1789681 h 2070165"/>
              <a:gd name="connsiteX388" fmla="*/ 5400338 w 12191999"/>
              <a:gd name="connsiteY388" fmla="*/ 1889334 h 2070165"/>
              <a:gd name="connsiteX389" fmla="*/ 5458778 w 12191999"/>
              <a:gd name="connsiteY389" fmla="*/ 1889334 h 2070165"/>
              <a:gd name="connsiteX390" fmla="*/ 5458778 w 12191999"/>
              <a:gd name="connsiteY390" fmla="*/ 1789681 h 2070165"/>
              <a:gd name="connsiteX391" fmla="*/ 5317545 w 12191999"/>
              <a:gd name="connsiteY391" fmla="*/ 1789681 h 2070165"/>
              <a:gd name="connsiteX392" fmla="*/ 5317545 w 12191999"/>
              <a:gd name="connsiteY392" fmla="*/ 1889334 h 2070165"/>
              <a:gd name="connsiteX393" fmla="*/ 5375987 w 12191999"/>
              <a:gd name="connsiteY393" fmla="*/ 1889334 h 2070165"/>
              <a:gd name="connsiteX394" fmla="*/ 5375987 w 12191999"/>
              <a:gd name="connsiteY394" fmla="*/ 1789681 h 2070165"/>
              <a:gd name="connsiteX395" fmla="*/ 5234751 w 12191999"/>
              <a:gd name="connsiteY395" fmla="*/ 1789681 h 2070165"/>
              <a:gd name="connsiteX396" fmla="*/ 5234751 w 12191999"/>
              <a:gd name="connsiteY396" fmla="*/ 1889334 h 2070165"/>
              <a:gd name="connsiteX397" fmla="*/ 5293192 w 12191999"/>
              <a:gd name="connsiteY397" fmla="*/ 1889334 h 2070165"/>
              <a:gd name="connsiteX398" fmla="*/ 5293192 w 12191999"/>
              <a:gd name="connsiteY398" fmla="*/ 1789681 h 2070165"/>
              <a:gd name="connsiteX399" fmla="*/ 9284775 w 12191999"/>
              <a:gd name="connsiteY399" fmla="*/ 1773678 h 2070165"/>
              <a:gd name="connsiteX400" fmla="*/ 9284775 w 12191999"/>
              <a:gd name="connsiteY400" fmla="*/ 1834453 h 2070165"/>
              <a:gd name="connsiteX401" fmla="*/ 9688442 w 12191999"/>
              <a:gd name="connsiteY401" fmla="*/ 1834453 h 2070165"/>
              <a:gd name="connsiteX402" fmla="*/ 9688442 w 12191999"/>
              <a:gd name="connsiteY402" fmla="*/ 1773678 h 2070165"/>
              <a:gd name="connsiteX403" fmla="*/ 9100450 w 12191999"/>
              <a:gd name="connsiteY403" fmla="*/ 1773678 h 2070165"/>
              <a:gd name="connsiteX404" fmla="*/ 9100450 w 12191999"/>
              <a:gd name="connsiteY404" fmla="*/ 1834453 h 2070165"/>
              <a:gd name="connsiteX405" fmla="*/ 9240798 w 12191999"/>
              <a:gd name="connsiteY405" fmla="*/ 1834453 h 2070165"/>
              <a:gd name="connsiteX406" fmla="*/ 9240798 w 12191999"/>
              <a:gd name="connsiteY406" fmla="*/ 1773678 h 2070165"/>
              <a:gd name="connsiteX407" fmla="*/ 2453541 w 12191999"/>
              <a:gd name="connsiteY407" fmla="*/ 1773678 h 2070165"/>
              <a:gd name="connsiteX408" fmla="*/ 2453541 w 12191999"/>
              <a:gd name="connsiteY408" fmla="*/ 1834453 h 2070165"/>
              <a:gd name="connsiteX409" fmla="*/ 3024257 w 12191999"/>
              <a:gd name="connsiteY409" fmla="*/ 1834453 h 2070165"/>
              <a:gd name="connsiteX410" fmla="*/ 3024257 w 12191999"/>
              <a:gd name="connsiteY410" fmla="*/ 1773678 h 2070165"/>
              <a:gd name="connsiteX411" fmla="*/ 2192935 w 12191999"/>
              <a:gd name="connsiteY411" fmla="*/ 1773678 h 2070165"/>
              <a:gd name="connsiteX412" fmla="*/ 2192935 w 12191999"/>
              <a:gd name="connsiteY412" fmla="*/ 1834453 h 2070165"/>
              <a:gd name="connsiteX413" fmla="*/ 2391362 w 12191999"/>
              <a:gd name="connsiteY413" fmla="*/ 1834453 h 2070165"/>
              <a:gd name="connsiteX414" fmla="*/ 2391362 w 12191999"/>
              <a:gd name="connsiteY414" fmla="*/ 1773678 h 2070165"/>
              <a:gd name="connsiteX415" fmla="*/ 7456345 w 12191999"/>
              <a:gd name="connsiteY415" fmla="*/ 1749276 h 2070165"/>
              <a:gd name="connsiteX416" fmla="*/ 7442092 w 12191999"/>
              <a:gd name="connsiteY416" fmla="*/ 1759866 h 2070165"/>
              <a:gd name="connsiteX417" fmla="*/ 7442092 w 12191999"/>
              <a:gd name="connsiteY417" fmla="*/ 1802223 h 2070165"/>
              <a:gd name="connsiteX418" fmla="*/ 7456345 w 12191999"/>
              <a:gd name="connsiteY418" fmla="*/ 1812813 h 2070165"/>
              <a:gd name="connsiteX419" fmla="*/ 7824762 w 12191999"/>
              <a:gd name="connsiteY419" fmla="*/ 1812813 h 2070165"/>
              <a:gd name="connsiteX420" fmla="*/ 7839015 w 12191999"/>
              <a:gd name="connsiteY420" fmla="*/ 1802223 h 2070165"/>
              <a:gd name="connsiteX421" fmla="*/ 7839015 w 12191999"/>
              <a:gd name="connsiteY421" fmla="*/ 1759866 h 2070165"/>
              <a:gd name="connsiteX422" fmla="*/ 7824762 w 12191999"/>
              <a:gd name="connsiteY422" fmla="*/ 1749276 h 2070165"/>
              <a:gd name="connsiteX423" fmla="*/ 1564955 w 12191999"/>
              <a:gd name="connsiteY423" fmla="*/ 1744249 h 2070165"/>
              <a:gd name="connsiteX424" fmla="*/ 2117227 w 12191999"/>
              <a:gd name="connsiteY424" fmla="*/ 1744249 h 2070165"/>
              <a:gd name="connsiteX425" fmla="*/ 2117227 w 12191999"/>
              <a:gd name="connsiteY425" fmla="*/ 1917763 h 2070165"/>
              <a:gd name="connsiteX426" fmla="*/ 1564955 w 12191999"/>
              <a:gd name="connsiteY426" fmla="*/ 1917763 h 2070165"/>
              <a:gd name="connsiteX427" fmla="*/ 12117009 w 12191999"/>
              <a:gd name="connsiteY427" fmla="*/ 1736430 h 2070165"/>
              <a:gd name="connsiteX428" fmla="*/ 12117009 w 12191999"/>
              <a:gd name="connsiteY428" fmla="*/ 1809264 h 2070165"/>
              <a:gd name="connsiteX429" fmla="*/ 12154265 w 12191999"/>
              <a:gd name="connsiteY429" fmla="*/ 1809264 h 2070165"/>
              <a:gd name="connsiteX430" fmla="*/ 12154265 w 12191999"/>
              <a:gd name="connsiteY430" fmla="*/ 1736430 h 2070165"/>
              <a:gd name="connsiteX431" fmla="*/ 12064227 w 12191999"/>
              <a:gd name="connsiteY431" fmla="*/ 1736430 h 2070165"/>
              <a:gd name="connsiteX432" fmla="*/ 12064227 w 12191999"/>
              <a:gd name="connsiteY432" fmla="*/ 1809264 h 2070165"/>
              <a:gd name="connsiteX433" fmla="*/ 12101484 w 12191999"/>
              <a:gd name="connsiteY433" fmla="*/ 1809264 h 2070165"/>
              <a:gd name="connsiteX434" fmla="*/ 12101484 w 12191999"/>
              <a:gd name="connsiteY434" fmla="*/ 1736430 h 2070165"/>
              <a:gd name="connsiteX435" fmla="*/ 12011446 w 12191999"/>
              <a:gd name="connsiteY435" fmla="*/ 1736430 h 2070165"/>
              <a:gd name="connsiteX436" fmla="*/ 12011446 w 12191999"/>
              <a:gd name="connsiteY436" fmla="*/ 1809264 h 2070165"/>
              <a:gd name="connsiteX437" fmla="*/ 12048702 w 12191999"/>
              <a:gd name="connsiteY437" fmla="*/ 1809264 h 2070165"/>
              <a:gd name="connsiteX438" fmla="*/ 12048702 w 12191999"/>
              <a:gd name="connsiteY438" fmla="*/ 1736430 h 2070165"/>
              <a:gd name="connsiteX439" fmla="*/ 11958667 w 12191999"/>
              <a:gd name="connsiteY439" fmla="*/ 1736430 h 2070165"/>
              <a:gd name="connsiteX440" fmla="*/ 11958667 w 12191999"/>
              <a:gd name="connsiteY440" fmla="*/ 1809264 h 2070165"/>
              <a:gd name="connsiteX441" fmla="*/ 11995923 w 12191999"/>
              <a:gd name="connsiteY441" fmla="*/ 1809264 h 2070165"/>
              <a:gd name="connsiteX442" fmla="*/ 11995923 w 12191999"/>
              <a:gd name="connsiteY442" fmla="*/ 1736430 h 2070165"/>
              <a:gd name="connsiteX443" fmla="*/ 11905885 w 12191999"/>
              <a:gd name="connsiteY443" fmla="*/ 1736430 h 2070165"/>
              <a:gd name="connsiteX444" fmla="*/ 11905885 w 12191999"/>
              <a:gd name="connsiteY444" fmla="*/ 1809264 h 2070165"/>
              <a:gd name="connsiteX445" fmla="*/ 11943142 w 12191999"/>
              <a:gd name="connsiteY445" fmla="*/ 1809264 h 2070165"/>
              <a:gd name="connsiteX446" fmla="*/ 11943142 w 12191999"/>
              <a:gd name="connsiteY446" fmla="*/ 1736430 h 2070165"/>
              <a:gd name="connsiteX447" fmla="*/ 6702656 w 12191999"/>
              <a:gd name="connsiteY447" fmla="*/ 1736430 h 2070165"/>
              <a:gd name="connsiteX448" fmla="*/ 6702656 w 12191999"/>
              <a:gd name="connsiteY448" fmla="*/ 1809264 h 2070165"/>
              <a:gd name="connsiteX449" fmla="*/ 6739886 w 12191999"/>
              <a:gd name="connsiteY449" fmla="*/ 1809264 h 2070165"/>
              <a:gd name="connsiteX450" fmla="*/ 6739886 w 12191999"/>
              <a:gd name="connsiteY450" fmla="*/ 1736430 h 2070165"/>
              <a:gd name="connsiteX451" fmla="*/ 6649915 w 12191999"/>
              <a:gd name="connsiteY451" fmla="*/ 1736430 h 2070165"/>
              <a:gd name="connsiteX452" fmla="*/ 6649915 w 12191999"/>
              <a:gd name="connsiteY452" fmla="*/ 1809264 h 2070165"/>
              <a:gd name="connsiteX453" fmla="*/ 6687144 w 12191999"/>
              <a:gd name="connsiteY453" fmla="*/ 1809264 h 2070165"/>
              <a:gd name="connsiteX454" fmla="*/ 6687144 w 12191999"/>
              <a:gd name="connsiteY454" fmla="*/ 1736430 h 2070165"/>
              <a:gd name="connsiteX455" fmla="*/ 6597173 w 12191999"/>
              <a:gd name="connsiteY455" fmla="*/ 1736430 h 2070165"/>
              <a:gd name="connsiteX456" fmla="*/ 6597173 w 12191999"/>
              <a:gd name="connsiteY456" fmla="*/ 1809264 h 2070165"/>
              <a:gd name="connsiteX457" fmla="*/ 6634402 w 12191999"/>
              <a:gd name="connsiteY457" fmla="*/ 1809264 h 2070165"/>
              <a:gd name="connsiteX458" fmla="*/ 6634402 w 12191999"/>
              <a:gd name="connsiteY458" fmla="*/ 1736430 h 2070165"/>
              <a:gd name="connsiteX459" fmla="*/ 6544431 w 12191999"/>
              <a:gd name="connsiteY459" fmla="*/ 1736430 h 2070165"/>
              <a:gd name="connsiteX460" fmla="*/ 6544431 w 12191999"/>
              <a:gd name="connsiteY460" fmla="*/ 1809264 h 2070165"/>
              <a:gd name="connsiteX461" fmla="*/ 6581659 w 12191999"/>
              <a:gd name="connsiteY461" fmla="*/ 1809264 h 2070165"/>
              <a:gd name="connsiteX462" fmla="*/ 6581659 w 12191999"/>
              <a:gd name="connsiteY462" fmla="*/ 1736430 h 2070165"/>
              <a:gd name="connsiteX463" fmla="*/ 6491689 w 12191999"/>
              <a:gd name="connsiteY463" fmla="*/ 1736430 h 2070165"/>
              <a:gd name="connsiteX464" fmla="*/ 6491689 w 12191999"/>
              <a:gd name="connsiteY464" fmla="*/ 1809264 h 2070165"/>
              <a:gd name="connsiteX465" fmla="*/ 6528917 w 12191999"/>
              <a:gd name="connsiteY465" fmla="*/ 1809264 h 2070165"/>
              <a:gd name="connsiteX466" fmla="*/ 6528917 w 12191999"/>
              <a:gd name="connsiteY466" fmla="*/ 1736430 h 2070165"/>
              <a:gd name="connsiteX467" fmla="*/ 5906817 w 12191999"/>
              <a:gd name="connsiteY467" fmla="*/ 1736430 h 2070165"/>
              <a:gd name="connsiteX468" fmla="*/ 5906817 w 12191999"/>
              <a:gd name="connsiteY468" fmla="*/ 1809264 h 2070165"/>
              <a:gd name="connsiteX469" fmla="*/ 5944045 w 12191999"/>
              <a:gd name="connsiteY469" fmla="*/ 1809264 h 2070165"/>
              <a:gd name="connsiteX470" fmla="*/ 5944045 w 12191999"/>
              <a:gd name="connsiteY470" fmla="*/ 1736430 h 2070165"/>
              <a:gd name="connsiteX471" fmla="*/ 5854075 w 12191999"/>
              <a:gd name="connsiteY471" fmla="*/ 1736430 h 2070165"/>
              <a:gd name="connsiteX472" fmla="*/ 5854075 w 12191999"/>
              <a:gd name="connsiteY472" fmla="*/ 1809264 h 2070165"/>
              <a:gd name="connsiteX473" fmla="*/ 5891303 w 12191999"/>
              <a:gd name="connsiteY473" fmla="*/ 1809264 h 2070165"/>
              <a:gd name="connsiteX474" fmla="*/ 5891303 w 12191999"/>
              <a:gd name="connsiteY474" fmla="*/ 1736430 h 2070165"/>
              <a:gd name="connsiteX475" fmla="*/ 5801332 w 12191999"/>
              <a:gd name="connsiteY475" fmla="*/ 1736430 h 2070165"/>
              <a:gd name="connsiteX476" fmla="*/ 5801332 w 12191999"/>
              <a:gd name="connsiteY476" fmla="*/ 1809264 h 2070165"/>
              <a:gd name="connsiteX477" fmla="*/ 5838561 w 12191999"/>
              <a:gd name="connsiteY477" fmla="*/ 1809264 h 2070165"/>
              <a:gd name="connsiteX478" fmla="*/ 5838561 w 12191999"/>
              <a:gd name="connsiteY478" fmla="*/ 1736430 h 2070165"/>
              <a:gd name="connsiteX479" fmla="*/ 5748590 w 12191999"/>
              <a:gd name="connsiteY479" fmla="*/ 1736430 h 2070165"/>
              <a:gd name="connsiteX480" fmla="*/ 5748590 w 12191999"/>
              <a:gd name="connsiteY480" fmla="*/ 1809264 h 2070165"/>
              <a:gd name="connsiteX481" fmla="*/ 5785819 w 12191999"/>
              <a:gd name="connsiteY481" fmla="*/ 1809264 h 2070165"/>
              <a:gd name="connsiteX482" fmla="*/ 5785819 w 12191999"/>
              <a:gd name="connsiteY482" fmla="*/ 1736430 h 2070165"/>
              <a:gd name="connsiteX483" fmla="*/ 5695848 w 12191999"/>
              <a:gd name="connsiteY483" fmla="*/ 1736430 h 2070165"/>
              <a:gd name="connsiteX484" fmla="*/ 5695848 w 12191999"/>
              <a:gd name="connsiteY484" fmla="*/ 1809264 h 2070165"/>
              <a:gd name="connsiteX485" fmla="*/ 5733078 w 12191999"/>
              <a:gd name="connsiteY485" fmla="*/ 1809264 h 2070165"/>
              <a:gd name="connsiteX486" fmla="*/ 5733078 w 12191999"/>
              <a:gd name="connsiteY486" fmla="*/ 1736430 h 2070165"/>
              <a:gd name="connsiteX487" fmla="*/ 4699491 w 12191999"/>
              <a:gd name="connsiteY487" fmla="*/ 1736430 h 2070165"/>
              <a:gd name="connsiteX488" fmla="*/ 4699491 w 12191999"/>
              <a:gd name="connsiteY488" fmla="*/ 1809264 h 2070165"/>
              <a:gd name="connsiteX489" fmla="*/ 4743820 w 12191999"/>
              <a:gd name="connsiteY489" fmla="*/ 1809264 h 2070165"/>
              <a:gd name="connsiteX490" fmla="*/ 4743820 w 12191999"/>
              <a:gd name="connsiteY490" fmla="*/ 1736430 h 2070165"/>
              <a:gd name="connsiteX491" fmla="*/ 4636694 w 12191999"/>
              <a:gd name="connsiteY491" fmla="*/ 1736430 h 2070165"/>
              <a:gd name="connsiteX492" fmla="*/ 4636694 w 12191999"/>
              <a:gd name="connsiteY492" fmla="*/ 1809264 h 2070165"/>
              <a:gd name="connsiteX493" fmla="*/ 4681020 w 12191999"/>
              <a:gd name="connsiteY493" fmla="*/ 1809264 h 2070165"/>
              <a:gd name="connsiteX494" fmla="*/ 4681020 w 12191999"/>
              <a:gd name="connsiteY494" fmla="*/ 1736430 h 2070165"/>
              <a:gd name="connsiteX495" fmla="*/ 4573897 w 12191999"/>
              <a:gd name="connsiteY495" fmla="*/ 1736430 h 2070165"/>
              <a:gd name="connsiteX496" fmla="*/ 4573897 w 12191999"/>
              <a:gd name="connsiteY496" fmla="*/ 1809264 h 2070165"/>
              <a:gd name="connsiteX497" fmla="*/ 4618223 w 12191999"/>
              <a:gd name="connsiteY497" fmla="*/ 1809264 h 2070165"/>
              <a:gd name="connsiteX498" fmla="*/ 4618223 w 12191999"/>
              <a:gd name="connsiteY498" fmla="*/ 1736430 h 2070165"/>
              <a:gd name="connsiteX499" fmla="*/ 4511099 w 12191999"/>
              <a:gd name="connsiteY499" fmla="*/ 1736430 h 2070165"/>
              <a:gd name="connsiteX500" fmla="*/ 4511099 w 12191999"/>
              <a:gd name="connsiteY500" fmla="*/ 1809264 h 2070165"/>
              <a:gd name="connsiteX501" fmla="*/ 4555424 w 12191999"/>
              <a:gd name="connsiteY501" fmla="*/ 1809264 h 2070165"/>
              <a:gd name="connsiteX502" fmla="*/ 4555424 w 12191999"/>
              <a:gd name="connsiteY502" fmla="*/ 1736430 h 2070165"/>
              <a:gd name="connsiteX503" fmla="*/ 4448302 w 12191999"/>
              <a:gd name="connsiteY503" fmla="*/ 1736430 h 2070165"/>
              <a:gd name="connsiteX504" fmla="*/ 4448302 w 12191999"/>
              <a:gd name="connsiteY504" fmla="*/ 1809264 h 2070165"/>
              <a:gd name="connsiteX505" fmla="*/ 4492627 w 12191999"/>
              <a:gd name="connsiteY505" fmla="*/ 1809264 h 2070165"/>
              <a:gd name="connsiteX506" fmla="*/ 4492627 w 12191999"/>
              <a:gd name="connsiteY506" fmla="*/ 1736430 h 2070165"/>
              <a:gd name="connsiteX507" fmla="*/ 5150487 w 12191999"/>
              <a:gd name="connsiteY507" fmla="*/ 1730766 h 2070165"/>
              <a:gd name="connsiteX508" fmla="*/ 5150487 w 12191999"/>
              <a:gd name="connsiteY508" fmla="*/ 1830419 h 2070165"/>
              <a:gd name="connsiteX509" fmla="*/ 5208929 w 12191999"/>
              <a:gd name="connsiteY509" fmla="*/ 1830419 h 2070165"/>
              <a:gd name="connsiteX510" fmla="*/ 5208929 w 12191999"/>
              <a:gd name="connsiteY510" fmla="*/ 1730766 h 2070165"/>
              <a:gd name="connsiteX511" fmla="*/ 5067695 w 12191999"/>
              <a:gd name="connsiteY511" fmla="*/ 1730766 h 2070165"/>
              <a:gd name="connsiteX512" fmla="*/ 5067695 w 12191999"/>
              <a:gd name="connsiteY512" fmla="*/ 1830419 h 2070165"/>
              <a:gd name="connsiteX513" fmla="*/ 5126136 w 12191999"/>
              <a:gd name="connsiteY513" fmla="*/ 1830419 h 2070165"/>
              <a:gd name="connsiteX514" fmla="*/ 5126136 w 12191999"/>
              <a:gd name="connsiteY514" fmla="*/ 1730766 h 2070165"/>
              <a:gd name="connsiteX515" fmla="*/ 4984899 w 12191999"/>
              <a:gd name="connsiteY515" fmla="*/ 1730766 h 2070165"/>
              <a:gd name="connsiteX516" fmla="*/ 4984899 w 12191999"/>
              <a:gd name="connsiteY516" fmla="*/ 1830419 h 2070165"/>
              <a:gd name="connsiteX517" fmla="*/ 5043342 w 12191999"/>
              <a:gd name="connsiteY517" fmla="*/ 1830419 h 2070165"/>
              <a:gd name="connsiteX518" fmla="*/ 5043342 w 12191999"/>
              <a:gd name="connsiteY518" fmla="*/ 1730766 h 2070165"/>
              <a:gd name="connsiteX519" fmla="*/ 4902107 w 12191999"/>
              <a:gd name="connsiteY519" fmla="*/ 1730766 h 2070165"/>
              <a:gd name="connsiteX520" fmla="*/ 4902107 w 12191999"/>
              <a:gd name="connsiteY520" fmla="*/ 1830419 h 2070165"/>
              <a:gd name="connsiteX521" fmla="*/ 4960549 w 12191999"/>
              <a:gd name="connsiteY521" fmla="*/ 1830419 h 2070165"/>
              <a:gd name="connsiteX522" fmla="*/ 4960549 w 12191999"/>
              <a:gd name="connsiteY522" fmla="*/ 1730766 h 2070165"/>
              <a:gd name="connsiteX523" fmla="*/ 4819315 w 12191999"/>
              <a:gd name="connsiteY523" fmla="*/ 1730766 h 2070165"/>
              <a:gd name="connsiteX524" fmla="*/ 4819315 w 12191999"/>
              <a:gd name="connsiteY524" fmla="*/ 1830419 h 2070165"/>
              <a:gd name="connsiteX525" fmla="*/ 4877755 w 12191999"/>
              <a:gd name="connsiteY525" fmla="*/ 1830419 h 2070165"/>
              <a:gd name="connsiteX526" fmla="*/ 4877755 w 12191999"/>
              <a:gd name="connsiteY526" fmla="*/ 1730766 h 2070165"/>
              <a:gd name="connsiteX527" fmla="*/ 6351644 w 12191999"/>
              <a:gd name="connsiteY527" fmla="*/ 1709421 h 2070165"/>
              <a:gd name="connsiteX528" fmla="*/ 6351644 w 12191999"/>
              <a:gd name="connsiteY528" fmla="*/ 1809074 h 2070165"/>
              <a:gd name="connsiteX529" fmla="*/ 6410085 w 12191999"/>
              <a:gd name="connsiteY529" fmla="*/ 1809074 h 2070165"/>
              <a:gd name="connsiteX530" fmla="*/ 6410085 w 12191999"/>
              <a:gd name="connsiteY530" fmla="*/ 1709421 h 2070165"/>
              <a:gd name="connsiteX531" fmla="*/ 6268849 w 12191999"/>
              <a:gd name="connsiteY531" fmla="*/ 1709421 h 2070165"/>
              <a:gd name="connsiteX532" fmla="*/ 6268849 w 12191999"/>
              <a:gd name="connsiteY532" fmla="*/ 1809074 h 2070165"/>
              <a:gd name="connsiteX533" fmla="*/ 6327291 w 12191999"/>
              <a:gd name="connsiteY533" fmla="*/ 1809074 h 2070165"/>
              <a:gd name="connsiteX534" fmla="*/ 6327291 w 12191999"/>
              <a:gd name="connsiteY534" fmla="*/ 1709421 h 2070165"/>
              <a:gd name="connsiteX535" fmla="*/ 6186056 w 12191999"/>
              <a:gd name="connsiteY535" fmla="*/ 1709421 h 2070165"/>
              <a:gd name="connsiteX536" fmla="*/ 6186056 w 12191999"/>
              <a:gd name="connsiteY536" fmla="*/ 1809074 h 2070165"/>
              <a:gd name="connsiteX537" fmla="*/ 6244498 w 12191999"/>
              <a:gd name="connsiteY537" fmla="*/ 1809074 h 2070165"/>
              <a:gd name="connsiteX538" fmla="*/ 6244498 w 12191999"/>
              <a:gd name="connsiteY538" fmla="*/ 1709421 h 2070165"/>
              <a:gd name="connsiteX539" fmla="*/ 6103264 w 12191999"/>
              <a:gd name="connsiteY539" fmla="*/ 1709421 h 2070165"/>
              <a:gd name="connsiteX540" fmla="*/ 6103264 w 12191999"/>
              <a:gd name="connsiteY540" fmla="*/ 1809074 h 2070165"/>
              <a:gd name="connsiteX541" fmla="*/ 6161704 w 12191999"/>
              <a:gd name="connsiteY541" fmla="*/ 1809074 h 2070165"/>
              <a:gd name="connsiteX542" fmla="*/ 6161704 w 12191999"/>
              <a:gd name="connsiteY542" fmla="*/ 1709421 h 2070165"/>
              <a:gd name="connsiteX543" fmla="*/ 6020469 w 12191999"/>
              <a:gd name="connsiteY543" fmla="*/ 1709421 h 2070165"/>
              <a:gd name="connsiteX544" fmla="*/ 6020469 w 12191999"/>
              <a:gd name="connsiteY544" fmla="*/ 1809074 h 2070165"/>
              <a:gd name="connsiteX545" fmla="*/ 6078911 w 12191999"/>
              <a:gd name="connsiteY545" fmla="*/ 1809074 h 2070165"/>
              <a:gd name="connsiteX546" fmla="*/ 6078911 w 12191999"/>
              <a:gd name="connsiteY546" fmla="*/ 1709421 h 2070165"/>
              <a:gd name="connsiteX547" fmla="*/ 8483306 w 12191999"/>
              <a:gd name="connsiteY547" fmla="*/ 1707602 h 2070165"/>
              <a:gd name="connsiteX548" fmla="*/ 8472009 w 12191999"/>
              <a:gd name="connsiteY548" fmla="*/ 1715996 h 2070165"/>
              <a:gd name="connsiteX549" fmla="*/ 8472009 w 12191999"/>
              <a:gd name="connsiteY549" fmla="*/ 1749570 h 2070165"/>
              <a:gd name="connsiteX550" fmla="*/ 8483306 w 12191999"/>
              <a:gd name="connsiteY550" fmla="*/ 1757964 h 2070165"/>
              <a:gd name="connsiteX551" fmla="*/ 9012984 w 12191999"/>
              <a:gd name="connsiteY551" fmla="*/ 1757964 h 2070165"/>
              <a:gd name="connsiteX552" fmla="*/ 9024281 w 12191999"/>
              <a:gd name="connsiteY552" fmla="*/ 1749570 h 2070165"/>
              <a:gd name="connsiteX553" fmla="*/ 9024281 w 12191999"/>
              <a:gd name="connsiteY553" fmla="*/ 1715996 h 2070165"/>
              <a:gd name="connsiteX554" fmla="*/ 9012984 w 12191999"/>
              <a:gd name="connsiteY554" fmla="*/ 1707602 h 2070165"/>
              <a:gd name="connsiteX555" fmla="*/ 6837698 w 12191999"/>
              <a:gd name="connsiteY555" fmla="*/ 1707602 h 2070165"/>
              <a:gd name="connsiteX556" fmla="*/ 6826401 w 12191999"/>
              <a:gd name="connsiteY556" fmla="*/ 1715996 h 2070165"/>
              <a:gd name="connsiteX557" fmla="*/ 6826401 w 12191999"/>
              <a:gd name="connsiteY557" fmla="*/ 1749570 h 2070165"/>
              <a:gd name="connsiteX558" fmla="*/ 6837698 w 12191999"/>
              <a:gd name="connsiteY558" fmla="*/ 1757964 h 2070165"/>
              <a:gd name="connsiteX559" fmla="*/ 7367375 w 12191999"/>
              <a:gd name="connsiteY559" fmla="*/ 1757964 h 2070165"/>
              <a:gd name="connsiteX560" fmla="*/ 7378673 w 12191999"/>
              <a:gd name="connsiteY560" fmla="*/ 1749570 h 2070165"/>
              <a:gd name="connsiteX561" fmla="*/ 7378673 w 12191999"/>
              <a:gd name="connsiteY561" fmla="*/ 1715996 h 2070165"/>
              <a:gd name="connsiteX562" fmla="*/ 7367375 w 12191999"/>
              <a:gd name="connsiteY562" fmla="*/ 1707602 h 2070165"/>
              <a:gd name="connsiteX563" fmla="*/ 3824872 w 12191999"/>
              <a:gd name="connsiteY563" fmla="*/ 1707602 h 2070165"/>
              <a:gd name="connsiteX564" fmla="*/ 3813574 w 12191999"/>
              <a:gd name="connsiteY564" fmla="*/ 1715996 h 2070165"/>
              <a:gd name="connsiteX565" fmla="*/ 3813574 w 12191999"/>
              <a:gd name="connsiteY565" fmla="*/ 1749570 h 2070165"/>
              <a:gd name="connsiteX566" fmla="*/ 3824872 w 12191999"/>
              <a:gd name="connsiteY566" fmla="*/ 1757964 h 2070165"/>
              <a:gd name="connsiteX567" fmla="*/ 4354548 w 12191999"/>
              <a:gd name="connsiteY567" fmla="*/ 1757964 h 2070165"/>
              <a:gd name="connsiteX568" fmla="*/ 4365844 w 12191999"/>
              <a:gd name="connsiteY568" fmla="*/ 1749570 h 2070165"/>
              <a:gd name="connsiteX569" fmla="*/ 4365844 w 12191999"/>
              <a:gd name="connsiteY569" fmla="*/ 1715996 h 2070165"/>
              <a:gd name="connsiteX570" fmla="*/ 4354548 w 12191999"/>
              <a:gd name="connsiteY570" fmla="*/ 1707602 h 2070165"/>
              <a:gd name="connsiteX571" fmla="*/ 5565925 w 12191999"/>
              <a:gd name="connsiteY571" fmla="*/ 1671850 h 2070165"/>
              <a:gd name="connsiteX572" fmla="*/ 5565925 w 12191999"/>
              <a:gd name="connsiteY572" fmla="*/ 1771503 h 2070165"/>
              <a:gd name="connsiteX573" fmla="*/ 5624365 w 12191999"/>
              <a:gd name="connsiteY573" fmla="*/ 1771503 h 2070165"/>
              <a:gd name="connsiteX574" fmla="*/ 5624365 w 12191999"/>
              <a:gd name="connsiteY574" fmla="*/ 1671850 h 2070165"/>
              <a:gd name="connsiteX575" fmla="*/ 5483131 w 12191999"/>
              <a:gd name="connsiteY575" fmla="*/ 1671850 h 2070165"/>
              <a:gd name="connsiteX576" fmla="*/ 5483131 w 12191999"/>
              <a:gd name="connsiteY576" fmla="*/ 1771503 h 2070165"/>
              <a:gd name="connsiteX577" fmla="*/ 5541572 w 12191999"/>
              <a:gd name="connsiteY577" fmla="*/ 1771503 h 2070165"/>
              <a:gd name="connsiteX578" fmla="*/ 5541572 w 12191999"/>
              <a:gd name="connsiteY578" fmla="*/ 1671850 h 2070165"/>
              <a:gd name="connsiteX579" fmla="*/ 5400338 w 12191999"/>
              <a:gd name="connsiteY579" fmla="*/ 1671850 h 2070165"/>
              <a:gd name="connsiteX580" fmla="*/ 5400338 w 12191999"/>
              <a:gd name="connsiteY580" fmla="*/ 1771503 h 2070165"/>
              <a:gd name="connsiteX581" fmla="*/ 5458778 w 12191999"/>
              <a:gd name="connsiteY581" fmla="*/ 1771503 h 2070165"/>
              <a:gd name="connsiteX582" fmla="*/ 5458778 w 12191999"/>
              <a:gd name="connsiteY582" fmla="*/ 1671850 h 2070165"/>
              <a:gd name="connsiteX583" fmla="*/ 5317545 w 12191999"/>
              <a:gd name="connsiteY583" fmla="*/ 1671850 h 2070165"/>
              <a:gd name="connsiteX584" fmla="*/ 5317545 w 12191999"/>
              <a:gd name="connsiteY584" fmla="*/ 1771503 h 2070165"/>
              <a:gd name="connsiteX585" fmla="*/ 5375987 w 12191999"/>
              <a:gd name="connsiteY585" fmla="*/ 1771503 h 2070165"/>
              <a:gd name="connsiteX586" fmla="*/ 5375987 w 12191999"/>
              <a:gd name="connsiteY586" fmla="*/ 1671850 h 2070165"/>
              <a:gd name="connsiteX587" fmla="*/ 5234751 w 12191999"/>
              <a:gd name="connsiteY587" fmla="*/ 1671850 h 2070165"/>
              <a:gd name="connsiteX588" fmla="*/ 5234751 w 12191999"/>
              <a:gd name="connsiteY588" fmla="*/ 1771503 h 2070165"/>
              <a:gd name="connsiteX589" fmla="*/ 5293192 w 12191999"/>
              <a:gd name="connsiteY589" fmla="*/ 1771503 h 2070165"/>
              <a:gd name="connsiteX590" fmla="*/ 5293192 w 12191999"/>
              <a:gd name="connsiteY590" fmla="*/ 1671850 h 2070165"/>
              <a:gd name="connsiteX591" fmla="*/ 9284775 w 12191999"/>
              <a:gd name="connsiteY591" fmla="*/ 1670442 h 2070165"/>
              <a:gd name="connsiteX592" fmla="*/ 9284775 w 12191999"/>
              <a:gd name="connsiteY592" fmla="*/ 1731218 h 2070165"/>
              <a:gd name="connsiteX593" fmla="*/ 9688441 w 12191999"/>
              <a:gd name="connsiteY593" fmla="*/ 1731218 h 2070165"/>
              <a:gd name="connsiteX594" fmla="*/ 9688441 w 12191999"/>
              <a:gd name="connsiteY594" fmla="*/ 1670442 h 2070165"/>
              <a:gd name="connsiteX595" fmla="*/ 9100450 w 12191999"/>
              <a:gd name="connsiteY595" fmla="*/ 1670442 h 2070165"/>
              <a:gd name="connsiteX596" fmla="*/ 9100450 w 12191999"/>
              <a:gd name="connsiteY596" fmla="*/ 1731218 h 2070165"/>
              <a:gd name="connsiteX597" fmla="*/ 9240798 w 12191999"/>
              <a:gd name="connsiteY597" fmla="*/ 1731218 h 2070165"/>
              <a:gd name="connsiteX598" fmla="*/ 9240798 w 12191999"/>
              <a:gd name="connsiteY598" fmla="*/ 1670442 h 2070165"/>
              <a:gd name="connsiteX599" fmla="*/ 2453541 w 12191999"/>
              <a:gd name="connsiteY599" fmla="*/ 1670442 h 2070165"/>
              <a:gd name="connsiteX600" fmla="*/ 2453541 w 12191999"/>
              <a:gd name="connsiteY600" fmla="*/ 1731218 h 2070165"/>
              <a:gd name="connsiteX601" fmla="*/ 3024257 w 12191999"/>
              <a:gd name="connsiteY601" fmla="*/ 1731218 h 2070165"/>
              <a:gd name="connsiteX602" fmla="*/ 3024257 w 12191999"/>
              <a:gd name="connsiteY602" fmla="*/ 1670442 h 2070165"/>
              <a:gd name="connsiteX603" fmla="*/ 2192935 w 12191999"/>
              <a:gd name="connsiteY603" fmla="*/ 1670442 h 2070165"/>
              <a:gd name="connsiteX604" fmla="*/ 2192935 w 12191999"/>
              <a:gd name="connsiteY604" fmla="*/ 1731218 h 2070165"/>
              <a:gd name="connsiteX605" fmla="*/ 2391362 w 12191999"/>
              <a:gd name="connsiteY605" fmla="*/ 1731218 h 2070165"/>
              <a:gd name="connsiteX606" fmla="*/ 2391362 w 12191999"/>
              <a:gd name="connsiteY606" fmla="*/ 1670442 h 2070165"/>
              <a:gd name="connsiteX607" fmla="*/ 11142869 w 12191999"/>
              <a:gd name="connsiteY607" fmla="*/ 1653989 h 2070165"/>
              <a:gd name="connsiteX608" fmla="*/ 11142869 w 12191999"/>
              <a:gd name="connsiteY608" fmla="*/ 1777614 h 2070165"/>
              <a:gd name="connsiteX609" fmla="*/ 11228389 w 12191999"/>
              <a:gd name="connsiteY609" fmla="*/ 1777614 h 2070165"/>
              <a:gd name="connsiteX610" fmla="*/ 11228389 w 12191999"/>
              <a:gd name="connsiteY610" fmla="*/ 1653989 h 2070165"/>
              <a:gd name="connsiteX611" fmla="*/ 11001633 w 12191999"/>
              <a:gd name="connsiteY611" fmla="*/ 1653989 h 2070165"/>
              <a:gd name="connsiteX612" fmla="*/ 11001633 w 12191999"/>
              <a:gd name="connsiteY612" fmla="*/ 1777614 h 2070165"/>
              <a:gd name="connsiteX613" fmla="*/ 11087153 w 12191999"/>
              <a:gd name="connsiteY613" fmla="*/ 1777614 h 2070165"/>
              <a:gd name="connsiteX614" fmla="*/ 11087153 w 12191999"/>
              <a:gd name="connsiteY614" fmla="*/ 1653989 h 2070165"/>
              <a:gd name="connsiteX615" fmla="*/ 10860302 w 12191999"/>
              <a:gd name="connsiteY615" fmla="*/ 1653989 h 2070165"/>
              <a:gd name="connsiteX616" fmla="*/ 10860302 w 12191999"/>
              <a:gd name="connsiteY616" fmla="*/ 1777614 h 2070165"/>
              <a:gd name="connsiteX617" fmla="*/ 10945822 w 12191999"/>
              <a:gd name="connsiteY617" fmla="*/ 1777614 h 2070165"/>
              <a:gd name="connsiteX618" fmla="*/ 10945822 w 12191999"/>
              <a:gd name="connsiteY618" fmla="*/ 1653989 h 2070165"/>
              <a:gd name="connsiteX619" fmla="*/ 10715105 w 12191999"/>
              <a:gd name="connsiteY619" fmla="*/ 1653989 h 2070165"/>
              <a:gd name="connsiteX620" fmla="*/ 10715105 w 12191999"/>
              <a:gd name="connsiteY620" fmla="*/ 1777614 h 2070165"/>
              <a:gd name="connsiteX621" fmla="*/ 10800625 w 12191999"/>
              <a:gd name="connsiteY621" fmla="*/ 1777614 h 2070165"/>
              <a:gd name="connsiteX622" fmla="*/ 10800625 w 12191999"/>
              <a:gd name="connsiteY622" fmla="*/ 1653989 h 2070165"/>
              <a:gd name="connsiteX623" fmla="*/ 10569911 w 12191999"/>
              <a:gd name="connsiteY623" fmla="*/ 1653989 h 2070165"/>
              <a:gd name="connsiteX624" fmla="*/ 10569911 w 12191999"/>
              <a:gd name="connsiteY624" fmla="*/ 1777614 h 2070165"/>
              <a:gd name="connsiteX625" fmla="*/ 10655431 w 12191999"/>
              <a:gd name="connsiteY625" fmla="*/ 1777614 h 2070165"/>
              <a:gd name="connsiteX626" fmla="*/ 10655431 w 12191999"/>
              <a:gd name="connsiteY626" fmla="*/ 1653989 h 2070165"/>
              <a:gd name="connsiteX627" fmla="*/ 10424717 w 12191999"/>
              <a:gd name="connsiteY627" fmla="*/ 1653989 h 2070165"/>
              <a:gd name="connsiteX628" fmla="*/ 10424717 w 12191999"/>
              <a:gd name="connsiteY628" fmla="*/ 1777614 h 2070165"/>
              <a:gd name="connsiteX629" fmla="*/ 10510237 w 12191999"/>
              <a:gd name="connsiteY629" fmla="*/ 1777614 h 2070165"/>
              <a:gd name="connsiteX630" fmla="*/ 10510237 w 12191999"/>
              <a:gd name="connsiteY630" fmla="*/ 1653989 h 2070165"/>
              <a:gd name="connsiteX631" fmla="*/ 10279521 w 12191999"/>
              <a:gd name="connsiteY631" fmla="*/ 1653989 h 2070165"/>
              <a:gd name="connsiteX632" fmla="*/ 10279521 w 12191999"/>
              <a:gd name="connsiteY632" fmla="*/ 1777614 h 2070165"/>
              <a:gd name="connsiteX633" fmla="*/ 10365041 w 12191999"/>
              <a:gd name="connsiteY633" fmla="*/ 1777614 h 2070165"/>
              <a:gd name="connsiteX634" fmla="*/ 10365041 w 12191999"/>
              <a:gd name="connsiteY634" fmla="*/ 1653989 h 2070165"/>
              <a:gd name="connsiteX635" fmla="*/ 10134328 w 12191999"/>
              <a:gd name="connsiteY635" fmla="*/ 1653989 h 2070165"/>
              <a:gd name="connsiteX636" fmla="*/ 10134328 w 12191999"/>
              <a:gd name="connsiteY636" fmla="*/ 1777614 h 2070165"/>
              <a:gd name="connsiteX637" fmla="*/ 10219847 w 12191999"/>
              <a:gd name="connsiteY637" fmla="*/ 1777614 h 2070165"/>
              <a:gd name="connsiteX638" fmla="*/ 10219847 w 12191999"/>
              <a:gd name="connsiteY638" fmla="*/ 1653989 h 2070165"/>
              <a:gd name="connsiteX639" fmla="*/ 9989134 w 12191999"/>
              <a:gd name="connsiteY639" fmla="*/ 1653989 h 2070165"/>
              <a:gd name="connsiteX640" fmla="*/ 9989134 w 12191999"/>
              <a:gd name="connsiteY640" fmla="*/ 1777614 h 2070165"/>
              <a:gd name="connsiteX641" fmla="*/ 10074653 w 12191999"/>
              <a:gd name="connsiteY641" fmla="*/ 1777614 h 2070165"/>
              <a:gd name="connsiteX642" fmla="*/ 10074653 w 12191999"/>
              <a:gd name="connsiteY642" fmla="*/ 1653989 h 2070165"/>
              <a:gd name="connsiteX643" fmla="*/ 1384659 w 12191999"/>
              <a:gd name="connsiteY643" fmla="*/ 1653989 h 2070165"/>
              <a:gd name="connsiteX644" fmla="*/ 1384659 w 12191999"/>
              <a:gd name="connsiteY644" fmla="*/ 1777614 h 2070165"/>
              <a:gd name="connsiteX645" fmla="*/ 1470179 w 12191999"/>
              <a:gd name="connsiteY645" fmla="*/ 1777614 h 2070165"/>
              <a:gd name="connsiteX646" fmla="*/ 1470179 w 12191999"/>
              <a:gd name="connsiteY646" fmla="*/ 1653989 h 2070165"/>
              <a:gd name="connsiteX647" fmla="*/ 1243423 w 12191999"/>
              <a:gd name="connsiteY647" fmla="*/ 1653989 h 2070165"/>
              <a:gd name="connsiteX648" fmla="*/ 1243423 w 12191999"/>
              <a:gd name="connsiteY648" fmla="*/ 1777614 h 2070165"/>
              <a:gd name="connsiteX649" fmla="*/ 1328943 w 12191999"/>
              <a:gd name="connsiteY649" fmla="*/ 1777614 h 2070165"/>
              <a:gd name="connsiteX650" fmla="*/ 1328943 w 12191999"/>
              <a:gd name="connsiteY650" fmla="*/ 1653989 h 2070165"/>
              <a:gd name="connsiteX651" fmla="*/ 1102092 w 12191999"/>
              <a:gd name="connsiteY651" fmla="*/ 1653989 h 2070165"/>
              <a:gd name="connsiteX652" fmla="*/ 1102092 w 12191999"/>
              <a:gd name="connsiteY652" fmla="*/ 1777614 h 2070165"/>
              <a:gd name="connsiteX653" fmla="*/ 1187612 w 12191999"/>
              <a:gd name="connsiteY653" fmla="*/ 1777614 h 2070165"/>
              <a:gd name="connsiteX654" fmla="*/ 1187612 w 12191999"/>
              <a:gd name="connsiteY654" fmla="*/ 1653989 h 2070165"/>
              <a:gd name="connsiteX655" fmla="*/ 956896 w 12191999"/>
              <a:gd name="connsiteY655" fmla="*/ 1653989 h 2070165"/>
              <a:gd name="connsiteX656" fmla="*/ 956896 w 12191999"/>
              <a:gd name="connsiteY656" fmla="*/ 1777614 h 2070165"/>
              <a:gd name="connsiteX657" fmla="*/ 1042416 w 12191999"/>
              <a:gd name="connsiteY657" fmla="*/ 1777614 h 2070165"/>
              <a:gd name="connsiteX658" fmla="*/ 1042416 w 12191999"/>
              <a:gd name="connsiteY658" fmla="*/ 1653989 h 2070165"/>
              <a:gd name="connsiteX659" fmla="*/ 811701 w 12191999"/>
              <a:gd name="connsiteY659" fmla="*/ 1653989 h 2070165"/>
              <a:gd name="connsiteX660" fmla="*/ 811701 w 12191999"/>
              <a:gd name="connsiteY660" fmla="*/ 1777614 h 2070165"/>
              <a:gd name="connsiteX661" fmla="*/ 897221 w 12191999"/>
              <a:gd name="connsiteY661" fmla="*/ 1777614 h 2070165"/>
              <a:gd name="connsiteX662" fmla="*/ 897221 w 12191999"/>
              <a:gd name="connsiteY662" fmla="*/ 1653989 h 2070165"/>
              <a:gd name="connsiteX663" fmla="*/ 666507 w 12191999"/>
              <a:gd name="connsiteY663" fmla="*/ 1653989 h 2070165"/>
              <a:gd name="connsiteX664" fmla="*/ 666507 w 12191999"/>
              <a:gd name="connsiteY664" fmla="*/ 1777614 h 2070165"/>
              <a:gd name="connsiteX665" fmla="*/ 752027 w 12191999"/>
              <a:gd name="connsiteY665" fmla="*/ 1777614 h 2070165"/>
              <a:gd name="connsiteX666" fmla="*/ 752027 w 12191999"/>
              <a:gd name="connsiteY666" fmla="*/ 1653989 h 2070165"/>
              <a:gd name="connsiteX667" fmla="*/ 521313 w 12191999"/>
              <a:gd name="connsiteY667" fmla="*/ 1653989 h 2070165"/>
              <a:gd name="connsiteX668" fmla="*/ 521313 w 12191999"/>
              <a:gd name="connsiteY668" fmla="*/ 1777614 h 2070165"/>
              <a:gd name="connsiteX669" fmla="*/ 606832 w 12191999"/>
              <a:gd name="connsiteY669" fmla="*/ 1777614 h 2070165"/>
              <a:gd name="connsiteX670" fmla="*/ 606832 w 12191999"/>
              <a:gd name="connsiteY670" fmla="*/ 1653989 h 2070165"/>
              <a:gd name="connsiteX671" fmla="*/ 376119 w 12191999"/>
              <a:gd name="connsiteY671" fmla="*/ 1653989 h 2070165"/>
              <a:gd name="connsiteX672" fmla="*/ 376119 w 12191999"/>
              <a:gd name="connsiteY672" fmla="*/ 1777614 h 2070165"/>
              <a:gd name="connsiteX673" fmla="*/ 461639 w 12191999"/>
              <a:gd name="connsiteY673" fmla="*/ 1777614 h 2070165"/>
              <a:gd name="connsiteX674" fmla="*/ 461639 w 12191999"/>
              <a:gd name="connsiteY674" fmla="*/ 1653989 h 2070165"/>
              <a:gd name="connsiteX675" fmla="*/ 230925 w 12191999"/>
              <a:gd name="connsiteY675" fmla="*/ 1653989 h 2070165"/>
              <a:gd name="connsiteX676" fmla="*/ 230925 w 12191999"/>
              <a:gd name="connsiteY676" fmla="*/ 1777614 h 2070165"/>
              <a:gd name="connsiteX677" fmla="*/ 316446 w 12191999"/>
              <a:gd name="connsiteY677" fmla="*/ 1777614 h 2070165"/>
              <a:gd name="connsiteX678" fmla="*/ 316446 w 12191999"/>
              <a:gd name="connsiteY678" fmla="*/ 1653989 h 2070165"/>
              <a:gd name="connsiteX679" fmla="*/ 7456345 w 12191999"/>
              <a:gd name="connsiteY679" fmla="*/ 1621226 h 2070165"/>
              <a:gd name="connsiteX680" fmla="*/ 7442092 w 12191999"/>
              <a:gd name="connsiteY680" fmla="*/ 1631816 h 2070165"/>
              <a:gd name="connsiteX681" fmla="*/ 7442092 w 12191999"/>
              <a:gd name="connsiteY681" fmla="*/ 1674174 h 2070165"/>
              <a:gd name="connsiteX682" fmla="*/ 7456345 w 12191999"/>
              <a:gd name="connsiteY682" fmla="*/ 1684764 h 2070165"/>
              <a:gd name="connsiteX683" fmla="*/ 7824762 w 12191999"/>
              <a:gd name="connsiteY683" fmla="*/ 1684764 h 2070165"/>
              <a:gd name="connsiteX684" fmla="*/ 7839015 w 12191999"/>
              <a:gd name="connsiteY684" fmla="*/ 1674174 h 2070165"/>
              <a:gd name="connsiteX685" fmla="*/ 7839015 w 12191999"/>
              <a:gd name="connsiteY685" fmla="*/ 1631816 h 2070165"/>
              <a:gd name="connsiteX686" fmla="*/ 7824762 w 12191999"/>
              <a:gd name="connsiteY686" fmla="*/ 1621226 h 2070165"/>
              <a:gd name="connsiteX687" fmla="*/ 11698976 w 12191999"/>
              <a:gd name="connsiteY687" fmla="*/ 1619380 h 2070165"/>
              <a:gd name="connsiteX688" fmla="*/ 11698976 w 12191999"/>
              <a:gd name="connsiteY688" fmla="*/ 1685816 h 2070165"/>
              <a:gd name="connsiteX689" fmla="*/ 11780934 w 12191999"/>
              <a:gd name="connsiteY689" fmla="*/ 1685816 h 2070165"/>
              <a:gd name="connsiteX690" fmla="*/ 11780934 w 12191999"/>
              <a:gd name="connsiteY690" fmla="*/ 1619380 h 2070165"/>
              <a:gd name="connsiteX691" fmla="*/ 11550196 w 12191999"/>
              <a:gd name="connsiteY691" fmla="*/ 1619380 h 2070165"/>
              <a:gd name="connsiteX692" fmla="*/ 11550196 w 12191999"/>
              <a:gd name="connsiteY692" fmla="*/ 1685816 h 2070165"/>
              <a:gd name="connsiteX693" fmla="*/ 11632154 w 12191999"/>
              <a:gd name="connsiteY693" fmla="*/ 1685816 h 2070165"/>
              <a:gd name="connsiteX694" fmla="*/ 11632154 w 12191999"/>
              <a:gd name="connsiteY694" fmla="*/ 1619380 h 2070165"/>
              <a:gd name="connsiteX695" fmla="*/ 11401416 w 12191999"/>
              <a:gd name="connsiteY695" fmla="*/ 1619380 h 2070165"/>
              <a:gd name="connsiteX696" fmla="*/ 11401416 w 12191999"/>
              <a:gd name="connsiteY696" fmla="*/ 1685816 h 2070165"/>
              <a:gd name="connsiteX697" fmla="*/ 11483374 w 12191999"/>
              <a:gd name="connsiteY697" fmla="*/ 1685816 h 2070165"/>
              <a:gd name="connsiteX698" fmla="*/ 11483374 w 12191999"/>
              <a:gd name="connsiteY698" fmla="*/ 1619380 h 2070165"/>
              <a:gd name="connsiteX699" fmla="*/ 5150487 w 12191999"/>
              <a:gd name="connsiteY699" fmla="*/ 1612935 h 2070165"/>
              <a:gd name="connsiteX700" fmla="*/ 5150487 w 12191999"/>
              <a:gd name="connsiteY700" fmla="*/ 1712588 h 2070165"/>
              <a:gd name="connsiteX701" fmla="*/ 5208929 w 12191999"/>
              <a:gd name="connsiteY701" fmla="*/ 1712588 h 2070165"/>
              <a:gd name="connsiteX702" fmla="*/ 5208929 w 12191999"/>
              <a:gd name="connsiteY702" fmla="*/ 1612935 h 2070165"/>
              <a:gd name="connsiteX703" fmla="*/ 5067695 w 12191999"/>
              <a:gd name="connsiteY703" fmla="*/ 1612935 h 2070165"/>
              <a:gd name="connsiteX704" fmla="*/ 5067695 w 12191999"/>
              <a:gd name="connsiteY704" fmla="*/ 1712588 h 2070165"/>
              <a:gd name="connsiteX705" fmla="*/ 5126136 w 12191999"/>
              <a:gd name="connsiteY705" fmla="*/ 1712588 h 2070165"/>
              <a:gd name="connsiteX706" fmla="*/ 5126136 w 12191999"/>
              <a:gd name="connsiteY706" fmla="*/ 1612935 h 2070165"/>
              <a:gd name="connsiteX707" fmla="*/ 4984899 w 12191999"/>
              <a:gd name="connsiteY707" fmla="*/ 1612935 h 2070165"/>
              <a:gd name="connsiteX708" fmla="*/ 4984899 w 12191999"/>
              <a:gd name="connsiteY708" fmla="*/ 1712588 h 2070165"/>
              <a:gd name="connsiteX709" fmla="*/ 5043342 w 12191999"/>
              <a:gd name="connsiteY709" fmla="*/ 1712588 h 2070165"/>
              <a:gd name="connsiteX710" fmla="*/ 5043342 w 12191999"/>
              <a:gd name="connsiteY710" fmla="*/ 1612935 h 2070165"/>
              <a:gd name="connsiteX711" fmla="*/ 4902107 w 12191999"/>
              <a:gd name="connsiteY711" fmla="*/ 1612935 h 2070165"/>
              <a:gd name="connsiteX712" fmla="*/ 4902107 w 12191999"/>
              <a:gd name="connsiteY712" fmla="*/ 1712588 h 2070165"/>
              <a:gd name="connsiteX713" fmla="*/ 4960549 w 12191999"/>
              <a:gd name="connsiteY713" fmla="*/ 1712588 h 2070165"/>
              <a:gd name="connsiteX714" fmla="*/ 4960549 w 12191999"/>
              <a:gd name="connsiteY714" fmla="*/ 1612935 h 2070165"/>
              <a:gd name="connsiteX715" fmla="*/ 4819315 w 12191999"/>
              <a:gd name="connsiteY715" fmla="*/ 1612935 h 2070165"/>
              <a:gd name="connsiteX716" fmla="*/ 4819315 w 12191999"/>
              <a:gd name="connsiteY716" fmla="*/ 1712588 h 2070165"/>
              <a:gd name="connsiteX717" fmla="*/ 4877755 w 12191999"/>
              <a:gd name="connsiteY717" fmla="*/ 1712588 h 2070165"/>
              <a:gd name="connsiteX718" fmla="*/ 4877755 w 12191999"/>
              <a:gd name="connsiteY718" fmla="*/ 1612935 h 2070165"/>
              <a:gd name="connsiteX719" fmla="*/ 8483306 w 12191999"/>
              <a:gd name="connsiteY719" fmla="*/ 1606107 h 2070165"/>
              <a:gd name="connsiteX720" fmla="*/ 8472009 w 12191999"/>
              <a:gd name="connsiteY720" fmla="*/ 1614501 h 2070165"/>
              <a:gd name="connsiteX721" fmla="*/ 8472009 w 12191999"/>
              <a:gd name="connsiteY721" fmla="*/ 1648074 h 2070165"/>
              <a:gd name="connsiteX722" fmla="*/ 8483306 w 12191999"/>
              <a:gd name="connsiteY722" fmla="*/ 1656468 h 2070165"/>
              <a:gd name="connsiteX723" fmla="*/ 9012984 w 12191999"/>
              <a:gd name="connsiteY723" fmla="*/ 1656468 h 2070165"/>
              <a:gd name="connsiteX724" fmla="*/ 9024281 w 12191999"/>
              <a:gd name="connsiteY724" fmla="*/ 1648074 h 2070165"/>
              <a:gd name="connsiteX725" fmla="*/ 9024281 w 12191999"/>
              <a:gd name="connsiteY725" fmla="*/ 1614501 h 2070165"/>
              <a:gd name="connsiteX726" fmla="*/ 9012984 w 12191999"/>
              <a:gd name="connsiteY726" fmla="*/ 1606107 h 2070165"/>
              <a:gd name="connsiteX727" fmla="*/ 6837698 w 12191999"/>
              <a:gd name="connsiteY727" fmla="*/ 1606107 h 2070165"/>
              <a:gd name="connsiteX728" fmla="*/ 6826401 w 12191999"/>
              <a:gd name="connsiteY728" fmla="*/ 1614501 h 2070165"/>
              <a:gd name="connsiteX729" fmla="*/ 6826401 w 12191999"/>
              <a:gd name="connsiteY729" fmla="*/ 1648074 h 2070165"/>
              <a:gd name="connsiteX730" fmla="*/ 6837698 w 12191999"/>
              <a:gd name="connsiteY730" fmla="*/ 1656468 h 2070165"/>
              <a:gd name="connsiteX731" fmla="*/ 7367375 w 12191999"/>
              <a:gd name="connsiteY731" fmla="*/ 1656468 h 2070165"/>
              <a:gd name="connsiteX732" fmla="*/ 7378673 w 12191999"/>
              <a:gd name="connsiteY732" fmla="*/ 1648074 h 2070165"/>
              <a:gd name="connsiteX733" fmla="*/ 7378673 w 12191999"/>
              <a:gd name="connsiteY733" fmla="*/ 1614501 h 2070165"/>
              <a:gd name="connsiteX734" fmla="*/ 7367375 w 12191999"/>
              <a:gd name="connsiteY734" fmla="*/ 1606107 h 2070165"/>
              <a:gd name="connsiteX735" fmla="*/ 3824872 w 12191999"/>
              <a:gd name="connsiteY735" fmla="*/ 1606107 h 2070165"/>
              <a:gd name="connsiteX736" fmla="*/ 3813574 w 12191999"/>
              <a:gd name="connsiteY736" fmla="*/ 1614501 h 2070165"/>
              <a:gd name="connsiteX737" fmla="*/ 3813574 w 12191999"/>
              <a:gd name="connsiteY737" fmla="*/ 1648074 h 2070165"/>
              <a:gd name="connsiteX738" fmla="*/ 3824872 w 12191999"/>
              <a:gd name="connsiteY738" fmla="*/ 1656468 h 2070165"/>
              <a:gd name="connsiteX739" fmla="*/ 4354548 w 12191999"/>
              <a:gd name="connsiteY739" fmla="*/ 1656468 h 2070165"/>
              <a:gd name="connsiteX740" fmla="*/ 4365844 w 12191999"/>
              <a:gd name="connsiteY740" fmla="*/ 1648074 h 2070165"/>
              <a:gd name="connsiteX741" fmla="*/ 4365844 w 12191999"/>
              <a:gd name="connsiteY741" fmla="*/ 1614501 h 2070165"/>
              <a:gd name="connsiteX742" fmla="*/ 4354548 w 12191999"/>
              <a:gd name="connsiteY742" fmla="*/ 1606107 h 2070165"/>
              <a:gd name="connsiteX743" fmla="*/ 11934127 w 12191999"/>
              <a:gd name="connsiteY743" fmla="*/ 1596549 h 2070165"/>
              <a:gd name="connsiteX744" fmla="*/ 11934127 w 12191999"/>
              <a:gd name="connsiteY744" fmla="*/ 1669383 h 2070165"/>
              <a:gd name="connsiteX745" fmla="*/ 11971383 w 12191999"/>
              <a:gd name="connsiteY745" fmla="*/ 1669383 h 2070165"/>
              <a:gd name="connsiteX746" fmla="*/ 11971383 w 12191999"/>
              <a:gd name="connsiteY746" fmla="*/ 1596549 h 2070165"/>
              <a:gd name="connsiteX747" fmla="*/ 6516272 w 12191999"/>
              <a:gd name="connsiteY747" fmla="*/ 1596549 h 2070165"/>
              <a:gd name="connsiteX748" fmla="*/ 6516272 w 12191999"/>
              <a:gd name="connsiteY748" fmla="*/ 1669383 h 2070165"/>
              <a:gd name="connsiteX749" fmla="*/ 6553500 w 12191999"/>
              <a:gd name="connsiteY749" fmla="*/ 1669383 h 2070165"/>
              <a:gd name="connsiteX750" fmla="*/ 6553500 w 12191999"/>
              <a:gd name="connsiteY750" fmla="*/ 1596549 h 2070165"/>
              <a:gd name="connsiteX751" fmla="*/ 5882234 w 12191999"/>
              <a:gd name="connsiteY751" fmla="*/ 1596549 h 2070165"/>
              <a:gd name="connsiteX752" fmla="*/ 5882234 w 12191999"/>
              <a:gd name="connsiteY752" fmla="*/ 1669383 h 2070165"/>
              <a:gd name="connsiteX753" fmla="*/ 5919464 w 12191999"/>
              <a:gd name="connsiteY753" fmla="*/ 1669383 h 2070165"/>
              <a:gd name="connsiteX754" fmla="*/ 5919464 w 12191999"/>
              <a:gd name="connsiteY754" fmla="*/ 1596549 h 2070165"/>
              <a:gd name="connsiteX755" fmla="*/ 4670222 w 12191999"/>
              <a:gd name="connsiteY755" fmla="*/ 1596549 h 2070165"/>
              <a:gd name="connsiteX756" fmla="*/ 4670222 w 12191999"/>
              <a:gd name="connsiteY756" fmla="*/ 1669383 h 2070165"/>
              <a:gd name="connsiteX757" fmla="*/ 4714551 w 12191999"/>
              <a:gd name="connsiteY757" fmla="*/ 1669383 h 2070165"/>
              <a:gd name="connsiteX758" fmla="*/ 4714551 w 12191999"/>
              <a:gd name="connsiteY758" fmla="*/ 1596549 h 2070165"/>
              <a:gd name="connsiteX759" fmla="*/ 1991575 w 12191999"/>
              <a:gd name="connsiteY759" fmla="*/ 1594160 h 2070165"/>
              <a:gd name="connsiteX760" fmla="*/ 1932523 w 12191999"/>
              <a:gd name="connsiteY760" fmla="*/ 1638036 h 2070165"/>
              <a:gd name="connsiteX761" fmla="*/ 1991575 w 12191999"/>
              <a:gd name="connsiteY761" fmla="*/ 1681910 h 2070165"/>
              <a:gd name="connsiteX762" fmla="*/ 2050628 w 12191999"/>
              <a:gd name="connsiteY762" fmla="*/ 1638036 h 2070165"/>
              <a:gd name="connsiteX763" fmla="*/ 1991575 w 12191999"/>
              <a:gd name="connsiteY763" fmla="*/ 1594160 h 2070165"/>
              <a:gd name="connsiteX764" fmla="*/ 1833294 w 12191999"/>
              <a:gd name="connsiteY764" fmla="*/ 1594160 h 2070165"/>
              <a:gd name="connsiteX765" fmla="*/ 1774242 w 12191999"/>
              <a:gd name="connsiteY765" fmla="*/ 1638036 h 2070165"/>
              <a:gd name="connsiteX766" fmla="*/ 1833294 w 12191999"/>
              <a:gd name="connsiteY766" fmla="*/ 1681910 h 2070165"/>
              <a:gd name="connsiteX767" fmla="*/ 1892346 w 12191999"/>
              <a:gd name="connsiteY767" fmla="*/ 1638036 h 2070165"/>
              <a:gd name="connsiteX768" fmla="*/ 1833294 w 12191999"/>
              <a:gd name="connsiteY768" fmla="*/ 1594160 h 2070165"/>
              <a:gd name="connsiteX769" fmla="*/ 1675013 w 12191999"/>
              <a:gd name="connsiteY769" fmla="*/ 1594160 h 2070165"/>
              <a:gd name="connsiteX770" fmla="*/ 1615960 w 12191999"/>
              <a:gd name="connsiteY770" fmla="*/ 1638036 h 2070165"/>
              <a:gd name="connsiteX771" fmla="*/ 1675013 w 12191999"/>
              <a:gd name="connsiteY771" fmla="*/ 1681910 h 2070165"/>
              <a:gd name="connsiteX772" fmla="*/ 1734065 w 12191999"/>
              <a:gd name="connsiteY772" fmla="*/ 1638036 h 2070165"/>
              <a:gd name="connsiteX773" fmla="*/ 1675013 w 12191999"/>
              <a:gd name="connsiteY773" fmla="*/ 1594160 h 2070165"/>
              <a:gd name="connsiteX774" fmla="*/ 6351644 w 12191999"/>
              <a:gd name="connsiteY774" fmla="*/ 1591139 h 2070165"/>
              <a:gd name="connsiteX775" fmla="*/ 6351644 w 12191999"/>
              <a:gd name="connsiteY775" fmla="*/ 1690792 h 2070165"/>
              <a:gd name="connsiteX776" fmla="*/ 6410085 w 12191999"/>
              <a:gd name="connsiteY776" fmla="*/ 1690792 h 2070165"/>
              <a:gd name="connsiteX777" fmla="*/ 6410085 w 12191999"/>
              <a:gd name="connsiteY777" fmla="*/ 1591139 h 2070165"/>
              <a:gd name="connsiteX778" fmla="*/ 6268849 w 12191999"/>
              <a:gd name="connsiteY778" fmla="*/ 1591139 h 2070165"/>
              <a:gd name="connsiteX779" fmla="*/ 6268849 w 12191999"/>
              <a:gd name="connsiteY779" fmla="*/ 1690792 h 2070165"/>
              <a:gd name="connsiteX780" fmla="*/ 6327291 w 12191999"/>
              <a:gd name="connsiteY780" fmla="*/ 1690792 h 2070165"/>
              <a:gd name="connsiteX781" fmla="*/ 6327291 w 12191999"/>
              <a:gd name="connsiteY781" fmla="*/ 1591139 h 2070165"/>
              <a:gd name="connsiteX782" fmla="*/ 6186056 w 12191999"/>
              <a:gd name="connsiteY782" fmla="*/ 1591139 h 2070165"/>
              <a:gd name="connsiteX783" fmla="*/ 6186056 w 12191999"/>
              <a:gd name="connsiteY783" fmla="*/ 1690792 h 2070165"/>
              <a:gd name="connsiteX784" fmla="*/ 6244498 w 12191999"/>
              <a:gd name="connsiteY784" fmla="*/ 1690792 h 2070165"/>
              <a:gd name="connsiteX785" fmla="*/ 6244498 w 12191999"/>
              <a:gd name="connsiteY785" fmla="*/ 1591139 h 2070165"/>
              <a:gd name="connsiteX786" fmla="*/ 6103264 w 12191999"/>
              <a:gd name="connsiteY786" fmla="*/ 1591139 h 2070165"/>
              <a:gd name="connsiteX787" fmla="*/ 6103264 w 12191999"/>
              <a:gd name="connsiteY787" fmla="*/ 1690792 h 2070165"/>
              <a:gd name="connsiteX788" fmla="*/ 6161704 w 12191999"/>
              <a:gd name="connsiteY788" fmla="*/ 1690792 h 2070165"/>
              <a:gd name="connsiteX789" fmla="*/ 6161704 w 12191999"/>
              <a:gd name="connsiteY789" fmla="*/ 1591139 h 2070165"/>
              <a:gd name="connsiteX790" fmla="*/ 6020469 w 12191999"/>
              <a:gd name="connsiteY790" fmla="*/ 1591139 h 2070165"/>
              <a:gd name="connsiteX791" fmla="*/ 6020469 w 12191999"/>
              <a:gd name="connsiteY791" fmla="*/ 1690792 h 2070165"/>
              <a:gd name="connsiteX792" fmla="*/ 6078911 w 12191999"/>
              <a:gd name="connsiteY792" fmla="*/ 1690792 h 2070165"/>
              <a:gd name="connsiteX793" fmla="*/ 6078911 w 12191999"/>
              <a:gd name="connsiteY793" fmla="*/ 1591139 h 2070165"/>
              <a:gd name="connsiteX794" fmla="*/ 9284775 w 12191999"/>
              <a:gd name="connsiteY794" fmla="*/ 1581365 h 2070165"/>
              <a:gd name="connsiteX795" fmla="*/ 9284775 w 12191999"/>
              <a:gd name="connsiteY795" fmla="*/ 1642140 h 2070165"/>
              <a:gd name="connsiteX796" fmla="*/ 9688442 w 12191999"/>
              <a:gd name="connsiteY796" fmla="*/ 1642140 h 2070165"/>
              <a:gd name="connsiteX797" fmla="*/ 9688442 w 12191999"/>
              <a:gd name="connsiteY797" fmla="*/ 1581365 h 2070165"/>
              <a:gd name="connsiteX798" fmla="*/ 9100450 w 12191999"/>
              <a:gd name="connsiteY798" fmla="*/ 1581365 h 2070165"/>
              <a:gd name="connsiteX799" fmla="*/ 9100450 w 12191999"/>
              <a:gd name="connsiteY799" fmla="*/ 1642140 h 2070165"/>
              <a:gd name="connsiteX800" fmla="*/ 9240798 w 12191999"/>
              <a:gd name="connsiteY800" fmla="*/ 1642140 h 2070165"/>
              <a:gd name="connsiteX801" fmla="*/ 9240798 w 12191999"/>
              <a:gd name="connsiteY801" fmla="*/ 1581365 h 2070165"/>
              <a:gd name="connsiteX802" fmla="*/ 2453541 w 12191999"/>
              <a:gd name="connsiteY802" fmla="*/ 1581365 h 2070165"/>
              <a:gd name="connsiteX803" fmla="*/ 2453541 w 12191999"/>
              <a:gd name="connsiteY803" fmla="*/ 1642140 h 2070165"/>
              <a:gd name="connsiteX804" fmla="*/ 3024257 w 12191999"/>
              <a:gd name="connsiteY804" fmla="*/ 1642140 h 2070165"/>
              <a:gd name="connsiteX805" fmla="*/ 3024257 w 12191999"/>
              <a:gd name="connsiteY805" fmla="*/ 1581365 h 2070165"/>
              <a:gd name="connsiteX806" fmla="*/ 2192935 w 12191999"/>
              <a:gd name="connsiteY806" fmla="*/ 1581365 h 2070165"/>
              <a:gd name="connsiteX807" fmla="*/ 2192935 w 12191999"/>
              <a:gd name="connsiteY807" fmla="*/ 1642140 h 2070165"/>
              <a:gd name="connsiteX808" fmla="*/ 2391362 w 12191999"/>
              <a:gd name="connsiteY808" fmla="*/ 1642140 h 2070165"/>
              <a:gd name="connsiteX809" fmla="*/ 2391362 w 12191999"/>
              <a:gd name="connsiteY809" fmla="*/ 1581365 h 2070165"/>
              <a:gd name="connsiteX810" fmla="*/ 1564955 w 12191999"/>
              <a:gd name="connsiteY810" fmla="*/ 1541115 h 2070165"/>
              <a:gd name="connsiteX811" fmla="*/ 2117227 w 12191999"/>
              <a:gd name="connsiteY811" fmla="*/ 1541115 h 2070165"/>
              <a:gd name="connsiteX812" fmla="*/ 2117227 w 12191999"/>
              <a:gd name="connsiteY812" fmla="*/ 1714630 h 2070165"/>
              <a:gd name="connsiteX813" fmla="*/ 1564955 w 12191999"/>
              <a:gd name="connsiteY813" fmla="*/ 1714630 h 2070165"/>
              <a:gd name="connsiteX814" fmla="*/ 8483306 w 12191999"/>
              <a:gd name="connsiteY814" fmla="*/ 1504612 h 2070165"/>
              <a:gd name="connsiteX815" fmla="*/ 8472009 w 12191999"/>
              <a:gd name="connsiteY815" fmla="*/ 1513006 h 2070165"/>
              <a:gd name="connsiteX816" fmla="*/ 8472009 w 12191999"/>
              <a:gd name="connsiteY816" fmla="*/ 1546580 h 2070165"/>
              <a:gd name="connsiteX817" fmla="*/ 8483306 w 12191999"/>
              <a:gd name="connsiteY817" fmla="*/ 1554974 h 2070165"/>
              <a:gd name="connsiteX818" fmla="*/ 9012984 w 12191999"/>
              <a:gd name="connsiteY818" fmla="*/ 1554974 h 2070165"/>
              <a:gd name="connsiteX819" fmla="*/ 9024281 w 12191999"/>
              <a:gd name="connsiteY819" fmla="*/ 1546580 h 2070165"/>
              <a:gd name="connsiteX820" fmla="*/ 9024281 w 12191999"/>
              <a:gd name="connsiteY820" fmla="*/ 1513006 h 2070165"/>
              <a:gd name="connsiteX821" fmla="*/ 9012984 w 12191999"/>
              <a:gd name="connsiteY821" fmla="*/ 1504612 h 2070165"/>
              <a:gd name="connsiteX822" fmla="*/ 6837698 w 12191999"/>
              <a:gd name="connsiteY822" fmla="*/ 1504612 h 2070165"/>
              <a:gd name="connsiteX823" fmla="*/ 6826401 w 12191999"/>
              <a:gd name="connsiteY823" fmla="*/ 1513006 h 2070165"/>
              <a:gd name="connsiteX824" fmla="*/ 6826401 w 12191999"/>
              <a:gd name="connsiteY824" fmla="*/ 1546580 h 2070165"/>
              <a:gd name="connsiteX825" fmla="*/ 6837698 w 12191999"/>
              <a:gd name="connsiteY825" fmla="*/ 1554974 h 2070165"/>
              <a:gd name="connsiteX826" fmla="*/ 7367375 w 12191999"/>
              <a:gd name="connsiteY826" fmla="*/ 1554974 h 2070165"/>
              <a:gd name="connsiteX827" fmla="*/ 7378673 w 12191999"/>
              <a:gd name="connsiteY827" fmla="*/ 1546580 h 2070165"/>
              <a:gd name="connsiteX828" fmla="*/ 7378673 w 12191999"/>
              <a:gd name="connsiteY828" fmla="*/ 1513006 h 2070165"/>
              <a:gd name="connsiteX829" fmla="*/ 7367375 w 12191999"/>
              <a:gd name="connsiteY829" fmla="*/ 1504612 h 2070165"/>
              <a:gd name="connsiteX830" fmla="*/ 3824872 w 12191999"/>
              <a:gd name="connsiteY830" fmla="*/ 1504612 h 2070165"/>
              <a:gd name="connsiteX831" fmla="*/ 3813574 w 12191999"/>
              <a:gd name="connsiteY831" fmla="*/ 1513006 h 2070165"/>
              <a:gd name="connsiteX832" fmla="*/ 3813574 w 12191999"/>
              <a:gd name="connsiteY832" fmla="*/ 1546580 h 2070165"/>
              <a:gd name="connsiteX833" fmla="*/ 3824872 w 12191999"/>
              <a:gd name="connsiteY833" fmla="*/ 1554974 h 2070165"/>
              <a:gd name="connsiteX834" fmla="*/ 4354548 w 12191999"/>
              <a:gd name="connsiteY834" fmla="*/ 1554974 h 2070165"/>
              <a:gd name="connsiteX835" fmla="*/ 4365844 w 12191999"/>
              <a:gd name="connsiteY835" fmla="*/ 1546580 h 2070165"/>
              <a:gd name="connsiteX836" fmla="*/ 4365844 w 12191999"/>
              <a:gd name="connsiteY836" fmla="*/ 1513006 h 2070165"/>
              <a:gd name="connsiteX837" fmla="*/ 4354548 w 12191999"/>
              <a:gd name="connsiteY837" fmla="*/ 1504612 h 2070165"/>
              <a:gd name="connsiteX838" fmla="*/ 7456345 w 12191999"/>
              <a:gd name="connsiteY838" fmla="*/ 1493177 h 2070165"/>
              <a:gd name="connsiteX839" fmla="*/ 7442092 w 12191999"/>
              <a:gd name="connsiteY839" fmla="*/ 1503767 h 2070165"/>
              <a:gd name="connsiteX840" fmla="*/ 7442092 w 12191999"/>
              <a:gd name="connsiteY840" fmla="*/ 1546124 h 2070165"/>
              <a:gd name="connsiteX841" fmla="*/ 7456345 w 12191999"/>
              <a:gd name="connsiteY841" fmla="*/ 1556714 h 2070165"/>
              <a:gd name="connsiteX842" fmla="*/ 7824762 w 12191999"/>
              <a:gd name="connsiteY842" fmla="*/ 1556714 h 2070165"/>
              <a:gd name="connsiteX843" fmla="*/ 7839015 w 12191999"/>
              <a:gd name="connsiteY843" fmla="*/ 1546124 h 2070165"/>
              <a:gd name="connsiteX844" fmla="*/ 7839015 w 12191999"/>
              <a:gd name="connsiteY844" fmla="*/ 1503767 h 2070165"/>
              <a:gd name="connsiteX845" fmla="*/ 7824762 w 12191999"/>
              <a:gd name="connsiteY845" fmla="*/ 1493177 h 2070165"/>
              <a:gd name="connsiteX846" fmla="*/ 11142869 w 12191999"/>
              <a:gd name="connsiteY846" fmla="*/ 1489394 h 2070165"/>
              <a:gd name="connsiteX847" fmla="*/ 11142869 w 12191999"/>
              <a:gd name="connsiteY847" fmla="*/ 1613019 h 2070165"/>
              <a:gd name="connsiteX848" fmla="*/ 11228389 w 12191999"/>
              <a:gd name="connsiteY848" fmla="*/ 1613019 h 2070165"/>
              <a:gd name="connsiteX849" fmla="*/ 11228389 w 12191999"/>
              <a:gd name="connsiteY849" fmla="*/ 1489394 h 2070165"/>
              <a:gd name="connsiteX850" fmla="*/ 11001633 w 12191999"/>
              <a:gd name="connsiteY850" fmla="*/ 1489394 h 2070165"/>
              <a:gd name="connsiteX851" fmla="*/ 11001633 w 12191999"/>
              <a:gd name="connsiteY851" fmla="*/ 1613019 h 2070165"/>
              <a:gd name="connsiteX852" fmla="*/ 11087153 w 12191999"/>
              <a:gd name="connsiteY852" fmla="*/ 1613019 h 2070165"/>
              <a:gd name="connsiteX853" fmla="*/ 11087153 w 12191999"/>
              <a:gd name="connsiteY853" fmla="*/ 1489394 h 2070165"/>
              <a:gd name="connsiteX854" fmla="*/ 10860302 w 12191999"/>
              <a:gd name="connsiteY854" fmla="*/ 1489394 h 2070165"/>
              <a:gd name="connsiteX855" fmla="*/ 10860302 w 12191999"/>
              <a:gd name="connsiteY855" fmla="*/ 1613019 h 2070165"/>
              <a:gd name="connsiteX856" fmla="*/ 10945822 w 12191999"/>
              <a:gd name="connsiteY856" fmla="*/ 1613019 h 2070165"/>
              <a:gd name="connsiteX857" fmla="*/ 10945822 w 12191999"/>
              <a:gd name="connsiteY857" fmla="*/ 1489394 h 2070165"/>
              <a:gd name="connsiteX858" fmla="*/ 10715106 w 12191999"/>
              <a:gd name="connsiteY858" fmla="*/ 1489394 h 2070165"/>
              <a:gd name="connsiteX859" fmla="*/ 10715106 w 12191999"/>
              <a:gd name="connsiteY859" fmla="*/ 1613019 h 2070165"/>
              <a:gd name="connsiteX860" fmla="*/ 10800626 w 12191999"/>
              <a:gd name="connsiteY860" fmla="*/ 1613019 h 2070165"/>
              <a:gd name="connsiteX861" fmla="*/ 10800626 w 12191999"/>
              <a:gd name="connsiteY861" fmla="*/ 1489394 h 2070165"/>
              <a:gd name="connsiteX862" fmla="*/ 10569911 w 12191999"/>
              <a:gd name="connsiteY862" fmla="*/ 1489394 h 2070165"/>
              <a:gd name="connsiteX863" fmla="*/ 10569911 w 12191999"/>
              <a:gd name="connsiteY863" fmla="*/ 1613019 h 2070165"/>
              <a:gd name="connsiteX864" fmla="*/ 10655431 w 12191999"/>
              <a:gd name="connsiteY864" fmla="*/ 1613019 h 2070165"/>
              <a:gd name="connsiteX865" fmla="*/ 10655431 w 12191999"/>
              <a:gd name="connsiteY865" fmla="*/ 1489394 h 2070165"/>
              <a:gd name="connsiteX866" fmla="*/ 10424717 w 12191999"/>
              <a:gd name="connsiteY866" fmla="*/ 1489394 h 2070165"/>
              <a:gd name="connsiteX867" fmla="*/ 10424717 w 12191999"/>
              <a:gd name="connsiteY867" fmla="*/ 1613019 h 2070165"/>
              <a:gd name="connsiteX868" fmla="*/ 10510237 w 12191999"/>
              <a:gd name="connsiteY868" fmla="*/ 1613019 h 2070165"/>
              <a:gd name="connsiteX869" fmla="*/ 10510237 w 12191999"/>
              <a:gd name="connsiteY869" fmla="*/ 1489394 h 2070165"/>
              <a:gd name="connsiteX870" fmla="*/ 10279523 w 12191999"/>
              <a:gd name="connsiteY870" fmla="*/ 1489394 h 2070165"/>
              <a:gd name="connsiteX871" fmla="*/ 10279523 w 12191999"/>
              <a:gd name="connsiteY871" fmla="*/ 1613019 h 2070165"/>
              <a:gd name="connsiteX872" fmla="*/ 10365043 w 12191999"/>
              <a:gd name="connsiteY872" fmla="*/ 1613019 h 2070165"/>
              <a:gd name="connsiteX873" fmla="*/ 10365043 w 12191999"/>
              <a:gd name="connsiteY873" fmla="*/ 1489394 h 2070165"/>
              <a:gd name="connsiteX874" fmla="*/ 10134328 w 12191999"/>
              <a:gd name="connsiteY874" fmla="*/ 1489394 h 2070165"/>
              <a:gd name="connsiteX875" fmla="*/ 10134328 w 12191999"/>
              <a:gd name="connsiteY875" fmla="*/ 1613019 h 2070165"/>
              <a:gd name="connsiteX876" fmla="*/ 10219847 w 12191999"/>
              <a:gd name="connsiteY876" fmla="*/ 1613019 h 2070165"/>
              <a:gd name="connsiteX877" fmla="*/ 10219847 w 12191999"/>
              <a:gd name="connsiteY877" fmla="*/ 1489394 h 2070165"/>
              <a:gd name="connsiteX878" fmla="*/ 9989134 w 12191999"/>
              <a:gd name="connsiteY878" fmla="*/ 1489394 h 2070165"/>
              <a:gd name="connsiteX879" fmla="*/ 9989134 w 12191999"/>
              <a:gd name="connsiteY879" fmla="*/ 1613019 h 2070165"/>
              <a:gd name="connsiteX880" fmla="*/ 10074653 w 12191999"/>
              <a:gd name="connsiteY880" fmla="*/ 1613019 h 2070165"/>
              <a:gd name="connsiteX881" fmla="*/ 10074653 w 12191999"/>
              <a:gd name="connsiteY881" fmla="*/ 1489394 h 2070165"/>
              <a:gd name="connsiteX882" fmla="*/ 1384659 w 12191999"/>
              <a:gd name="connsiteY882" fmla="*/ 1489394 h 2070165"/>
              <a:gd name="connsiteX883" fmla="*/ 1384659 w 12191999"/>
              <a:gd name="connsiteY883" fmla="*/ 1613019 h 2070165"/>
              <a:gd name="connsiteX884" fmla="*/ 1470179 w 12191999"/>
              <a:gd name="connsiteY884" fmla="*/ 1613019 h 2070165"/>
              <a:gd name="connsiteX885" fmla="*/ 1470179 w 12191999"/>
              <a:gd name="connsiteY885" fmla="*/ 1489394 h 2070165"/>
              <a:gd name="connsiteX886" fmla="*/ 1243423 w 12191999"/>
              <a:gd name="connsiteY886" fmla="*/ 1489394 h 2070165"/>
              <a:gd name="connsiteX887" fmla="*/ 1243423 w 12191999"/>
              <a:gd name="connsiteY887" fmla="*/ 1613019 h 2070165"/>
              <a:gd name="connsiteX888" fmla="*/ 1328943 w 12191999"/>
              <a:gd name="connsiteY888" fmla="*/ 1613019 h 2070165"/>
              <a:gd name="connsiteX889" fmla="*/ 1328943 w 12191999"/>
              <a:gd name="connsiteY889" fmla="*/ 1489394 h 2070165"/>
              <a:gd name="connsiteX890" fmla="*/ 1102092 w 12191999"/>
              <a:gd name="connsiteY890" fmla="*/ 1489394 h 2070165"/>
              <a:gd name="connsiteX891" fmla="*/ 1102092 w 12191999"/>
              <a:gd name="connsiteY891" fmla="*/ 1613019 h 2070165"/>
              <a:gd name="connsiteX892" fmla="*/ 1187612 w 12191999"/>
              <a:gd name="connsiteY892" fmla="*/ 1613019 h 2070165"/>
              <a:gd name="connsiteX893" fmla="*/ 1187612 w 12191999"/>
              <a:gd name="connsiteY893" fmla="*/ 1489394 h 2070165"/>
              <a:gd name="connsiteX894" fmla="*/ 956897 w 12191999"/>
              <a:gd name="connsiteY894" fmla="*/ 1489394 h 2070165"/>
              <a:gd name="connsiteX895" fmla="*/ 956897 w 12191999"/>
              <a:gd name="connsiteY895" fmla="*/ 1613019 h 2070165"/>
              <a:gd name="connsiteX896" fmla="*/ 1042417 w 12191999"/>
              <a:gd name="connsiteY896" fmla="*/ 1613019 h 2070165"/>
              <a:gd name="connsiteX897" fmla="*/ 1042417 w 12191999"/>
              <a:gd name="connsiteY897" fmla="*/ 1489394 h 2070165"/>
              <a:gd name="connsiteX898" fmla="*/ 811701 w 12191999"/>
              <a:gd name="connsiteY898" fmla="*/ 1489394 h 2070165"/>
              <a:gd name="connsiteX899" fmla="*/ 811701 w 12191999"/>
              <a:gd name="connsiteY899" fmla="*/ 1613019 h 2070165"/>
              <a:gd name="connsiteX900" fmla="*/ 897221 w 12191999"/>
              <a:gd name="connsiteY900" fmla="*/ 1613019 h 2070165"/>
              <a:gd name="connsiteX901" fmla="*/ 897221 w 12191999"/>
              <a:gd name="connsiteY901" fmla="*/ 1489394 h 2070165"/>
              <a:gd name="connsiteX902" fmla="*/ 666508 w 12191999"/>
              <a:gd name="connsiteY902" fmla="*/ 1489394 h 2070165"/>
              <a:gd name="connsiteX903" fmla="*/ 666508 w 12191999"/>
              <a:gd name="connsiteY903" fmla="*/ 1613019 h 2070165"/>
              <a:gd name="connsiteX904" fmla="*/ 752027 w 12191999"/>
              <a:gd name="connsiteY904" fmla="*/ 1613019 h 2070165"/>
              <a:gd name="connsiteX905" fmla="*/ 752027 w 12191999"/>
              <a:gd name="connsiteY905" fmla="*/ 1489394 h 2070165"/>
              <a:gd name="connsiteX906" fmla="*/ 521314 w 12191999"/>
              <a:gd name="connsiteY906" fmla="*/ 1489394 h 2070165"/>
              <a:gd name="connsiteX907" fmla="*/ 521314 w 12191999"/>
              <a:gd name="connsiteY907" fmla="*/ 1613019 h 2070165"/>
              <a:gd name="connsiteX908" fmla="*/ 606833 w 12191999"/>
              <a:gd name="connsiteY908" fmla="*/ 1613019 h 2070165"/>
              <a:gd name="connsiteX909" fmla="*/ 606833 w 12191999"/>
              <a:gd name="connsiteY909" fmla="*/ 1489394 h 2070165"/>
              <a:gd name="connsiteX910" fmla="*/ 376120 w 12191999"/>
              <a:gd name="connsiteY910" fmla="*/ 1489394 h 2070165"/>
              <a:gd name="connsiteX911" fmla="*/ 376120 w 12191999"/>
              <a:gd name="connsiteY911" fmla="*/ 1613019 h 2070165"/>
              <a:gd name="connsiteX912" fmla="*/ 461639 w 12191999"/>
              <a:gd name="connsiteY912" fmla="*/ 1613019 h 2070165"/>
              <a:gd name="connsiteX913" fmla="*/ 461639 w 12191999"/>
              <a:gd name="connsiteY913" fmla="*/ 1489394 h 2070165"/>
              <a:gd name="connsiteX914" fmla="*/ 230926 w 12191999"/>
              <a:gd name="connsiteY914" fmla="*/ 1489394 h 2070165"/>
              <a:gd name="connsiteX915" fmla="*/ 230926 w 12191999"/>
              <a:gd name="connsiteY915" fmla="*/ 1613019 h 2070165"/>
              <a:gd name="connsiteX916" fmla="*/ 316446 w 12191999"/>
              <a:gd name="connsiteY916" fmla="*/ 1613019 h 2070165"/>
              <a:gd name="connsiteX917" fmla="*/ 316446 w 12191999"/>
              <a:gd name="connsiteY917" fmla="*/ 1489394 h 2070165"/>
              <a:gd name="connsiteX918" fmla="*/ 11934127 w 12191999"/>
              <a:gd name="connsiteY918" fmla="*/ 1482305 h 2070165"/>
              <a:gd name="connsiteX919" fmla="*/ 11934127 w 12191999"/>
              <a:gd name="connsiteY919" fmla="*/ 1555140 h 2070165"/>
              <a:gd name="connsiteX920" fmla="*/ 11971383 w 12191999"/>
              <a:gd name="connsiteY920" fmla="*/ 1555140 h 2070165"/>
              <a:gd name="connsiteX921" fmla="*/ 11971383 w 12191999"/>
              <a:gd name="connsiteY921" fmla="*/ 1482305 h 2070165"/>
              <a:gd name="connsiteX922" fmla="*/ 6516272 w 12191999"/>
              <a:gd name="connsiteY922" fmla="*/ 1482305 h 2070165"/>
              <a:gd name="connsiteX923" fmla="*/ 6516272 w 12191999"/>
              <a:gd name="connsiteY923" fmla="*/ 1555140 h 2070165"/>
              <a:gd name="connsiteX924" fmla="*/ 6553500 w 12191999"/>
              <a:gd name="connsiteY924" fmla="*/ 1555140 h 2070165"/>
              <a:gd name="connsiteX925" fmla="*/ 6553500 w 12191999"/>
              <a:gd name="connsiteY925" fmla="*/ 1482305 h 2070165"/>
              <a:gd name="connsiteX926" fmla="*/ 5882234 w 12191999"/>
              <a:gd name="connsiteY926" fmla="*/ 1482305 h 2070165"/>
              <a:gd name="connsiteX927" fmla="*/ 5882234 w 12191999"/>
              <a:gd name="connsiteY927" fmla="*/ 1555140 h 2070165"/>
              <a:gd name="connsiteX928" fmla="*/ 5919464 w 12191999"/>
              <a:gd name="connsiteY928" fmla="*/ 1555140 h 2070165"/>
              <a:gd name="connsiteX929" fmla="*/ 5919464 w 12191999"/>
              <a:gd name="connsiteY929" fmla="*/ 1482305 h 2070165"/>
              <a:gd name="connsiteX930" fmla="*/ 4670222 w 12191999"/>
              <a:gd name="connsiteY930" fmla="*/ 1482305 h 2070165"/>
              <a:gd name="connsiteX931" fmla="*/ 4670222 w 12191999"/>
              <a:gd name="connsiteY931" fmla="*/ 1555140 h 2070165"/>
              <a:gd name="connsiteX932" fmla="*/ 4714551 w 12191999"/>
              <a:gd name="connsiteY932" fmla="*/ 1555140 h 2070165"/>
              <a:gd name="connsiteX933" fmla="*/ 4714551 w 12191999"/>
              <a:gd name="connsiteY933" fmla="*/ 1482305 h 2070165"/>
              <a:gd name="connsiteX934" fmla="*/ 9284775 w 12191999"/>
              <a:gd name="connsiteY934" fmla="*/ 1479419 h 2070165"/>
              <a:gd name="connsiteX935" fmla="*/ 9284775 w 12191999"/>
              <a:gd name="connsiteY935" fmla="*/ 1540194 h 2070165"/>
              <a:gd name="connsiteX936" fmla="*/ 9688442 w 12191999"/>
              <a:gd name="connsiteY936" fmla="*/ 1540194 h 2070165"/>
              <a:gd name="connsiteX937" fmla="*/ 9688442 w 12191999"/>
              <a:gd name="connsiteY937" fmla="*/ 1479419 h 2070165"/>
              <a:gd name="connsiteX938" fmla="*/ 9100450 w 12191999"/>
              <a:gd name="connsiteY938" fmla="*/ 1479419 h 2070165"/>
              <a:gd name="connsiteX939" fmla="*/ 9100450 w 12191999"/>
              <a:gd name="connsiteY939" fmla="*/ 1540194 h 2070165"/>
              <a:gd name="connsiteX940" fmla="*/ 9240798 w 12191999"/>
              <a:gd name="connsiteY940" fmla="*/ 1540194 h 2070165"/>
              <a:gd name="connsiteX941" fmla="*/ 9240798 w 12191999"/>
              <a:gd name="connsiteY941" fmla="*/ 1479419 h 2070165"/>
              <a:gd name="connsiteX942" fmla="*/ 2453541 w 12191999"/>
              <a:gd name="connsiteY942" fmla="*/ 1479419 h 2070165"/>
              <a:gd name="connsiteX943" fmla="*/ 2453541 w 12191999"/>
              <a:gd name="connsiteY943" fmla="*/ 1540194 h 2070165"/>
              <a:gd name="connsiteX944" fmla="*/ 3024257 w 12191999"/>
              <a:gd name="connsiteY944" fmla="*/ 1540194 h 2070165"/>
              <a:gd name="connsiteX945" fmla="*/ 3024257 w 12191999"/>
              <a:gd name="connsiteY945" fmla="*/ 1479419 h 2070165"/>
              <a:gd name="connsiteX946" fmla="*/ 2192935 w 12191999"/>
              <a:gd name="connsiteY946" fmla="*/ 1479419 h 2070165"/>
              <a:gd name="connsiteX947" fmla="*/ 2192935 w 12191999"/>
              <a:gd name="connsiteY947" fmla="*/ 1540194 h 2070165"/>
              <a:gd name="connsiteX948" fmla="*/ 2391362 w 12191999"/>
              <a:gd name="connsiteY948" fmla="*/ 1540194 h 2070165"/>
              <a:gd name="connsiteX949" fmla="*/ 2391362 w 12191999"/>
              <a:gd name="connsiteY949" fmla="*/ 1479419 h 2070165"/>
              <a:gd name="connsiteX950" fmla="*/ 6351644 w 12191999"/>
              <a:gd name="connsiteY950" fmla="*/ 1459116 h 2070165"/>
              <a:gd name="connsiteX951" fmla="*/ 6351644 w 12191999"/>
              <a:gd name="connsiteY951" fmla="*/ 1558770 h 2070165"/>
              <a:gd name="connsiteX952" fmla="*/ 6410085 w 12191999"/>
              <a:gd name="connsiteY952" fmla="*/ 1558770 h 2070165"/>
              <a:gd name="connsiteX953" fmla="*/ 6410085 w 12191999"/>
              <a:gd name="connsiteY953" fmla="*/ 1459116 h 2070165"/>
              <a:gd name="connsiteX954" fmla="*/ 6268849 w 12191999"/>
              <a:gd name="connsiteY954" fmla="*/ 1459116 h 2070165"/>
              <a:gd name="connsiteX955" fmla="*/ 6268849 w 12191999"/>
              <a:gd name="connsiteY955" fmla="*/ 1558770 h 2070165"/>
              <a:gd name="connsiteX956" fmla="*/ 6327291 w 12191999"/>
              <a:gd name="connsiteY956" fmla="*/ 1558770 h 2070165"/>
              <a:gd name="connsiteX957" fmla="*/ 6327291 w 12191999"/>
              <a:gd name="connsiteY957" fmla="*/ 1459116 h 2070165"/>
              <a:gd name="connsiteX958" fmla="*/ 6186056 w 12191999"/>
              <a:gd name="connsiteY958" fmla="*/ 1459116 h 2070165"/>
              <a:gd name="connsiteX959" fmla="*/ 6186056 w 12191999"/>
              <a:gd name="connsiteY959" fmla="*/ 1558770 h 2070165"/>
              <a:gd name="connsiteX960" fmla="*/ 6244498 w 12191999"/>
              <a:gd name="connsiteY960" fmla="*/ 1558770 h 2070165"/>
              <a:gd name="connsiteX961" fmla="*/ 6244498 w 12191999"/>
              <a:gd name="connsiteY961" fmla="*/ 1459116 h 2070165"/>
              <a:gd name="connsiteX962" fmla="*/ 6103264 w 12191999"/>
              <a:gd name="connsiteY962" fmla="*/ 1459116 h 2070165"/>
              <a:gd name="connsiteX963" fmla="*/ 6103264 w 12191999"/>
              <a:gd name="connsiteY963" fmla="*/ 1558770 h 2070165"/>
              <a:gd name="connsiteX964" fmla="*/ 6161704 w 12191999"/>
              <a:gd name="connsiteY964" fmla="*/ 1558770 h 2070165"/>
              <a:gd name="connsiteX965" fmla="*/ 6161704 w 12191999"/>
              <a:gd name="connsiteY965" fmla="*/ 1459116 h 2070165"/>
              <a:gd name="connsiteX966" fmla="*/ 6020469 w 12191999"/>
              <a:gd name="connsiteY966" fmla="*/ 1459116 h 2070165"/>
              <a:gd name="connsiteX967" fmla="*/ 6020469 w 12191999"/>
              <a:gd name="connsiteY967" fmla="*/ 1558770 h 2070165"/>
              <a:gd name="connsiteX968" fmla="*/ 6078911 w 12191999"/>
              <a:gd name="connsiteY968" fmla="*/ 1558770 h 2070165"/>
              <a:gd name="connsiteX969" fmla="*/ 6078911 w 12191999"/>
              <a:gd name="connsiteY969" fmla="*/ 1459116 h 2070165"/>
              <a:gd name="connsiteX970" fmla="*/ 4600395 w 12191999"/>
              <a:gd name="connsiteY970" fmla="*/ 1427829 h 2070165"/>
              <a:gd name="connsiteX971" fmla="*/ 4784381 w 12191999"/>
              <a:gd name="connsiteY971" fmla="*/ 1427829 h 2070165"/>
              <a:gd name="connsiteX972" fmla="*/ 4784381 w 12191999"/>
              <a:gd name="connsiteY972" fmla="*/ 1557198 h 2070165"/>
              <a:gd name="connsiteX973" fmla="*/ 5673219 w 12191999"/>
              <a:gd name="connsiteY973" fmla="*/ 1557198 h 2070165"/>
              <a:gd name="connsiteX974" fmla="*/ 5673219 w 12191999"/>
              <a:gd name="connsiteY974" fmla="*/ 1694308 h 2070165"/>
              <a:gd name="connsiteX975" fmla="*/ 5823588 w 12191999"/>
              <a:gd name="connsiteY975" fmla="*/ 1694308 h 2070165"/>
              <a:gd name="connsiteX976" fmla="*/ 5823588 w 12191999"/>
              <a:gd name="connsiteY976" fmla="*/ 1427829 h 2070165"/>
              <a:gd name="connsiteX977" fmla="*/ 5978112 w 12191999"/>
              <a:gd name="connsiteY977" fmla="*/ 1427829 h 2070165"/>
              <a:gd name="connsiteX978" fmla="*/ 5978112 w 12191999"/>
              <a:gd name="connsiteY978" fmla="*/ 1694308 h 2070165"/>
              <a:gd name="connsiteX979" fmla="*/ 5981752 w 12191999"/>
              <a:gd name="connsiteY979" fmla="*/ 1694308 h 2070165"/>
              <a:gd name="connsiteX980" fmla="*/ 5981752 w 12191999"/>
              <a:gd name="connsiteY980" fmla="*/ 2070165 h 2070165"/>
              <a:gd name="connsiteX981" fmla="*/ 5624365 w 12191999"/>
              <a:gd name="connsiteY981" fmla="*/ 2070165 h 2070165"/>
              <a:gd name="connsiteX982" fmla="*/ 5624365 w 12191999"/>
              <a:gd name="connsiteY982" fmla="*/ 2025343 h 2070165"/>
              <a:gd name="connsiteX983" fmla="*/ 5565925 w 12191999"/>
              <a:gd name="connsiteY983" fmla="*/ 2025343 h 2070165"/>
              <a:gd name="connsiteX984" fmla="*/ 5565925 w 12191999"/>
              <a:gd name="connsiteY984" fmla="*/ 2070165 h 2070165"/>
              <a:gd name="connsiteX985" fmla="*/ 5541572 w 12191999"/>
              <a:gd name="connsiteY985" fmla="*/ 2070165 h 2070165"/>
              <a:gd name="connsiteX986" fmla="*/ 5541572 w 12191999"/>
              <a:gd name="connsiteY986" fmla="*/ 2025343 h 2070165"/>
              <a:gd name="connsiteX987" fmla="*/ 5483131 w 12191999"/>
              <a:gd name="connsiteY987" fmla="*/ 2025343 h 2070165"/>
              <a:gd name="connsiteX988" fmla="*/ 5483131 w 12191999"/>
              <a:gd name="connsiteY988" fmla="*/ 2070165 h 2070165"/>
              <a:gd name="connsiteX989" fmla="*/ 5458778 w 12191999"/>
              <a:gd name="connsiteY989" fmla="*/ 2070165 h 2070165"/>
              <a:gd name="connsiteX990" fmla="*/ 5458778 w 12191999"/>
              <a:gd name="connsiteY990" fmla="*/ 2025343 h 2070165"/>
              <a:gd name="connsiteX991" fmla="*/ 5400338 w 12191999"/>
              <a:gd name="connsiteY991" fmla="*/ 2025343 h 2070165"/>
              <a:gd name="connsiteX992" fmla="*/ 5400338 w 12191999"/>
              <a:gd name="connsiteY992" fmla="*/ 2070165 h 2070165"/>
              <a:gd name="connsiteX993" fmla="*/ 5375987 w 12191999"/>
              <a:gd name="connsiteY993" fmla="*/ 2070165 h 2070165"/>
              <a:gd name="connsiteX994" fmla="*/ 5375987 w 12191999"/>
              <a:gd name="connsiteY994" fmla="*/ 2025343 h 2070165"/>
              <a:gd name="connsiteX995" fmla="*/ 5317545 w 12191999"/>
              <a:gd name="connsiteY995" fmla="*/ 2025343 h 2070165"/>
              <a:gd name="connsiteX996" fmla="*/ 5317545 w 12191999"/>
              <a:gd name="connsiteY996" fmla="*/ 2070165 h 2070165"/>
              <a:gd name="connsiteX997" fmla="*/ 5293192 w 12191999"/>
              <a:gd name="connsiteY997" fmla="*/ 2070165 h 2070165"/>
              <a:gd name="connsiteX998" fmla="*/ 5293192 w 12191999"/>
              <a:gd name="connsiteY998" fmla="*/ 2025343 h 2070165"/>
              <a:gd name="connsiteX999" fmla="*/ 5234751 w 12191999"/>
              <a:gd name="connsiteY999" fmla="*/ 2025343 h 2070165"/>
              <a:gd name="connsiteX1000" fmla="*/ 5234751 w 12191999"/>
              <a:gd name="connsiteY1000" fmla="*/ 2070165 h 2070165"/>
              <a:gd name="connsiteX1001" fmla="*/ 4412075 w 12191999"/>
              <a:gd name="connsiteY1001" fmla="*/ 2070165 h 2070165"/>
              <a:gd name="connsiteX1002" fmla="*/ 4412075 w 12191999"/>
              <a:gd name="connsiteY1002" fmla="*/ 1694308 h 2070165"/>
              <a:gd name="connsiteX1003" fmla="*/ 4600395 w 12191999"/>
              <a:gd name="connsiteY1003" fmla="*/ 1694308 h 2070165"/>
              <a:gd name="connsiteX1004" fmla="*/ 8483306 w 12191999"/>
              <a:gd name="connsiteY1004" fmla="*/ 1403117 h 2070165"/>
              <a:gd name="connsiteX1005" fmla="*/ 8472009 w 12191999"/>
              <a:gd name="connsiteY1005" fmla="*/ 1411511 h 2070165"/>
              <a:gd name="connsiteX1006" fmla="*/ 8472009 w 12191999"/>
              <a:gd name="connsiteY1006" fmla="*/ 1445085 h 2070165"/>
              <a:gd name="connsiteX1007" fmla="*/ 8483306 w 12191999"/>
              <a:gd name="connsiteY1007" fmla="*/ 1453479 h 2070165"/>
              <a:gd name="connsiteX1008" fmla="*/ 9012984 w 12191999"/>
              <a:gd name="connsiteY1008" fmla="*/ 1453479 h 2070165"/>
              <a:gd name="connsiteX1009" fmla="*/ 9024281 w 12191999"/>
              <a:gd name="connsiteY1009" fmla="*/ 1445085 h 2070165"/>
              <a:gd name="connsiteX1010" fmla="*/ 9024281 w 12191999"/>
              <a:gd name="connsiteY1010" fmla="*/ 1411511 h 2070165"/>
              <a:gd name="connsiteX1011" fmla="*/ 9012984 w 12191999"/>
              <a:gd name="connsiteY1011" fmla="*/ 1403117 h 2070165"/>
              <a:gd name="connsiteX1012" fmla="*/ 6837698 w 12191999"/>
              <a:gd name="connsiteY1012" fmla="*/ 1403117 h 2070165"/>
              <a:gd name="connsiteX1013" fmla="*/ 6826401 w 12191999"/>
              <a:gd name="connsiteY1013" fmla="*/ 1411511 h 2070165"/>
              <a:gd name="connsiteX1014" fmla="*/ 6826401 w 12191999"/>
              <a:gd name="connsiteY1014" fmla="*/ 1445085 h 2070165"/>
              <a:gd name="connsiteX1015" fmla="*/ 6837698 w 12191999"/>
              <a:gd name="connsiteY1015" fmla="*/ 1453479 h 2070165"/>
              <a:gd name="connsiteX1016" fmla="*/ 7367375 w 12191999"/>
              <a:gd name="connsiteY1016" fmla="*/ 1453479 h 2070165"/>
              <a:gd name="connsiteX1017" fmla="*/ 7378673 w 12191999"/>
              <a:gd name="connsiteY1017" fmla="*/ 1445085 h 2070165"/>
              <a:gd name="connsiteX1018" fmla="*/ 7378673 w 12191999"/>
              <a:gd name="connsiteY1018" fmla="*/ 1411511 h 2070165"/>
              <a:gd name="connsiteX1019" fmla="*/ 7367375 w 12191999"/>
              <a:gd name="connsiteY1019" fmla="*/ 1403117 h 2070165"/>
              <a:gd name="connsiteX1020" fmla="*/ 3824872 w 12191999"/>
              <a:gd name="connsiteY1020" fmla="*/ 1403117 h 2070165"/>
              <a:gd name="connsiteX1021" fmla="*/ 3813574 w 12191999"/>
              <a:gd name="connsiteY1021" fmla="*/ 1411511 h 2070165"/>
              <a:gd name="connsiteX1022" fmla="*/ 3813574 w 12191999"/>
              <a:gd name="connsiteY1022" fmla="*/ 1445085 h 2070165"/>
              <a:gd name="connsiteX1023" fmla="*/ 3824872 w 12191999"/>
              <a:gd name="connsiteY1023" fmla="*/ 1453479 h 2070165"/>
              <a:gd name="connsiteX1024" fmla="*/ 4354548 w 12191999"/>
              <a:gd name="connsiteY1024" fmla="*/ 1453479 h 2070165"/>
              <a:gd name="connsiteX1025" fmla="*/ 4365844 w 12191999"/>
              <a:gd name="connsiteY1025" fmla="*/ 1445085 h 2070165"/>
              <a:gd name="connsiteX1026" fmla="*/ 4365844 w 12191999"/>
              <a:gd name="connsiteY1026" fmla="*/ 1411511 h 2070165"/>
              <a:gd name="connsiteX1027" fmla="*/ 4354548 w 12191999"/>
              <a:gd name="connsiteY1027" fmla="*/ 1403117 h 2070165"/>
              <a:gd name="connsiteX1028" fmla="*/ 7456345 w 12191999"/>
              <a:gd name="connsiteY1028" fmla="*/ 1365127 h 2070165"/>
              <a:gd name="connsiteX1029" fmla="*/ 7442092 w 12191999"/>
              <a:gd name="connsiteY1029" fmla="*/ 1375717 h 2070165"/>
              <a:gd name="connsiteX1030" fmla="*/ 7442092 w 12191999"/>
              <a:gd name="connsiteY1030" fmla="*/ 1418075 h 2070165"/>
              <a:gd name="connsiteX1031" fmla="*/ 7456345 w 12191999"/>
              <a:gd name="connsiteY1031" fmla="*/ 1428665 h 2070165"/>
              <a:gd name="connsiteX1032" fmla="*/ 7824762 w 12191999"/>
              <a:gd name="connsiteY1032" fmla="*/ 1428665 h 2070165"/>
              <a:gd name="connsiteX1033" fmla="*/ 7839015 w 12191999"/>
              <a:gd name="connsiteY1033" fmla="*/ 1418075 h 2070165"/>
              <a:gd name="connsiteX1034" fmla="*/ 7839015 w 12191999"/>
              <a:gd name="connsiteY1034" fmla="*/ 1375717 h 2070165"/>
              <a:gd name="connsiteX1035" fmla="*/ 7824762 w 12191999"/>
              <a:gd name="connsiteY1035" fmla="*/ 1365127 h 2070165"/>
              <a:gd name="connsiteX1036" fmla="*/ 11533813 w 12191999"/>
              <a:gd name="connsiteY1036" fmla="*/ 1355097 h 2070165"/>
              <a:gd name="connsiteX1037" fmla="*/ 11671866 w 12191999"/>
              <a:gd name="connsiteY1037" fmla="*/ 1355097 h 2070165"/>
              <a:gd name="connsiteX1038" fmla="*/ 11671866 w 12191999"/>
              <a:gd name="connsiteY1038" fmla="*/ 1402177 h 2070165"/>
              <a:gd name="connsiteX1039" fmla="*/ 11744399 w 12191999"/>
              <a:gd name="connsiteY1039" fmla="*/ 1402177 h 2070165"/>
              <a:gd name="connsiteX1040" fmla="*/ 11744399 w 12191999"/>
              <a:gd name="connsiteY1040" fmla="*/ 1442608 h 2070165"/>
              <a:gd name="connsiteX1041" fmla="*/ 11841346 w 12191999"/>
              <a:gd name="connsiteY1041" fmla="*/ 1442608 h 2070165"/>
              <a:gd name="connsiteX1042" fmla="*/ 11841346 w 12191999"/>
              <a:gd name="connsiteY1042" fmla="*/ 1481969 h 2070165"/>
              <a:gd name="connsiteX1043" fmla="*/ 11875437 w 12191999"/>
              <a:gd name="connsiteY1043" fmla="*/ 1481969 h 2070165"/>
              <a:gd name="connsiteX1044" fmla="*/ 11875437 w 12191999"/>
              <a:gd name="connsiteY1044" fmla="*/ 1427829 h 2070165"/>
              <a:gd name="connsiteX1045" fmla="*/ 12030075 w 12191999"/>
              <a:gd name="connsiteY1045" fmla="*/ 1427829 h 2070165"/>
              <a:gd name="connsiteX1046" fmla="*/ 12030075 w 12191999"/>
              <a:gd name="connsiteY1046" fmla="*/ 1694308 h 2070165"/>
              <a:gd name="connsiteX1047" fmla="*/ 12191999 w 12191999"/>
              <a:gd name="connsiteY1047" fmla="*/ 1694308 h 2070165"/>
              <a:gd name="connsiteX1048" fmla="*/ 12191999 w 12191999"/>
              <a:gd name="connsiteY1048" fmla="*/ 2070165 h 2070165"/>
              <a:gd name="connsiteX1049" fmla="*/ 11780934 w 12191999"/>
              <a:gd name="connsiteY1049" fmla="*/ 2070165 h 2070165"/>
              <a:gd name="connsiteX1050" fmla="*/ 11780934 w 12191999"/>
              <a:gd name="connsiteY1050" fmla="*/ 2018501 h 2070165"/>
              <a:gd name="connsiteX1051" fmla="*/ 11698976 w 12191999"/>
              <a:gd name="connsiteY1051" fmla="*/ 2018501 h 2070165"/>
              <a:gd name="connsiteX1052" fmla="*/ 11698976 w 12191999"/>
              <a:gd name="connsiteY1052" fmla="*/ 2070165 h 2070165"/>
              <a:gd name="connsiteX1053" fmla="*/ 11632154 w 12191999"/>
              <a:gd name="connsiteY1053" fmla="*/ 2070165 h 2070165"/>
              <a:gd name="connsiteX1054" fmla="*/ 11632154 w 12191999"/>
              <a:gd name="connsiteY1054" fmla="*/ 2018501 h 2070165"/>
              <a:gd name="connsiteX1055" fmla="*/ 11550196 w 12191999"/>
              <a:gd name="connsiteY1055" fmla="*/ 2018501 h 2070165"/>
              <a:gd name="connsiteX1056" fmla="*/ 11550196 w 12191999"/>
              <a:gd name="connsiteY1056" fmla="*/ 2070165 h 2070165"/>
              <a:gd name="connsiteX1057" fmla="*/ 11483374 w 12191999"/>
              <a:gd name="connsiteY1057" fmla="*/ 2070165 h 2070165"/>
              <a:gd name="connsiteX1058" fmla="*/ 11483374 w 12191999"/>
              <a:gd name="connsiteY1058" fmla="*/ 2018501 h 2070165"/>
              <a:gd name="connsiteX1059" fmla="*/ 11401416 w 12191999"/>
              <a:gd name="connsiteY1059" fmla="*/ 2018501 h 2070165"/>
              <a:gd name="connsiteX1060" fmla="*/ 11401416 w 12191999"/>
              <a:gd name="connsiteY1060" fmla="*/ 2070165 h 2070165"/>
              <a:gd name="connsiteX1061" fmla="*/ 11323165 w 12191999"/>
              <a:gd name="connsiteY1061" fmla="*/ 2070165 h 2070165"/>
              <a:gd name="connsiteX1062" fmla="*/ 11323165 w 12191999"/>
              <a:gd name="connsiteY1062" fmla="*/ 1958705 h 2070165"/>
              <a:gd name="connsiteX1063" fmla="*/ 11875437 w 12191999"/>
              <a:gd name="connsiteY1063" fmla="*/ 1958705 h 2070165"/>
              <a:gd name="connsiteX1064" fmla="*/ 11875437 w 12191999"/>
              <a:gd name="connsiteY1064" fmla="*/ 1934747 h 2070165"/>
              <a:gd name="connsiteX1065" fmla="*/ 11323165 w 12191999"/>
              <a:gd name="connsiteY1065" fmla="*/ 1934747 h 2070165"/>
              <a:gd name="connsiteX1066" fmla="*/ 11323165 w 12191999"/>
              <a:gd name="connsiteY1066" fmla="*/ 1761233 h 2070165"/>
              <a:gd name="connsiteX1067" fmla="*/ 11875437 w 12191999"/>
              <a:gd name="connsiteY1067" fmla="*/ 1761233 h 2070165"/>
              <a:gd name="connsiteX1068" fmla="*/ 11875437 w 12191999"/>
              <a:gd name="connsiteY1068" fmla="*/ 1737275 h 2070165"/>
              <a:gd name="connsiteX1069" fmla="*/ 11323165 w 12191999"/>
              <a:gd name="connsiteY1069" fmla="*/ 1737275 h 2070165"/>
              <a:gd name="connsiteX1070" fmla="*/ 11323165 w 12191999"/>
              <a:gd name="connsiteY1070" fmla="*/ 1563760 h 2070165"/>
              <a:gd name="connsiteX1071" fmla="*/ 11875437 w 12191999"/>
              <a:gd name="connsiteY1071" fmla="*/ 1563760 h 2070165"/>
              <a:gd name="connsiteX1072" fmla="*/ 11875437 w 12191999"/>
              <a:gd name="connsiteY1072" fmla="*/ 1539802 h 2070165"/>
              <a:gd name="connsiteX1073" fmla="*/ 11323165 w 12191999"/>
              <a:gd name="connsiteY1073" fmla="*/ 1539802 h 2070165"/>
              <a:gd name="connsiteX1074" fmla="*/ 11323165 w 12191999"/>
              <a:gd name="connsiteY1074" fmla="*/ 1481969 h 2070165"/>
              <a:gd name="connsiteX1075" fmla="*/ 11381170 w 12191999"/>
              <a:gd name="connsiteY1075" fmla="*/ 1481969 h 2070165"/>
              <a:gd name="connsiteX1076" fmla="*/ 11381170 w 12191999"/>
              <a:gd name="connsiteY1076" fmla="*/ 1442608 h 2070165"/>
              <a:gd name="connsiteX1077" fmla="*/ 11468294 w 12191999"/>
              <a:gd name="connsiteY1077" fmla="*/ 1442608 h 2070165"/>
              <a:gd name="connsiteX1078" fmla="*/ 11468294 w 12191999"/>
              <a:gd name="connsiteY1078" fmla="*/ 1402177 h 2070165"/>
              <a:gd name="connsiteX1079" fmla="*/ 11533813 w 12191999"/>
              <a:gd name="connsiteY1079" fmla="*/ 1402177 h 2070165"/>
              <a:gd name="connsiteX1080" fmla="*/ 9444482 w 12191999"/>
              <a:gd name="connsiteY1080" fmla="*/ 1355097 h 2070165"/>
              <a:gd name="connsiteX1081" fmla="*/ 9444482 w 12191999"/>
              <a:gd name="connsiteY1081" fmla="*/ 1447450 h 2070165"/>
              <a:gd name="connsiteX1082" fmla="*/ 9643306 w 12191999"/>
              <a:gd name="connsiteY1082" fmla="*/ 1447450 h 2070165"/>
              <a:gd name="connsiteX1083" fmla="*/ 9643306 w 12191999"/>
              <a:gd name="connsiteY1083" fmla="*/ 1355097 h 2070165"/>
              <a:gd name="connsiteX1084" fmla="*/ 9171376 w 12191999"/>
              <a:gd name="connsiteY1084" fmla="*/ 1355097 h 2070165"/>
              <a:gd name="connsiteX1085" fmla="*/ 9171376 w 12191999"/>
              <a:gd name="connsiteY1085" fmla="*/ 1447450 h 2070165"/>
              <a:gd name="connsiteX1086" fmla="*/ 9370200 w 12191999"/>
              <a:gd name="connsiteY1086" fmla="*/ 1447450 h 2070165"/>
              <a:gd name="connsiteX1087" fmla="*/ 9370200 w 12191999"/>
              <a:gd name="connsiteY1087" fmla="*/ 1355097 h 2070165"/>
              <a:gd name="connsiteX1088" fmla="*/ 2868734 w 12191999"/>
              <a:gd name="connsiteY1088" fmla="*/ 1355097 h 2070165"/>
              <a:gd name="connsiteX1089" fmla="*/ 2804611 w 12191999"/>
              <a:gd name="connsiteY1089" fmla="*/ 1402739 h 2070165"/>
              <a:gd name="connsiteX1090" fmla="*/ 2868734 w 12191999"/>
              <a:gd name="connsiteY1090" fmla="*/ 1450380 h 2070165"/>
              <a:gd name="connsiteX1091" fmla="*/ 2932855 w 12191999"/>
              <a:gd name="connsiteY1091" fmla="*/ 1402739 h 2070165"/>
              <a:gd name="connsiteX1092" fmla="*/ 2868734 w 12191999"/>
              <a:gd name="connsiteY1092" fmla="*/ 1355097 h 2070165"/>
              <a:gd name="connsiteX1093" fmla="*/ 2589672 w 12191999"/>
              <a:gd name="connsiteY1093" fmla="*/ 1352167 h 2070165"/>
              <a:gd name="connsiteX1094" fmla="*/ 2525550 w 12191999"/>
              <a:gd name="connsiteY1094" fmla="*/ 1399809 h 2070165"/>
              <a:gd name="connsiteX1095" fmla="*/ 2589672 w 12191999"/>
              <a:gd name="connsiteY1095" fmla="*/ 1447451 h 2070165"/>
              <a:gd name="connsiteX1096" fmla="*/ 2653794 w 12191999"/>
              <a:gd name="connsiteY1096" fmla="*/ 1399809 h 2070165"/>
              <a:gd name="connsiteX1097" fmla="*/ 2589672 w 12191999"/>
              <a:gd name="connsiteY1097" fmla="*/ 1352167 h 2070165"/>
              <a:gd name="connsiteX1098" fmla="*/ 11142869 w 12191999"/>
              <a:gd name="connsiteY1098" fmla="*/ 1330082 h 2070165"/>
              <a:gd name="connsiteX1099" fmla="*/ 11142869 w 12191999"/>
              <a:gd name="connsiteY1099" fmla="*/ 1453708 h 2070165"/>
              <a:gd name="connsiteX1100" fmla="*/ 11228389 w 12191999"/>
              <a:gd name="connsiteY1100" fmla="*/ 1453708 h 2070165"/>
              <a:gd name="connsiteX1101" fmla="*/ 11228389 w 12191999"/>
              <a:gd name="connsiteY1101" fmla="*/ 1330082 h 2070165"/>
              <a:gd name="connsiteX1102" fmla="*/ 11001633 w 12191999"/>
              <a:gd name="connsiteY1102" fmla="*/ 1330082 h 2070165"/>
              <a:gd name="connsiteX1103" fmla="*/ 11001633 w 12191999"/>
              <a:gd name="connsiteY1103" fmla="*/ 1453708 h 2070165"/>
              <a:gd name="connsiteX1104" fmla="*/ 11087153 w 12191999"/>
              <a:gd name="connsiteY1104" fmla="*/ 1453708 h 2070165"/>
              <a:gd name="connsiteX1105" fmla="*/ 11087153 w 12191999"/>
              <a:gd name="connsiteY1105" fmla="*/ 1330082 h 2070165"/>
              <a:gd name="connsiteX1106" fmla="*/ 10860302 w 12191999"/>
              <a:gd name="connsiteY1106" fmla="*/ 1330082 h 2070165"/>
              <a:gd name="connsiteX1107" fmla="*/ 10860302 w 12191999"/>
              <a:gd name="connsiteY1107" fmla="*/ 1453708 h 2070165"/>
              <a:gd name="connsiteX1108" fmla="*/ 10945822 w 12191999"/>
              <a:gd name="connsiteY1108" fmla="*/ 1453708 h 2070165"/>
              <a:gd name="connsiteX1109" fmla="*/ 10945822 w 12191999"/>
              <a:gd name="connsiteY1109" fmla="*/ 1330082 h 2070165"/>
              <a:gd name="connsiteX1110" fmla="*/ 10715106 w 12191999"/>
              <a:gd name="connsiteY1110" fmla="*/ 1330082 h 2070165"/>
              <a:gd name="connsiteX1111" fmla="*/ 10715106 w 12191999"/>
              <a:gd name="connsiteY1111" fmla="*/ 1453708 h 2070165"/>
              <a:gd name="connsiteX1112" fmla="*/ 10800626 w 12191999"/>
              <a:gd name="connsiteY1112" fmla="*/ 1453708 h 2070165"/>
              <a:gd name="connsiteX1113" fmla="*/ 10800626 w 12191999"/>
              <a:gd name="connsiteY1113" fmla="*/ 1330082 h 2070165"/>
              <a:gd name="connsiteX1114" fmla="*/ 10569911 w 12191999"/>
              <a:gd name="connsiteY1114" fmla="*/ 1330082 h 2070165"/>
              <a:gd name="connsiteX1115" fmla="*/ 10569911 w 12191999"/>
              <a:gd name="connsiteY1115" fmla="*/ 1453708 h 2070165"/>
              <a:gd name="connsiteX1116" fmla="*/ 10655431 w 12191999"/>
              <a:gd name="connsiteY1116" fmla="*/ 1453708 h 2070165"/>
              <a:gd name="connsiteX1117" fmla="*/ 10655431 w 12191999"/>
              <a:gd name="connsiteY1117" fmla="*/ 1330082 h 2070165"/>
              <a:gd name="connsiteX1118" fmla="*/ 10424717 w 12191999"/>
              <a:gd name="connsiteY1118" fmla="*/ 1330082 h 2070165"/>
              <a:gd name="connsiteX1119" fmla="*/ 10424717 w 12191999"/>
              <a:gd name="connsiteY1119" fmla="*/ 1453708 h 2070165"/>
              <a:gd name="connsiteX1120" fmla="*/ 10510237 w 12191999"/>
              <a:gd name="connsiteY1120" fmla="*/ 1453708 h 2070165"/>
              <a:gd name="connsiteX1121" fmla="*/ 10510237 w 12191999"/>
              <a:gd name="connsiteY1121" fmla="*/ 1330082 h 2070165"/>
              <a:gd name="connsiteX1122" fmla="*/ 10279523 w 12191999"/>
              <a:gd name="connsiteY1122" fmla="*/ 1330082 h 2070165"/>
              <a:gd name="connsiteX1123" fmla="*/ 10279523 w 12191999"/>
              <a:gd name="connsiteY1123" fmla="*/ 1453708 h 2070165"/>
              <a:gd name="connsiteX1124" fmla="*/ 10365043 w 12191999"/>
              <a:gd name="connsiteY1124" fmla="*/ 1453708 h 2070165"/>
              <a:gd name="connsiteX1125" fmla="*/ 10365043 w 12191999"/>
              <a:gd name="connsiteY1125" fmla="*/ 1330082 h 2070165"/>
              <a:gd name="connsiteX1126" fmla="*/ 10134328 w 12191999"/>
              <a:gd name="connsiteY1126" fmla="*/ 1330082 h 2070165"/>
              <a:gd name="connsiteX1127" fmla="*/ 10134328 w 12191999"/>
              <a:gd name="connsiteY1127" fmla="*/ 1453708 h 2070165"/>
              <a:gd name="connsiteX1128" fmla="*/ 10219847 w 12191999"/>
              <a:gd name="connsiteY1128" fmla="*/ 1453708 h 2070165"/>
              <a:gd name="connsiteX1129" fmla="*/ 10219847 w 12191999"/>
              <a:gd name="connsiteY1129" fmla="*/ 1330082 h 2070165"/>
              <a:gd name="connsiteX1130" fmla="*/ 9989134 w 12191999"/>
              <a:gd name="connsiteY1130" fmla="*/ 1330082 h 2070165"/>
              <a:gd name="connsiteX1131" fmla="*/ 9989134 w 12191999"/>
              <a:gd name="connsiteY1131" fmla="*/ 1453708 h 2070165"/>
              <a:gd name="connsiteX1132" fmla="*/ 10074653 w 12191999"/>
              <a:gd name="connsiteY1132" fmla="*/ 1453708 h 2070165"/>
              <a:gd name="connsiteX1133" fmla="*/ 10074653 w 12191999"/>
              <a:gd name="connsiteY1133" fmla="*/ 1330082 h 2070165"/>
              <a:gd name="connsiteX1134" fmla="*/ 1384659 w 12191999"/>
              <a:gd name="connsiteY1134" fmla="*/ 1330082 h 2070165"/>
              <a:gd name="connsiteX1135" fmla="*/ 1384659 w 12191999"/>
              <a:gd name="connsiteY1135" fmla="*/ 1453708 h 2070165"/>
              <a:gd name="connsiteX1136" fmla="*/ 1470179 w 12191999"/>
              <a:gd name="connsiteY1136" fmla="*/ 1453708 h 2070165"/>
              <a:gd name="connsiteX1137" fmla="*/ 1470179 w 12191999"/>
              <a:gd name="connsiteY1137" fmla="*/ 1330082 h 2070165"/>
              <a:gd name="connsiteX1138" fmla="*/ 1243423 w 12191999"/>
              <a:gd name="connsiteY1138" fmla="*/ 1330082 h 2070165"/>
              <a:gd name="connsiteX1139" fmla="*/ 1243423 w 12191999"/>
              <a:gd name="connsiteY1139" fmla="*/ 1453708 h 2070165"/>
              <a:gd name="connsiteX1140" fmla="*/ 1328943 w 12191999"/>
              <a:gd name="connsiteY1140" fmla="*/ 1453708 h 2070165"/>
              <a:gd name="connsiteX1141" fmla="*/ 1328943 w 12191999"/>
              <a:gd name="connsiteY1141" fmla="*/ 1330082 h 2070165"/>
              <a:gd name="connsiteX1142" fmla="*/ 1102092 w 12191999"/>
              <a:gd name="connsiteY1142" fmla="*/ 1330082 h 2070165"/>
              <a:gd name="connsiteX1143" fmla="*/ 1102092 w 12191999"/>
              <a:gd name="connsiteY1143" fmla="*/ 1453708 h 2070165"/>
              <a:gd name="connsiteX1144" fmla="*/ 1187612 w 12191999"/>
              <a:gd name="connsiteY1144" fmla="*/ 1453708 h 2070165"/>
              <a:gd name="connsiteX1145" fmla="*/ 1187612 w 12191999"/>
              <a:gd name="connsiteY1145" fmla="*/ 1330082 h 2070165"/>
              <a:gd name="connsiteX1146" fmla="*/ 956897 w 12191999"/>
              <a:gd name="connsiteY1146" fmla="*/ 1330082 h 2070165"/>
              <a:gd name="connsiteX1147" fmla="*/ 956897 w 12191999"/>
              <a:gd name="connsiteY1147" fmla="*/ 1453708 h 2070165"/>
              <a:gd name="connsiteX1148" fmla="*/ 1042417 w 12191999"/>
              <a:gd name="connsiteY1148" fmla="*/ 1453708 h 2070165"/>
              <a:gd name="connsiteX1149" fmla="*/ 1042417 w 12191999"/>
              <a:gd name="connsiteY1149" fmla="*/ 1330082 h 2070165"/>
              <a:gd name="connsiteX1150" fmla="*/ 811701 w 12191999"/>
              <a:gd name="connsiteY1150" fmla="*/ 1330082 h 2070165"/>
              <a:gd name="connsiteX1151" fmla="*/ 811701 w 12191999"/>
              <a:gd name="connsiteY1151" fmla="*/ 1453708 h 2070165"/>
              <a:gd name="connsiteX1152" fmla="*/ 897221 w 12191999"/>
              <a:gd name="connsiteY1152" fmla="*/ 1453708 h 2070165"/>
              <a:gd name="connsiteX1153" fmla="*/ 897221 w 12191999"/>
              <a:gd name="connsiteY1153" fmla="*/ 1330082 h 2070165"/>
              <a:gd name="connsiteX1154" fmla="*/ 666508 w 12191999"/>
              <a:gd name="connsiteY1154" fmla="*/ 1330082 h 2070165"/>
              <a:gd name="connsiteX1155" fmla="*/ 666508 w 12191999"/>
              <a:gd name="connsiteY1155" fmla="*/ 1453708 h 2070165"/>
              <a:gd name="connsiteX1156" fmla="*/ 752027 w 12191999"/>
              <a:gd name="connsiteY1156" fmla="*/ 1453708 h 2070165"/>
              <a:gd name="connsiteX1157" fmla="*/ 752027 w 12191999"/>
              <a:gd name="connsiteY1157" fmla="*/ 1330082 h 2070165"/>
              <a:gd name="connsiteX1158" fmla="*/ 521314 w 12191999"/>
              <a:gd name="connsiteY1158" fmla="*/ 1330082 h 2070165"/>
              <a:gd name="connsiteX1159" fmla="*/ 521314 w 12191999"/>
              <a:gd name="connsiteY1159" fmla="*/ 1453708 h 2070165"/>
              <a:gd name="connsiteX1160" fmla="*/ 606833 w 12191999"/>
              <a:gd name="connsiteY1160" fmla="*/ 1453708 h 2070165"/>
              <a:gd name="connsiteX1161" fmla="*/ 606833 w 12191999"/>
              <a:gd name="connsiteY1161" fmla="*/ 1330082 h 2070165"/>
              <a:gd name="connsiteX1162" fmla="*/ 376120 w 12191999"/>
              <a:gd name="connsiteY1162" fmla="*/ 1330082 h 2070165"/>
              <a:gd name="connsiteX1163" fmla="*/ 376120 w 12191999"/>
              <a:gd name="connsiteY1163" fmla="*/ 1453708 h 2070165"/>
              <a:gd name="connsiteX1164" fmla="*/ 461639 w 12191999"/>
              <a:gd name="connsiteY1164" fmla="*/ 1453708 h 2070165"/>
              <a:gd name="connsiteX1165" fmla="*/ 461639 w 12191999"/>
              <a:gd name="connsiteY1165" fmla="*/ 1330082 h 2070165"/>
              <a:gd name="connsiteX1166" fmla="*/ 230926 w 12191999"/>
              <a:gd name="connsiteY1166" fmla="*/ 1330082 h 2070165"/>
              <a:gd name="connsiteX1167" fmla="*/ 230926 w 12191999"/>
              <a:gd name="connsiteY1167" fmla="*/ 1453708 h 2070165"/>
              <a:gd name="connsiteX1168" fmla="*/ 316446 w 12191999"/>
              <a:gd name="connsiteY1168" fmla="*/ 1453708 h 2070165"/>
              <a:gd name="connsiteX1169" fmla="*/ 316446 w 12191999"/>
              <a:gd name="connsiteY1169" fmla="*/ 1330082 h 2070165"/>
              <a:gd name="connsiteX1170" fmla="*/ 1775603 w 12191999"/>
              <a:gd name="connsiteY1170" fmla="*/ 1326791 h 2070165"/>
              <a:gd name="connsiteX1171" fmla="*/ 1913656 w 12191999"/>
              <a:gd name="connsiteY1171" fmla="*/ 1326791 h 2070165"/>
              <a:gd name="connsiteX1172" fmla="*/ 1913656 w 12191999"/>
              <a:gd name="connsiteY1172" fmla="*/ 1373871 h 2070165"/>
              <a:gd name="connsiteX1173" fmla="*/ 1986190 w 12191999"/>
              <a:gd name="connsiteY1173" fmla="*/ 1373871 h 2070165"/>
              <a:gd name="connsiteX1174" fmla="*/ 1986190 w 12191999"/>
              <a:gd name="connsiteY1174" fmla="*/ 1414302 h 2070165"/>
              <a:gd name="connsiteX1175" fmla="*/ 2083136 w 12191999"/>
              <a:gd name="connsiteY1175" fmla="*/ 1414302 h 2070165"/>
              <a:gd name="connsiteX1176" fmla="*/ 2083136 w 12191999"/>
              <a:gd name="connsiteY1176" fmla="*/ 1453663 h 2070165"/>
              <a:gd name="connsiteX1177" fmla="*/ 2117227 w 12191999"/>
              <a:gd name="connsiteY1177" fmla="*/ 1453663 h 2070165"/>
              <a:gd name="connsiteX1178" fmla="*/ 2117227 w 12191999"/>
              <a:gd name="connsiteY1178" fmla="*/ 1511496 h 2070165"/>
              <a:gd name="connsiteX1179" fmla="*/ 1564955 w 12191999"/>
              <a:gd name="connsiteY1179" fmla="*/ 1511496 h 2070165"/>
              <a:gd name="connsiteX1180" fmla="*/ 1564955 w 12191999"/>
              <a:gd name="connsiteY1180" fmla="*/ 1453663 h 2070165"/>
              <a:gd name="connsiteX1181" fmla="*/ 1622960 w 12191999"/>
              <a:gd name="connsiteY1181" fmla="*/ 1453663 h 2070165"/>
              <a:gd name="connsiteX1182" fmla="*/ 1622960 w 12191999"/>
              <a:gd name="connsiteY1182" fmla="*/ 1414302 h 2070165"/>
              <a:gd name="connsiteX1183" fmla="*/ 1710084 w 12191999"/>
              <a:gd name="connsiteY1183" fmla="*/ 1414302 h 2070165"/>
              <a:gd name="connsiteX1184" fmla="*/ 1710084 w 12191999"/>
              <a:gd name="connsiteY1184" fmla="*/ 1373871 h 2070165"/>
              <a:gd name="connsiteX1185" fmla="*/ 1775603 w 12191999"/>
              <a:gd name="connsiteY1185" fmla="*/ 1373871 h 2070165"/>
              <a:gd name="connsiteX1186" fmla="*/ 6351644 w 12191999"/>
              <a:gd name="connsiteY1186" fmla="*/ 1323797 h 2070165"/>
              <a:gd name="connsiteX1187" fmla="*/ 6351644 w 12191999"/>
              <a:gd name="connsiteY1187" fmla="*/ 1423450 h 2070165"/>
              <a:gd name="connsiteX1188" fmla="*/ 6410085 w 12191999"/>
              <a:gd name="connsiteY1188" fmla="*/ 1423450 h 2070165"/>
              <a:gd name="connsiteX1189" fmla="*/ 6410085 w 12191999"/>
              <a:gd name="connsiteY1189" fmla="*/ 1323797 h 2070165"/>
              <a:gd name="connsiteX1190" fmla="*/ 6268849 w 12191999"/>
              <a:gd name="connsiteY1190" fmla="*/ 1323797 h 2070165"/>
              <a:gd name="connsiteX1191" fmla="*/ 6268849 w 12191999"/>
              <a:gd name="connsiteY1191" fmla="*/ 1423450 h 2070165"/>
              <a:gd name="connsiteX1192" fmla="*/ 6327291 w 12191999"/>
              <a:gd name="connsiteY1192" fmla="*/ 1423450 h 2070165"/>
              <a:gd name="connsiteX1193" fmla="*/ 6327291 w 12191999"/>
              <a:gd name="connsiteY1193" fmla="*/ 1323797 h 2070165"/>
              <a:gd name="connsiteX1194" fmla="*/ 6186056 w 12191999"/>
              <a:gd name="connsiteY1194" fmla="*/ 1323797 h 2070165"/>
              <a:gd name="connsiteX1195" fmla="*/ 6186056 w 12191999"/>
              <a:gd name="connsiteY1195" fmla="*/ 1423450 h 2070165"/>
              <a:gd name="connsiteX1196" fmla="*/ 6244498 w 12191999"/>
              <a:gd name="connsiteY1196" fmla="*/ 1423450 h 2070165"/>
              <a:gd name="connsiteX1197" fmla="*/ 6244498 w 12191999"/>
              <a:gd name="connsiteY1197" fmla="*/ 1323797 h 2070165"/>
              <a:gd name="connsiteX1198" fmla="*/ 6103264 w 12191999"/>
              <a:gd name="connsiteY1198" fmla="*/ 1323797 h 2070165"/>
              <a:gd name="connsiteX1199" fmla="*/ 6103264 w 12191999"/>
              <a:gd name="connsiteY1199" fmla="*/ 1423450 h 2070165"/>
              <a:gd name="connsiteX1200" fmla="*/ 6161704 w 12191999"/>
              <a:gd name="connsiteY1200" fmla="*/ 1423450 h 2070165"/>
              <a:gd name="connsiteX1201" fmla="*/ 6161704 w 12191999"/>
              <a:gd name="connsiteY1201" fmla="*/ 1323797 h 2070165"/>
              <a:gd name="connsiteX1202" fmla="*/ 6020469 w 12191999"/>
              <a:gd name="connsiteY1202" fmla="*/ 1323797 h 2070165"/>
              <a:gd name="connsiteX1203" fmla="*/ 6020469 w 12191999"/>
              <a:gd name="connsiteY1203" fmla="*/ 1423450 h 2070165"/>
              <a:gd name="connsiteX1204" fmla="*/ 6078911 w 12191999"/>
              <a:gd name="connsiteY1204" fmla="*/ 1423450 h 2070165"/>
              <a:gd name="connsiteX1205" fmla="*/ 6078911 w 12191999"/>
              <a:gd name="connsiteY1205" fmla="*/ 1323797 h 2070165"/>
              <a:gd name="connsiteX1206" fmla="*/ 8483306 w 12191999"/>
              <a:gd name="connsiteY1206" fmla="*/ 1301622 h 2070165"/>
              <a:gd name="connsiteX1207" fmla="*/ 8472009 w 12191999"/>
              <a:gd name="connsiteY1207" fmla="*/ 1310016 h 2070165"/>
              <a:gd name="connsiteX1208" fmla="*/ 8472009 w 12191999"/>
              <a:gd name="connsiteY1208" fmla="*/ 1343590 h 2070165"/>
              <a:gd name="connsiteX1209" fmla="*/ 8483306 w 12191999"/>
              <a:gd name="connsiteY1209" fmla="*/ 1351983 h 2070165"/>
              <a:gd name="connsiteX1210" fmla="*/ 9012984 w 12191999"/>
              <a:gd name="connsiteY1210" fmla="*/ 1351983 h 2070165"/>
              <a:gd name="connsiteX1211" fmla="*/ 9024281 w 12191999"/>
              <a:gd name="connsiteY1211" fmla="*/ 1343590 h 2070165"/>
              <a:gd name="connsiteX1212" fmla="*/ 9024281 w 12191999"/>
              <a:gd name="connsiteY1212" fmla="*/ 1310016 h 2070165"/>
              <a:gd name="connsiteX1213" fmla="*/ 9012984 w 12191999"/>
              <a:gd name="connsiteY1213" fmla="*/ 1301622 h 2070165"/>
              <a:gd name="connsiteX1214" fmla="*/ 6837698 w 12191999"/>
              <a:gd name="connsiteY1214" fmla="*/ 1301622 h 2070165"/>
              <a:gd name="connsiteX1215" fmla="*/ 6826401 w 12191999"/>
              <a:gd name="connsiteY1215" fmla="*/ 1310016 h 2070165"/>
              <a:gd name="connsiteX1216" fmla="*/ 6826401 w 12191999"/>
              <a:gd name="connsiteY1216" fmla="*/ 1343590 h 2070165"/>
              <a:gd name="connsiteX1217" fmla="*/ 6837698 w 12191999"/>
              <a:gd name="connsiteY1217" fmla="*/ 1351983 h 2070165"/>
              <a:gd name="connsiteX1218" fmla="*/ 7367375 w 12191999"/>
              <a:gd name="connsiteY1218" fmla="*/ 1351983 h 2070165"/>
              <a:gd name="connsiteX1219" fmla="*/ 7378673 w 12191999"/>
              <a:gd name="connsiteY1219" fmla="*/ 1343590 h 2070165"/>
              <a:gd name="connsiteX1220" fmla="*/ 7378673 w 12191999"/>
              <a:gd name="connsiteY1220" fmla="*/ 1310016 h 2070165"/>
              <a:gd name="connsiteX1221" fmla="*/ 7367375 w 12191999"/>
              <a:gd name="connsiteY1221" fmla="*/ 1301622 h 2070165"/>
              <a:gd name="connsiteX1222" fmla="*/ 3824872 w 12191999"/>
              <a:gd name="connsiteY1222" fmla="*/ 1301622 h 2070165"/>
              <a:gd name="connsiteX1223" fmla="*/ 3813574 w 12191999"/>
              <a:gd name="connsiteY1223" fmla="*/ 1310016 h 2070165"/>
              <a:gd name="connsiteX1224" fmla="*/ 3813574 w 12191999"/>
              <a:gd name="connsiteY1224" fmla="*/ 1343590 h 2070165"/>
              <a:gd name="connsiteX1225" fmla="*/ 3824872 w 12191999"/>
              <a:gd name="connsiteY1225" fmla="*/ 1351983 h 2070165"/>
              <a:gd name="connsiteX1226" fmla="*/ 4354548 w 12191999"/>
              <a:gd name="connsiteY1226" fmla="*/ 1351983 h 2070165"/>
              <a:gd name="connsiteX1227" fmla="*/ 4365844 w 12191999"/>
              <a:gd name="connsiteY1227" fmla="*/ 1343590 h 2070165"/>
              <a:gd name="connsiteX1228" fmla="*/ 4365844 w 12191999"/>
              <a:gd name="connsiteY1228" fmla="*/ 1310016 h 2070165"/>
              <a:gd name="connsiteX1229" fmla="*/ 4354548 w 12191999"/>
              <a:gd name="connsiteY1229" fmla="*/ 1301622 h 2070165"/>
              <a:gd name="connsiteX1230" fmla="*/ 9284775 w 12191999"/>
              <a:gd name="connsiteY1230" fmla="*/ 1261668 h 2070165"/>
              <a:gd name="connsiteX1231" fmla="*/ 9284775 w 12191999"/>
              <a:gd name="connsiteY1231" fmla="*/ 1322444 h 2070165"/>
              <a:gd name="connsiteX1232" fmla="*/ 9688442 w 12191999"/>
              <a:gd name="connsiteY1232" fmla="*/ 1322444 h 2070165"/>
              <a:gd name="connsiteX1233" fmla="*/ 9688442 w 12191999"/>
              <a:gd name="connsiteY1233" fmla="*/ 1261668 h 2070165"/>
              <a:gd name="connsiteX1234" fmla="*/ 9100450 w 12191999"/>
              <a:gd name="connsiteY1234" fmla="*/ 1261668 h 2070165"/>
              <a:gd name="connsiteX1235" fmla="*/ 9100450 w 12191999"/>
              <a:gd name="connsiteY1235" fmla="*/ 1322444 h 2070165"/>
              <a:gd name="connsiteX1236" fmla="*/ 9240798 w 12191999"/>
              <a:gd name="connsiteY1236" fmla="*/ 1322444 h 2070165"/>
              <a:gd name="connsiteX1237" fmla="*/ 9240798 w 12191999"/>
              <a:gd name="connsiteY1237" fmla="*/ 1261668 h 2070165"/>
              <a:gd name="connsiteX1238" fmla="*/ 2453541 w 12191999"/>
              <a:gd name="connsiteY1238" fmla="*/ 1261668 h 2070165"/>
              <a:gd name="connsiteX1239" fmla="*/ 2453541 w 12191999"/>
              <a:gd name="connsiteY1239" fmla="*/ 1322444 h 2070165"/>
              <a:gd name="connsiteX1240" fmla="*/ 3024257 w 12191999"/>
              <a:gd name="connsiteY1240" fmla="*/ 1322444 h 2070165"/>
              <a:gd name="connsiteX1241" fmla="*/ 3024257 w 12191999"/>
              <a:gd name="connsiteY1241" fmla="*/ 1261668 h 2070165"/>
              <a:gd name="connsiteX1242" fmla="*/ 2192935 w 12191999"/>
              <a:gd name="connsiteY1242" fmla="*/ 1261668 h 2070165"/>
              <a:gd name="connsiteX1243" fmla="*/ 2192935 w 12191999"/>
              <a:gd name="connsiteY1243" fmla="*/ 1322444 h 2070165"/>
              <a:gd name="connsiteX1244" fmla="*/ 2391362 w 12191999"/>
              <a:gd name="connsiteY1244" fmla="*/ 1322444 h 2070165"/>
              <a:gd name="connsiteX1245" fmla="*/ 2391362 w 12191999"/>
              <a:gd name="connsiteY1245" fmla="*/ 1261668 h 2070165"/>
              <a:gd name="connsiteX1246" fmla="*/ 7456345 w 12191999"/>
              <a:gd name="connsiteY1246" fmla="*/ 1237078 h 2070165"/>
              <a:gd name="connsiteX1247" fmla="*/ 7442092 w 12191999"/>
              <a:gd name="connsiteY1247" fmla="*/ 1247668 h 2070165"/>
              <a:gd name="connsiteX1248" fmla="*/ 7442092 w 12191999"/>
              <a:gd name="connsiteY1248" fmla="*/ 1290025 h 2070165"/>
              <a:gd name="connsiteX1249" fmla="*/ 7456345 w 12191999"/>
              <a:gd name="connsiteY1249" fmla="*/ 1300615 h 2070165"/>
              <a:gd name="connsiteX1250" fmla="*/ 7824762 w 12191999"/>
              <a:gd name="connsiteY1250" fmla="*/ 1300615 h 2070165"/>
              <a:gd name="connsiteX1251" fmla="*/ 7839015 w 12191999"/>
              <a:gd name="connsiteY1251" fmla="*/ 1290025 h 2070165"/>
              <a:gd name="connsiteX1252" fmla="*/ 7839015 w 12191999"/>
              <a:gd name="connsiteY1252" fmla="*/ 1247668 h 2070165"/>
              <a:gd name="connsiteX1253" fmla="*/ 7824762 w 12191999"/>
              <a:gd name="connsiteY1253" fmla="*/ 1237078 h 2070165"/>
              <a:gd name="connsiteX1254" fmla="*/ 8483306 w 12191999"/>
              <a:gd name="connsiteY1254" fmla="*/ 1200127 h 2070165"/>
              <a:gd name="connsiteX1255" fmla="*/ 8472009 w 12191999"/>
              <a:gd name="connsiteY1255" fmla="*/ 1208520 h 2070165"/>
              <a:gd name="connsiteX1256" fmla="*/ 8472009 w 12191999"/>
              <a:gd name="connsiteY1256" fmla="*/ 1242094 h 2070165"/>
              <a:gd name="connsiteX1257" fmla="*/ 8483306 w 12191999"/>
              <a:gd name="connsiteY1257" fmla="*/ 1250488 h 2070165"/>
              <a:gd name="connsiteX1258" fmla="*/ 9012984 w 12191999"/>
              <a:gd name="connsiteY1258" fmla="*/ 1250488 h 2070165"/>
              <a:gd name="connsiteX1259" fmla="*/ 9024281 w 12191999"/>
              <a:gd name="connsiteY1259" fmla="*/ 1242094 h 2070165"/>
              <a:gd name="connsiteX1260" fmla="*/ 9024281 w 12191999"/>
              <a:gd name="connsiteY1260" fmla="*/ 1208520 h 2070165"/>
              <a:gd name="connsiteX1261" fmla="*/ 9012984 w 12191999"/>
              <a:gd name="connsiteY1261" fmla="*/ 1200127 h 2070165"/>
              <a:gd name="connsiteX1262" fmla="*/ 6837698 w 12191999"/>
              <a:gd name="connsiteY1262" fmla="*/ 1200127 h 2070165"/>
              <a:gd name="connsiteX1263" fmla="*/ 6826401 w 12191999"/>
              <a:gd name="connsiteY1263" fmla="*/ 1208520 h 2070165"/>
              <a:gd name="connsiteX1264" fmla="*/ 6826401 w 12191999"/>
              <a:gd name="connsiteY1264" fmla="*/ 1242094 h 2070165"/>
              <a:gd name="connsiteX1265" fmla="*/ 6837698 w 12191999"/>
              <a:gd name="connsiteY1265" fmla="*/ 1250488 h 2070165"/>
              <a:gd name="connsiteX1266" fmla="*/ 7367375 w 12191999"/>
              <a:gd name="connsiteY1266" fmla="*/ 1250488 h 2070165"/>
              <a:gd name="connsiteX1267" fmla="*/ 7378673 w 12191999"/>
              <a:gd name="connsiteY1267" fmla="*/ 1242094 h 2070165"/>
              <a:gd name="connsiteX1268" fmla="*/ 7378673 w 12191999"/>
              <a:gd name="connsiteY1268" fmla="*/ 1208520 h 2070165"/>
              <a:gd name="connsiteX1269" fmla="*/ 7367375 w 12191999"/>
              <a:gd name="connsiteY1269" fmla="*/ 1200127 h 2070165"/>
              <a:gd name="connsiteX1270" fmla="*/ 3824872 w 12191999"/>
              <a:gd name="connsiteY1270" fmla="*/ 1200127 h 2070165"/>
              <a:gd name="connsiteX1271" fmla="*/ 3813574 w 12191999"/>
              <a:gd name="connsiteY1271" fmla="*/ 1208520 h 2070165"/>
              <a:gd name="connsiteX1272" fmla="*/ 3813574 w 12191999"/>
              <a:gd name="connsiteY1272" fmla="*/ 1242094 h 2070165"/>
              <a:gd name="connsiteX1273" fmla="*/ 3824872 w 12191999"/>
              <a:gd name="connsiteY1273" fmla="*/ 1250488 h 2070165"/>
              <a:gd name="connsiteX1274" fmla="*/ 4354548 w 12191999"/>
              <a:gd name="connsiteY1274" fmla="*/ 1250488 h 2070165"/>
              <a:gd name="connsiteX1275" fmla="*/ 4365844 w 12191999"/>
              <a:gd name="connsiteY1275" fmla="*/ 1242094 h 2070165"/>
              <a:gd name="connsiteX1276" fmla="*/ 4365844 w 12191999"/>
              <a:gd name="connsiteY1276" fmla="*/ 1208520 h 2070165"/>
              <a:gd name="connsiteX1277" fmla="*/ 4354548 w 12191999"/>
              <a:gd name="connsiteY1277" fmla="*/ 1200127 h 2070165"/>
              <a:gd name="connsiteX1278" fmla="*/ 6351644 w 12191999"/>
              <a:gd name="connsiteY1278" fmla="*/ 1191775 h 2070165"/>
              <a:gd name="connsiteX1279" fmla="*/ 6351644 w 12191999"/>
              <a:gd name="connsiteY1279" fmla="*/ 1291428 h 2070165"/>
              <a:gd name="connsiteX1280" fmla="*/ 6410085 w 12191999"/>
              <a:gd name="connsiteY1280" fmla="*/ 1291428 h 2070165"/>
              <a:gd name="connsiteX1281" fmla="*/ 6410085 w 12191999"/>
              <a:gd name="connsiteY1281" fmla="*/ 1191775 h 2070165"/>
              <a:gd name="connsiteX1282" fmla="*/ 6268849 w 12191999"/>
              <a:gd name="connsiteY1282" fmla="*/ 1191775 h 2070165"/>
              <a:gd name="connsiteX1283" fmla="*/ 6268849 w 12191999"/>
              <a:gd name="connsiteY1283" fmla="*/ 1291428 h 2070165"/>
              <a:gd name="connsiteX1284" fmla="*/ 6327291 w 12191999"/>
              <a:gd name="connsiteY1284" fmla="*/ 1291428 h 2070165"/>
              <a:gd name="connsiteX1285" fmla="*/ 6327291 w 12191999"/>
              <a:gd name="connsiteY1285" fmla="*/ 1191775 h 2070165"/>
              <a:gd name="connsiteX1286" fmla="*/ 6186056 w 12191999"/>
              <a:gd name="connsiteY1286" fmla="*/ 1191775 h 2070165"/>
              <a:gd name="connsiteX1287" fmla="*/ 6186056 w 12191999"/>
              <a:gd name="connsiteY1287" fmla="*/ 1291428 h 2070165"/>
              <a:gd name="connsiteX1288" fmla="*/ 6244498 w 12191999"/>
              <a:gd name="connsiteY1288" fmla="*/ 1291428 h 2070165"/>
              <a:gd name="connsiteX1289" fmla="*/ 6244498 w 12191999"/>
              <a:gd name="connsiteY1289" fmla="*/ 1191775 h 2070165"/>
              <a:gd name="connsiteX1290" fmla="*/ 6103264 w 12191999"/>
              <a:gd name="connsiteY1290" fmla="*/ 1191775 h 2070165"/>
              <a:gd name="connsiteX1291" fmla="*/ 6103264 w 12191999"/>
              <a:gd name="connsiteY1291" fmla="*/ 1291428 h 2070165"/>
              <a:gd name="connsiteX1292" fmla="*/ 6161704 w 12191999"/>
              <a:gd name="connsiteY1292" fmla="*/ 1291428 h 2070165"/>
              <a:gd name="connsiteX1293" fmla="*/ 6161704 w 12191999"/>
              <a:gd name="connsiteY1293" fmla="*/ 1191775 h 2070165"/>
              <a:gd name="connsiteX1294" fmla="*/ 6020469 w 12191999"/>
              <a:gd name="connsiteY1294" fmla="*/ 1191775 h 2070165"/>
              <a:gd name="connsiteX1295" fmla="*/ 6020469 w 12191999"/>
              <a:gd name="connsiteY1295" fmla="*/ 1291428 h 2070165"/>
              <a:gd name="connsiteX1296" fmla="*/ 6078911 w 12191999"/>
              <a:gd name="connsiteY1296" fmla="*/ 1291428 h 2070165"/>
              <a:gd name="connsiteX1297" fmla="*/ 6078911 w 12191999"/>
              <a:gd name="connsiteY1297" fmla="*/ 1191775 h 2070165"/>
              <a:gd name="connsiteX1298" fmla="*/ 9284775 w 12191999"/>
              <a:gd name="connsiteY1298" fmla="*/ 1151652 h 2070165"/>
              <a:gd name="connsiteX1299" fmla="*/ 9284775 w 12191999"/>
              <a:gd name="connsiteY1299" fmla="*/ 1212428 h 2070165"/>
              <a:gd name="connsiteX1300" fmla="*/ 9688442 w 12191999"/>
              <a:gd name="connsiteY1300" fmla="*/ 1212428 h 2070165"/>
              <a:gd name="connsiteX1301" fmla="*/ 9688442 w 12191999"/>
              <a:gd name="connsiteY1301" fmla="*/ 1151652 h 2070165"/>
              <a:gd name="connsiteX1302" fmla="*/ 9100450 w 12191999"/>
              <a:gd name="connsiteY1302" fmla="*/ 1151652 h 2070165"/>
              <a:gd name="connsiteX1303" fmla="*/ 9100450 w 12191999"/>
              <a:gd name="connsiteY1303" fmla="*/ 1212428 h 2070165"/>
              <a:gd name="connsiteX1304" fmla="*/ 9240798 w 12191999"/>
              <a:gd name="connsiteY1304" fmla="*/ 1212428 h 2070165"/>
              <a:gd name="connsiteX1305" fmla="*/ 9240798 w 12191999"/>
              <a:gd name="connsiteY1305" fmla="*/ 1151652 h 2070165"/>
              <a:gd name="connsiteX1306" fmla="*/ 2453541 w 12191999"/>
              <a:gd name="connsiteY1306" fmla="*/ 1151652 h 2070165"/>
              <a:gd name="connsiteX1307" fmla="*/ 2453541 w 12191999"/>
              <a:gd name="connsiteY1307" fmla="*/ 1212428 h 2070165"/>
              <a:gd name="connsiteX1308" fmla="*/ 3024257 w 12191999"/>
              <a:gd name="connsiteY1308" fmla="*/ 1212428 h 2070165"/>
              <a:gd name="connsiteX1309" fmla="*/ 3024257 w 12191999"/>
              <a:gd name="connsiteY1309" fmla="*/ 1151652 h 2070165"/>
              <a:gd name="connsiteX1310" fmla="*/ 2192935 w 12191999"/>
              <a:gd name="connsiteY1310" fmla="*/ 1151652 h 2070165"/>
              <a:gd name="connsiteX1311" fmla="*/ 2192935 w 12191999"/>
              <a:gd name="connsiteY1311" fmla="*/ 1212428 h 2070165"/>
              <a:gd name="connsiteX1312" fmla="*/ 2391362 w 12191999"/>
              <a:gd name="connsiteY1312" fmla="*/ 1212428 h 2070165"/>
              <a:gd name="connsiteX1313" fmla="*/ 2391362 w 12191999"/>
              <a:gd name="connsiteY1313" fmla="*/ 1151652 h 2070165"/>
              <a:gd name="connsiteX1314" fmla="*/ 10860302 w 12191999"/>
              <a:gd name="connsiteY1314" fmla="*/ 1143099 h 2070165"/>
              <a:gd name="connsiteX1315" fmla="*/ 10860302 w 12191999"/>
              <a:gd name="connsiteY1315" fmla="*/ 1266725 h 2070165"/>
              <a:gd name="connsiteX1316" fmla="*/ 10945822 w 12191999"/>
              <a:gd name="connsiteY1316" fmla="*/ 1266725 h 2070165"/>
              <a:gd name="connsiteX1317" fmla="*/ 10945822 w 12191999"/>
              <a:gd name="connsiteY1317" fmla="*/ 1143099 h 2070165"/>
              <a:gd name="connsiteX1318" fmla="*/ 10715105 w 12191999"/>
              <a:gd name="connsiteY1318" fmla="*/ 1143099 h 2070165"/>
              <a:gd name="connsiteX1319" fmla="*/ 10715105 w 12191999"/>
              <a:gd name="connsiteY1319" fmla="*/ 1266725 h 2070165"/>
              <a:gd name="connsiteX1320" fmla="*/ 10800625 w 12191999"/>
              <a:gd name="connsiteY1320" fmla="*/ 1266725 h 2070165"/>
              <a:gd name="connsiteX1321" fmla="*/ 10800625 w 12191999"/>
              <a:gd name="connsiteY1321" fmla="*/ 1143099 h 2070165"/>
              <a:gd name="connsiteX1322" fmla="*/ 10569911 w 12191999"/>
              <a:gd name="connsiteY1322" fmla="*/ 1143099 h 2070165"/>
              <a:gd name="connsiteX1323" fmla="*/ 10569911 w 12191999"/>
              <a:gd name="connsiteY1323" fmla="*/ 1266725 h 2070165"/>
              <a:gd name="connsiteX1324" fmla="*/ 10655431 w 12191999"/>
              <a:gd name="connsiteY1324" fmla="*/ 1266725 h 2070165"/>
              <a:gd name="connsiteX1325" fmla="*/ 10655431 w 12191999"/>
              <a:gd name="connsiteY1325" fmla="*/ 1143099 h 2070165"/>
              <a:gd name="connsiteX1326" fmla="*/ 10424717 w 12191999"/>
              <a:gd name="connsiteY1326" fmla="*/ 1143099 h 2070165"/>
              <a:gd name="connsiteX1327" fmla="*/ 10424717 w 12191999"/>
              <a:gd name="connsiteY1327" fmla="*/ 1266725 h 2070165"/>
              <a:gd name="connsiteX1328" fmla="*/ 10510237 w 12191999"/>
              <a:gd name="connsiteY1328" fmla="*/ 1266725 h 2070165"/>
              <a:gd name="connsiteX1329" fmla="*/ 10510237 w 12191999"/>
              <a:gd name="connsiteY1329" fmla="*/ 1143099 h 2070165"/>
              <a:gd name="connsiteX1330" fmla="*/ 10279523 w 12191999"/>
              <a:gd name="connsiteY1330" fmla="*/ 1143099 h 2070165"/>
              <a:gd name="connsiteX1331" fmla="*/ 10279523 w 12191999"/>
              <a:gd name="connsiteY1331" fmla="*/ 1266725 h 2070165"/>
              <a:gd name="connsiteX1332" fmla="*/ 10365043 w 12191999"/>
              <a:gd name="connsiteY1332" fmla="*/ 1266725 h 2070165"/>
              <a:gd name="connsiteX1333" fmla="*/ 10365043 w 12191999"/>
              <a:gd name="connsiteY1333" fmla="*/ 1143099 h 2070165"/>
              <a:gd name="connsiteX1334" fmla="*/ 10134328 w 12191999"/>
              <a:gd name="connsiteY1334" fmla="*/ 1143099 h 2070165"/>
              <a:gd name="connsiteX1335" fmla="*/ 10134328 w 12191999"/>
              <a:gd name="connsiteY1335" fmla="*/ 1266725 h 2070165"/>
              <a:gd name="connsiteX1336" fmla="*/ 10219847 w 12191999"/>
              <a:gd name="connsiteY1336" fmla="*/ 1266725 h 2070165"/>
              <a:gd name="connsiteX1337" fmla="*/ 10219847 w 12191999"/>
              <a:gd name="connsiteY1337" fmla="*/ 1143099 h 2070165"/>
              <a:gd name="connsiteX1338" fmla="*/ 9989134 w 12191999"/>
              <a:gd name="connsiteY1338" fmla="*/ 1143099 h 2070165"/>
              <a:gd name="connsiteX1339" fmla="*/ 9989134 w 12191999"/>
              <a:gd name="connsiteY1339" fmla="*/ 1266725 h 2070165"/>
              <a:gd name="connsiteX1340" fmla="*/ 10074653 w 12191999"/>
              <a:gd name="connsiteY1340" fmla="*/ 1266725 h 2070165"/>
              <a:gd name="connsiteX1341" fmla="*/ 10074653 w 12191999"/>
              <a:gd name="connsiteY1341" fmla="*/ 1143099 h 2070165"/>
              <a:gd name="connsiteX1342" fmla="*/ 1102092 w 12191999"/>
              <a:gd name="connsiteY1342" fmla="*/ 1143099 h 2070165"/>
              <a:gd name="connsiteX1343" fmla="*/ 1102092 w 12191999"/>
              <a:gd name="connsiteY1343" fmla="*/ 1266725 h 2070165"/>
              <a:gd name="connsiteX1344" fmla="*/ 1187612 w 12191999"/>
              <a:gd name="connsiteY1344" fmla="*/ 1266725 h 2070165"/>
              <a:gd name="connsiteX1345" fmla="*/ 1187612 w 12191999"/>
              <a:gd name="connsiteY1345" fmla="*/ 1143099 h 2070165"/>
              <a:gd name="connsiteX1346" fmla="*/ 956896 w 12191999"/>
              <a:gd name="connsiteY1346" fmla="*/ 1143099 h 2070165"/>
              <a:gd name="connsiteX1347" fmla="*/ 956896 w 12191999"/>
              <a:gd name="connsiteY1347" fmla="*/ 1266725 h 2070165"/>
              <a:gd name="connsiteX1348" fmla="*/ 1042416 w 12191999"/>
              <a:gd name="connsiteY1348" fmla="*/ 1266725 h 2070165"/>
              <a:gd name="connsiteX1349" fmla="*/ 1042416 w 12191999"/>
              <a:gd name="connsiteY1349" fmla="*/ 1143099 h 2070165"/>
              <a:gd name="connsiteX1350" fmla="*/ 811701 w 12191999"/>
              <a:gd name="connsiteY1350" fmla="*/ 1143099 h 2070165"/>
              <a:gd name="connsiteX1351" fmla="*/ 811701 w 12191999"/>
              <a:gd name="connsiteY1351" fmla="*/ 1266725 h 2070165"/>
              <a:gd name="connsiteX1352" fmla="*/ 897221 w 12191999"/>
              <a:gd name="connsiteY1352" fmla="*/ 1266725 h 2070165"/>
              <a:gd name="connsiteX1353" fmla="*/ 897221 w 12191999"/>
              <a:gd name="connsiteY1353" fmla="*/ 1143099 h 2070165"/>
              <a:gd name="connsiteX1354" fmla="*/ 666508 w 12191999"/>
              <a:gd name="connsiteY1354" fmla="*/ 1143099 h 2070165"/>
              <a:gd name="connsiteX1355" fmla="*/ 666508 w 12191999"/>
              <a:gd name="connsiteY1355" fmla="*/ 1266725 h 2070165"/>
              <a:gd name="connsiteX1356" fmla="*/ 752027 w 12191999"/>
              <a:gd name="connsiteY1356" fmla="*/ 1266725 h 2070165"/>
              <a:gd name="connsiteX1357" fmla="*/ 752027 w 12191999"/>
              <a:gd name="connsiteY1357" fmla="*/ 1143099 h 2070165"/>
              <a:gd name="connsiteX1358" fmla="*/ 521314 w 12191999"/>
              <a:gd name="connsiteY1358" fmla="*/ 1143099 h 2070165"/>
              <a:gd name="connsiteX1359" fmla="*/ 521314 w 12191999"/>
              <a:gd name="connsiteY1359" fmla="*/ 1266725 h 2070165"/>
              <a:gd name="connsiteX1360" fmla="*/ 606834 w 12191999"/>
              <a:gd name="connsiteY1360" fmla="*/ 1266725 h 2070165"/>
              <a:gd name="connsiteX1361" fmla="*/ 606834 w 12191999"/>
              <a:gd name="connsiteY1361" fmla="*/ 1143099 h 2070165"/>
              <a:gd name="connsiteX1362" fmla="*/ 376120 w 12191999"/>
              <a:gd name="connsiteY1362" fmla="*/ 1143099 h 2070165"/>
              <a:gd name="connsiteX1363" fmla="*/ 376120 w 12191999"/>
              <a:gd name="connsiteY1363" fmla="*/ 1266725 h 2070165"/>
              <a:gd name="connsiteX1364" fmla="*/ 461639 w 12191999"/>
              <a:gd name="connsiteY1364" fmla="*/ 1266725 h 2070165"/>
              <a:gd name="connsiteX1365" fmla="*/ 461639 w 12191999"/>
              <a:gd name="connsiteY1365" fmla="*/ 1143099 h 2070165"/>
              <a:gd name="connsiteX1366" fmla="*/ 230926 w 12191999"/>
              <a:gd name="connsiteY1366" fmla="*/ 1143099 h 2070165"/>
              <a:gd name="connsiteX1367" fmla="*/ 230926 w 12191999"/>
              <a:gd name="connsiteY1367" fmla="*/ 1266725 h 2070165"/>
              <a:gd name="connsiteX1368" fmla="*/ 316446 w 12191999"/>
              <a:gd name="connsiteY1368" fmla="*/ 1266725 h 2070165"/>
              <a:gd name="connsiteX1369" fmla="*/ 316446 w 12191999"/>
              <a:gd name="connsiteY1369" fmla="*/ 1143099 h 2070165"/>
              <a:gd name="connsiteX1370" fmla="*/ 5989784 w 12191999"/>
              <a:gd name="connsiteY1370" fmla="*/ 1109228 h 2070165"/>
              <a:gd name="connsiteX1371" fmla="*/ 6410083 w 12191999"/>
              <a:gd name="connsiteY1371" fmla="*/ 1109228 h 2070165"/>
              <a:gd name="connsiteX1372" fmla="*/ 6441088 w 12191999"/>
              <a:gd name="connsiteY1372" fmla="*/ 1109228 h 2070165"/>
              <a:gd name="connsiteX1373" fmla="*/ 6453982 w 12191999"/>
              <a:gd name="connsiteY1373" fmla="*/ 1913618 h 2070165"/>
              <a:gd name="connsiteX1374" fmla="*/ 6453982 w 12191999"/>
              <a:gd name="connsiteY1374" fmla="*/ 1694308 h 2070165"/>
              <a:gd name="connsiteX1375" fmla="*/ 6457622 w 12191999"/>
              <a:gd name="connsiteY1375" fmla="*/ 1694308 h 2070165"/>
              <a:gd name="connsiteX1376" fmla="*/ 6457622 w 12191999"/>
              <a:gd name="connsiteY1376" fmla="*/ 1427829 h 2070165"/>
              <a:gd name="connsiteX1377" fmla="*/ 6612147 w 12191999"/>
              <a:gd name="connsiteY1377" fmla="*/ 1427829 h 2070165"/>
              <a:gd name="connsiteX1378" fmla="*/ 6612147 w 12191999"/>
              <a:gd name="connsiteY1378" fmla="*/ 1694308 h 2070165"/>
              <a:gd name="connsiteX1379" fmla="*/ 6770312 w 12191999"/>
              <a:gd name="connsiteY1379" fmla="*/ 1694308 h 2070165"/>
              <a:gd name="connsiteX1380" fmla="*/ 6770312 w 12191999"/>
              <a:gd name="connsiteY1380" fmla="*/ 2070165 h 2070165"/>
              <a:gd name="connsiteX1381" fmla="*/ 6410085 w 12191999"/>
              <a:gd name="connsiteY1381" fmla="*/ 2070165 h 2070165"/>
              <a:gd name="connsiteX1382" fmla="*/ 6410085 w 12191999"/>
              <a:gd name="connsiteY1382" fmla="*/ 1971324 h 2070165"/>
              <a:gd name="connsiteX1383" fmla="*/ 6351644 w 12191999"/>
              <a:gd name="connsiteY1383" fmla="*/ 1971324 h 2070165"/>
              <a:gd name="connsiteX1384" fmla="*/ 6351644 w 12191999"/>
              <a:gd name="connsiteY1384" fmla="*/ 2070165 h 2070165"/>
              <a:gd name="connsiteX1385" fmla="*/ 6327291 w 12191999"/>
              <a:gd name="connsiteY1385" fmla="*/ 2070165 h 2070165"/>
              <a:gd name="connsiteX1386" fmla="*/ 6327291 w 12191999"/>
              <a:gd name="connsiteY1386" fmla="*/ 1971324 h 2070165"/>
              <a:gd name="connsiteX1387" fmla="*/ 6268849 w 12191999"/>
              <a:gd name="connsiteY1387" fmla="*/ 1971324 h 2070165"/>
              <a:gd name="connsiteX1388" fmla="*/ 6268849 w 12191999"/>
              <a:gd name="connsiteY1388" fmla="*/ 2070165 h 2070165"/>
              <a:gd name="connsiteX1389" fmla="*/ 6244498 w 12191999"/>
              <a:gd name="connsiteY1389" fmla="*/ 2070165 h 2070165"/>
              <a:gd name="connsiteX1390" fmla="*/ 6244498 w 12191999"/>
              <a:gd name="connsiteY1390" fmla="*/ 1971324 h 2070165"/>
              <a:gd name="connsiteX1391" fmla="*/ 6186056 w 12191999"/>
              <a:gd name="connsiteY1391" fmla="*/ 1971324 h 2070165"/>
              <a:gd name="connsiteX1392" fmla="*/ 6186056 w 12191999"/>
              <a:gd name="connsiteY1392" fmla="*/ 2070165 h 2070165"/>
              <a:gd name="connsiteX1393" fmla="*/ 6161704 w 12191999"/>
              <a:gd name="connsiteY1393" fmla="*/ 2070165 h 2070165"/>
              <a:gd name="connsiteX1394" fmla="*/ 6161704 w 12191999"/>
              <a:gd name="connsiteY1394" fmla="*/ 1971324 h 2070165"/>
              <a:gd name="connsiteX1395" fmla="*/ 6103264 w 12191999"/>
              <a:gd name="connsiteY1395" fmla="*/ 1971324 h 2070165"/>
              <a:gd name="connsiteX1396" fmla="*/ 6103264 w 12191999"/>
              <a:gd name="connsiteY1396" fmla="*/ 2070165 h 2070165"/>
              <a:gd name="connsiteX1397" fmla="*/ 6078911 w 12191999"/>
              <a:gd name="connsiteY1397" fmla="*/ 2070165 h 2070165"/>
              <a:gd name="connsiteX1398" fmla="*/ 6078911 w 12191999"/>
              <a:gd name="connsiteY1398" fmla="*/ 1971324 h 2070165"/>
              <a:gd name="connsiteX1399" fmla="*/ 6020469 w 12191999"/>
              <a:gd name="connsiteY1399" fmla="*/ 1971324 h 2070165"/>
              <a:gd name="connsiteX1400" fmla="*/ 6020469 w 12191999"/>
              <a:gd name="connsiteY1400" fmla="*/ 2070165 h 2070165"/>
              <a:gd name="connsiteX1401" fmla="*/ 5991992 w 12191999"/>
              <a:gd name="connsiteY1401" fmla="*/ 2070165 h 2070165"/>
              <a:gd name="connsiteX1402" fmla="*/ 7456345 w 12191999"/>
              <a:gd name="connsiteY1402" fmla="*/ 1109028 h 2070165"/>
              <a:gd name="connsiteX1403" fmla="*/ 7442092 w 12191999"/>
              <a:gd name="connsiteY1403" fmla="*/ 1119618 h 2070165"/>
              <a:gd name="connsiteX1404" fmla="*/ 7442092 w 12191999"/>
              <a:gd name="connsiteY1404" fmla="*/ 1161976 h 2070165"/>
              <a:gd name="connsiteX1405" fmla="*/ 7456345 w 12191999"/>
              <a:gd name="connsiteY1405" fmla="*/ 1172566 h 2070165"/>
              <a:gd name="connsiteX1406" fmla="*/ 7824762 w 12191999"/>
              <a:gd name="connsiteY1406" fmla="*/ 1172566 h 2070165"/>
              <a:gd name="connsiteX1407" fmla="*/ 7839015 w 12191999"/>
              <a:gd name="connsiteY1407" fmla="*/ 1161976 h 2070165"/>
              <a:gd name="connsiteX1408" fmla="*/ 7839015 w 12191999"/>
              <a:gd name="connsiteY1408" fmla="*/ 1119618 h 2070165"/>
              <a:gd name="connsiteX1409" fmla="*/ 7824762 w 12191999"/>
              <a:gd name="connsiteY1409" fmla="*/ 1109028 h 2070165"/>
              <a:gd name="connsiteX1410" fmla="*/ 8483306 w 12191999"/>
              <a:gd name="connsiteY1410" fmla="*/ 1098631 h 2070165"/>
              <a:gd name="connsiteX1411" fmla="*/ 8472009 w 12191999"/>
              <a:gd name="connsiteY1411" fmla="*/ 1107025 h 2070165"/>
              <a:gd name="connsiteX1412" fmla="*/ 8472009 w 12191999"/>
              <a:gd name="connsiteY1412" fmla="*/ 1140599 h 2070165"/>
              <a:gd name="connsiteX1413" fmla="*/ 8483306 w 12191999"/>
              <a:gd name="connsiteY1413" fmla="*/ 1148993 h 2070165"/>
              <a:gd name="connsiteX1414" fmla="*/ 9012984 w 12191999"/>
              <a:gd name="connsiteY1414" fmla="*/ 1148993 h 2070165"/>
              <a:gd name="connsiteX1415" fmla="*/ 9024281 w 12191999"/>
              <a:gd name="connsiteY1415" fmla="*/ 1140599 h 2070165"/>
              <a:gd name="connsiteX1416" fmla="*/ 9024281 w 12191999"/>
              <a:gd name="connsiteY1416" fmla="*/ 1107025 h 2070165"/>
              <a:gd name="connsiteX1417" fmla="*/ 9012984 w 12191999"/>
              <a:gd name="connsiteY1417" fmla="*/ 1098631 h 2070165"/>
              <a:gd name="connsiteX1418" fmla="*/ 6837698 w 12191999"/>
              <a:gd name="connsiteY1418" fmla="*/ 1098631 h 2070165"/>
              <a:gd name="connsiteX1419" fmla="*/ 6826401 w 12191999"/>
              <a:gd name="connsiteY1419" fmla="*/ 1107025 h 2070165"/>
              <a:gd name="connsiteX1420" fmla="*/ 6826401 w 12191999"/>
              <a:gd name="connsiteY1420" fmla="*/ 1140599 h 2070165"/>
              <a:gd name="connsiteX1421" fmla="*/ 6837698 w 12191999"/>
              <a:gd name="connsiteY1421" fmla="*/ 1148993 h 2070165"/>
              <a:gd name="connsiteX1422" fmla="*/ 7367375 w 12191999"/>
              <a:gd name="connsiteY1422" fmla="*/ 1148993 h 2070165"/>
              <a:gd name="connsiteX1423" fmla="*/ 7378673 w 12191999"/>
              <a:gd name="connsiteY1423" fmla="*/ 1140599 h 2070165"/>
              <a:gd name="connsiteX1424" fmla="*/ 7378673 w 12191999"/>
              <a:gd name="connsiteY1424" fmla="*/ 1107025 h 2070165"/>
              <a:gd name="connsiteX1425" fmla="*/ 7367375 w 12191999"/>
              <a:gd name="connsiteY1425" fmla="*/ 1098631 h 2070165"/>
              <a:gd name="connsiteX1426" fmla="*/ 3824872 w 12191999"/>
              <a:gd name="connsiteY1426" fmla="*/ 1098631 h 2070165"/>
              <a:gd name="connsiteX1427" fmla="*/ 3813574 w 12191999"/>
              <a:gd name="connsiteY1427" fmla="*/ 1107025 h 2070165"/>
              <a:gd name="connsiteX1428" fmla="*/ 3813574 w 12191999"/>
              <a:gd name="connsiteY1428" fmla="*/ 1140599 h 2070165"/>
              <a:gd name="connsiteX1429" fmla="*/ 3824872 w 12191999"/>
              <a:gd name="connsiteY1429" fmla="*/ 1148993 h 2070165"/>
              <a:gd name="connsiteX1430" fmla="*/ 4354548 w 12191999"/>
              <a:gd name="connsiteY1430" fmla="*/ 1148993 h 2070165"/>
              <a:gd name="connsiteX1431" fmla="*/ 4365844 w 12191999"/>
              <a:gd name="connsiteY1431" fmla="*/ 1140599 h 2070165"/>
              <a:gd name="connsiteX1432" fmla="*/ 4365844 w 12191999"/>
              <a:gd name="connsiteY1432" fmla="*/ 1107025 h 2070165"/>
              <a:gd name="connsiteX1433" fmla="*/ 4354548 w 12191999"/>
              <a:gd name="connsiteY1433" fmla="*/ 1098631 h 2070165"/>
              <a:gd name="connsiteX1434" fmla="*/ 3767550 w 12191999"/>
              <a:gd name="connsiteY1434" fmla="*/ 1048805 h 2070165"/>
              <a:gd name="connsiteX1435" fmla="*/ 4411866 w 12191999"/>
              <a:gd name="connsiteY1435" fmla="*/ 1048805 h 2070165"/>
              <a:gd name="connsiteX1436" fmla="*/ 4411866 w 12191999"/>
              <a:gd name="connsiteY1436" fmla="*/ 2070165 h 2070165"/>
              <a:gd name="connsiteX1437" fmla="*/ 3767550 w 12191999"/>
              <a:gd name="connsiteY1437" fmla="*/ 2070165 h 2070165"/>
              <a:gd name="connsiteX1438" fmla="*/ 9284775 w 12191999"/>
              <a:gd name="connsiteY1438" fmla="*/ 1022820 h 2070165"/>
              <a:gd name="connsiteX1439" fmla="*/ 9284775 w 12191999"/>
              <a:gd name="connsiteY1439" fmla="*/ 1083595 h 2070165"/>
              <a:gd name="connsiteX1440" fmla="*/ 9688442 w 12191999"/>
              <a:gd name="connsiteY1440" fmla="*/ 1083595 h 2070165"/>
              <a:gd name="connsiteX1441" fmla="*/ 9688442 w 12191999"/>
              <a:gd name="connsiteY1441" fmla="*/ 1022820 h 2070165"/>
              <a:gd name="connsiteX1442" fmla="*/ 9100450 w 12191999"/>
              <a:gd name="connsiteY1442" fmla="*/ 1022820 h 2070165"/>
              <a:gd name="connsiteX1443" fmla="*/ 9100450 w 12191999"/>
              <a:gd name="connsiteY1443" fmla="*/ 1083595 h 2070165"/>
              <a:gd name="connsiteX1444" fmla="*/ 9240798 w 12191999"/>
              <a:gd name="connsiteY1444" fmla="*/ 1083595 h 2070165"/>
              <a:gd name="connsiteX1445" fmla="*/ 9240798 w 12191999"/>
              <a:gd name="connsiteY1445" fmla="*/ 1022820 h 2070165"/>
              <a:gd name="connsiteX1446" fmla="*/ 2453541 w 12191999"/>
              <a:gd name="connsiteY1446" fmla="*/ 1022820 h 2070165"/>
              <a:gd name="connsiteX1447" fmla="*/ 2453541 w 12191999"/>
              <a:gd name="connsiteY1447" fmla="*/ 1083595 h 2070165"/>
              <a:gd name="connsiteX1448" fmla="*/ 3024257 w 12191999"/>
              <a:gd name="connsiteY1448" fmla="*/ 1083595 h 2070165"/>
              <a:gd name="connsiteX1449" fmla="*/ 3024257 w 12191999"/>
              <a:gd name="connsiteY1449" fmla="*/ 1022820 h 2070165"/>
              <a:gd name="connsiteX1450" fmla="*/ 2192935 w 12191999"/>
              <a:gd name="connsiteY1450" fmla="*/ 1022820 h 2070165"/>
              <a:gd name="connsiteX1451" fmla="*/ 2192935 w 12191999"/>
              <a:gd name="connsiteY1451" fmla="*/ 1083595 h 2070165"/>
              <a:gd name="connsiteX1452" fmla="*/ 2391362 w 12191999"/>
              <a:gd name="connsiteY1452" fmla="*/ 1083595 h 2070165"/>
              <a:gd name="connsiteX1453" fmla="*/ 2391362 w 12191999"/>
              <a:gd name="connsiteY1453" fmla="*/ 1022820 h 2070165"/>
              <a:gd name="connsiteX1454" fmla="*/ 7456345 w 12191999"/>
              <a:gd name="connsiteY1454" fmla="*/ 980978 h 2070165"/>
              <a:gd name="connsiteX1455" fmla="*/ 7442092 w 12191999"/>
              <a:gd name="connsiteY1455" fmla="*/ 991568 h 2070165"/>
              <a:gd name="connsiteX1456" fmla="*/ 7442092 w 12191999"/>
              <a:gd name="connsiteY1456" fmla="*/ 1033926 h 2070165"/>
              <a:gd name="connsiteX1457" fmla="*/ 7456345 w 12191999"/>
              <a:gd name="connsiteY1457" fmla="*/ 1044516 h 2070165"/>
              <a:gd name="connsiteX1458" fmla="*/ 7824762 w 12191999"/>
              <a:gd name="connsiteY1458" fmla="*/ 1044516 h 2070165"/>
              <a:gd name="connsiteX1459" fmla="*/ 7839015 w 12191999"/>
              <a:gd name="connsiteY1459" fmla="*/ 1033926 h 2070165"/>
              <a:gd name="connsiteX1460" fmla="*/ 7839015 w 12191999"/>
              <a:gd name="connsiteY1460" fmla="*/ 991568 h 2070165"/>
              <a:gd name="connsiteX1461" fmla="*/ 7824762 w 12191999"/>
              <a:gd name="connsiteY1461" fmla="*/ 980978 h 2070165"/>
              <a:gd name="connsiteX1462" fmla="*/ 6268851 w 12191999"/>
              <a:gd name="connsiteY1462" fmla="*/ 959214 h 2070165"/>
              <a:gd name="connsiteX1463" fmla="*/ 6268851 w 12191999"/>
              <a:gd name="connsiteY1463" fmla="*/ 1058867 h 2070165"/>
              <a:gd name="connsiteX1464" fmla="*/ 6327291 w 12191999"/>
              <a:gd name="connsiteY1464" fmla="*/ 1058867 h 2070165"/>
              <a:gd name="connsiteX1465" fmla="*/ 6327291 w 12191999"/>
              <a:gd name="connsiteY1465" fmla="*/ 959214 h 2070165"/>
              <a:gd name="connsiteX1466" fmla="*/ 6186056 w 12191999"/>
              <a:gd name="connsiteY1466" fmla="*/ 959214 h 2070165"/>
              <a:gd name="connsiteX1467" fmla="*/ 6186056 w 12191999"/>
              <a:gd name="connsiteY1467" fmla="*/ 1058867 h 2070165"/>
              <a:gd name="connsiteX1468" fmla="*/ 6244498 w 12191999"/>
              <a:gd name="connsiteY1468" fmla="*/ 1058867 h 2070165"/>
              <a:gd name="connsiteX1469" fmla="*/ 6244498 w 12191999"/>
              <a:gd name="connsiteY1469" fmla="*/ 959214 h 2070165"/>
              <a:gd name="connsiteX1470" fmla="*/ 6103262 w 12191999"/>
              <a:gd name="connsiteY1470" fmla="*/ 959214 h 2070165"/>
              <a:gd name="connsiteX1471" fmla="*/ 6103262 w 12191999"/>
              <a:gd name="connsiteY1471" fmla="*/ 1058867 h 2070165"/>
              <a:gd name="connsiteX1472" fmla="*/ 6161704 w 12191999"/>
              <a:gd name="connsiteY1472" fmla="*/ 1058867 h 2070165"/>
              <a:gd name="connsiteX1473" fmla="*/ 6161704 w 12191999"/>
              <a:gd name="connsiteY1473" fmla="*/ 959214 h 2070165"/>
              <a:gd name="connsiteX1474" fmla="*/ 8358865 w 12191999"/>
              <a:gd name="connsiteY1474" fmla="*/ 932535 h 2070165"/>
              <a:gd name="connsiteX1475" fmla="*/ 8329645 w 12191999"/>
              <a:gd name="connsiteY1475" fmla="*/ 953628 h 2070165"/>
              <a:gd name="connsiteX1476" fmla="*/ 8358865 w 12191999"/>
              <a:gd name="connsiteY1476" fmla="*/ 974722 h 2070165"/>
              <a:gd name="connsiteX1477" fmla="*/ 8388086 w 12191999"/>
              <a:gd name="connsiteY1477" fmla="*/ 953628 h 2070165"/>
              <a:gd name="connsiteX1478" fmla="*/ 8358865 w 12191999"/>
              <a:gd name="connsiteY1478" fmla="*/ 932535 h 2070165"/>
              <a:gd name="connsiteX1479" fmla="*/ 8273638 w 12191999"/>
              <a:gd name="connsiteY1479" fmla="*/ 932535 h 2070165"/>
              <a:gd name="connsiteX1480" fmla="*/ 8244417 w 12191999"/>
              <a:gd name="connsiteY1480" fmla="*/ 953628 h 2070165"/>
              <a:gd name="connsiteX1481" fmla="*/ 8273638 w 12191999"/>
              <a:gd name="connsiteY1481" fmla="*/ 974722 h 2070165"/>
              <a:gd name="connsiteX1482" fmla="*/ 8302858 w 12191999"/>
              <a:gd name="connsiteY1482" fmla="*/ 953628 h 2070165"/>
              <a:gd name="connsiteX1483" fmla="*/ 8273638 w 12191999"/>
              <a:gd name="connsiteY1483" fmla="*/ 932535 h 2070165"/>
              <a:gd name="connsiteX1484" fmla="*/ 8190845 w 12191999"/>
              <a:gd name="connsiteY1484" fmla="*/ 932535 h 2070165"/>
              <a:gd name="connsiteX1485" fmla="*/ 8161624 w 12191999"/>
              <a:gd name="connsiteY1485" fmla="*/ 953628 h 2070165"/>
              <a:gd name="connsiteX1486" fmla="*/ 8190845 w 12191999"/>
              <a:gd name="connsiteY1486" fmla="*/ 974722 h 2070165"/>
              <a:gd name="connsiteX1487" fmla="*/ 8220065 w 12191999"/>
              <a:gd name="connsiteY1487" fmla="*/ 953628 h 2070165"/>
              <a:gd name="connsiteX1488" fmla="*/ 8190845 w 12191999"/>
              <a:gd name="connsiteY1488" fmla="*/ 932535 h 2070165"/>
              <a:gd name="connsiteX1489" fmla="*/ 8105616 w 12191999"/>
              <a:gd name="connsiteY1489" fmla="*/ 932535 h 2070165"/>
              <a:gd name="connsiteX1490" fmla="*/ 8076395 w 12191999"/>
              <a:gd name="connsiteY1490" fmla="*/ 953628 h 2070165"/>
              <a:gd name="connsiteX1491" fmla="*/ 8105616 w 12191999"/>
              <a:gd name="connsiteY1491" fmla="*/ 974722 h 2070165"/>
              <a:gd name="connsiteX1492" fmla="*/ 8134836 w 12191999"/>
              <a:gd name="connsiteY1492" fmla="*/ 953628 h 2070165"/>
              <a:gd name="connsiteX1493" fmla="*/ 8105616 w 12191999"/>
              <a:gd name="connsiteY1493" fmla="*/ 932535 h 2070165"/>
              <a:gd name="connsiteX1494" fmla="*/ 8025258 w 12191999"/>
              <a:gd name="connsiteY1494" fmla="*/ 932535 h 2070165"/>
              <a:gd name="connsiteX1495" fmla="*/ 7996037 w 12191999"/>
              <a:gd name="connsiteY1495" fmla="*/ 953628 h 2070165"/>
              <a:gd name="connsiteX1496" fmla="*/ 8025258 w 12191999"/>
              <a:gd name="connsiteY1496" fmla="*/ 974722 h 2070165"/>
              <a:gd name="connsiteX1497" fmla="*/ 8054478 w 12191999"/>
              <a:gd name="connsiteY1497" fmla="*/ 953628 h 2070165"/>
              <a:gd name="connsiteX1498" fmla="*/ 8025258 w 12191999"/>
              <a:gd name="connsiteY1498" fmla="*/ 932535 h 2070165"/>
              <a:gd name="connsiteX1499" fmla="*/ 7940272 w 12191999"/>
              <a:gd name="connsiteY1499" fmla="*/ 932535 h 2070165"/>
              <a:gd name="connsiteX1500" fmla="*/ 7911051 w 12191999"/>
              <a:gd name="connsiteY1500" fmla="*/ 953628 h 2070165"/>
              <a:gd name="connsiteX1501" fmla="*/ 7940272 w 12191999"/>
              <a:gd name="connsiteY1501" fmla="*/ 974722 h 2070165"/>
              <a:gd name="connsiteX1502" fmla="*/ 7969492 w 12191999"/>
              <a:gd name="connsiteY1502" fmla="*/ 953628 h 2070165"/>
              <a:gd name="connsiteX1503" fmla="*/ 7940272 w 12191999"/>
              <a:gd name="connsiteY1503" fmla="*/ 932535 h 2070165"/>
              <a:gd name="connsiteX1504" fmla="*/ 3676908 w 12191999"/>
              <a:gd name="connsiteY1504" fmla="*/ 932535 h 2070165"/>
              <a:gd name="connsiteX1505" fmla="*/ 3643651 w 12191999"/>
              <a:gd name="connsiteY1505" fmla="*/ 953628 h 2070165"/>
              <a:gd name="connsiteX1506" fmla="*/ 3676908 w 12191999"/>
              <a:gd name="connsiteY1506" fmla="*/ 974722 h 2070165"/>
              <a:gd name="connsiteX1507" fmla="*/ 3710165 w 12191999"/>
              <a:gd name="connsiteY1507" fmla="*/ 953628 h 2070165"/>
              <a:gd name="connsiteX1508" fmla="*/ 3676908 w 12191999"/>
              <a:gd name="connsiteY1508" fmla="*/ 932535 h 2070165"/>
              <a:gd name="connsiteX1509" fmla="*/ 3579906 w 12191999"/>
              <a:gd name="connsiteY1509" fmla="*/ 932535 h 2070165"/>
              <a:gd name="connsiteX1510" fmla="*/ 3546649 w 12191999"/>
              <a:gd name="connsiteY1510" fmla="*/ 953628 h 2070165"/>
              <a:gd name="connsiteX1511" fmla="*/ 3579906 w 12191999"/>
              <a:gd name="connsiteY1511" fmla="*/ 974722 h 2070165"/>
              <a:gd name="connsiteX1512" fmla="*/ 3613162 w 12191999"/>
              <a:gd name="connsiteY1512" fmla="*/ 953628 h 2070165"/>
              <a:gd name="connsiteX1513" fmla="*/ 3579906 w 12191999"/>
              <a:gd name="connsiteY1513" fmla="*/ 932535 h 2070165"/>
              <a:gd name="connsiteX1514" fmla="*/ 3485678 w 12191999"/>
              <a:gd name="connsiteY1514" fmla="*/ 932535 h 2070165"/>
              <a:gd name="connsiteX1515" fmla="*/ 3452423 w 12191999"/>
              <a:gd name="connsiteY1515" fmla="*/ 953628 h 2070165"/>
              <a:gd name="connsiteX1516" fmla="*/ 3485678 w 12191999"/>
              <a:gd name="connsiteY1516" fmla="*/ 974722 h 2070165"/>
              <a:gd name="connsiteX1517" fmla="*/ 3518934 w 12191999"/>
              <a:gd name="connsiteY1517" fmla="*/ 953628 h 2070165"/>
              <a:gd name="connsiteX1518" fmla="*/ 3485678 w 12191999"/>
              <a:gd name="connsiteY1518" fmla="*/ 932535 h 2070165"/>
              <a:gd name="connsiteX1519" fmla="*/ 3388677 w 12191999"/>
              <a:gd name="connsiteY1519" fmla="*/ 932535 h 2070165"/>
              <a:gd name="connsiteX1520" fmla="*/ 3355420 w 12191999"/>
              <a:gd name="connsiteY1520" fmla="*/ 953628 h 2070165"/>
              <a:gd name="connsiteX1521" fmla="*/ 3388677 w 12191999"/>
              <a:gd name="connsiteY1521" fmla="*/ 974722 h 2070165"/>
              <a:gd name="connsiteX1522" fmla="*/ 3421934 w 12191999"/>
              <a:gd name="connsiteY1522" fmla="*/ 953628 h 2070165"/>
              <a:gd name="connsiteX1523" fmla="*/ 3388677 w 12191999"/>
              <a:gd name="connsiteY1523" fmla="*/ 932535 h 2070165"/>
              <a:gd name="connsiteX1524" fmla="*/ 3297220 w 12191999"/>
              <a:gd name="connsiteY1524" fmla="*/ 932535 h 2070165"/>
              <a:gd name="connsiteX1525" fmla="*/ 3263964 w 12191999"/>
              <a:gd name="connsiteY1525" fmla="*/ 953628 h 2070165"/>
              <a:gd name="connsiteX1526" fmla="*/ 3297220 w 12191999"/>
              <a:gd name="connsiteY1526" fmla="*/ 974722 h 2070165"/>
              <a:gd name="connsiteX1527" fmla="*/ 3330476 w 12191999"/>
              <a:gd name="connsiteY1527" fmla="*/ 953628 h 2070165"/>
              <a:gd name="connsiteX1528" fmla="*/ 3297220 w 12191999"/>
              <a:gd name="connsiteY1528" fmla="*/ 932535 h 2070165"/>
              <a:gd name="connsiteX1529" fmla="*/ 3200495 w 12191999"/>
              <a:gd name="connsiteY1529" fmla="*/ 932535 h 2070165"/>
              <a:gd name="connsiteX1530" fmla="*/ 3167239 w 12191999"/>
              <a:gd name="connsiteY1530" fmla="*/ 953628 h 2070165"/>
              <a:gd name="connsiteX1531" fmla="*/ 3200495 w 12191999"/>
              <a:gd name="connsiteY1531" fmla="*/ 974722 h 2070165"/>
              <a:gd name="connsiteX1532" fmla="*/ 3233750 w 12191999"/>
              <a:gd name="connsiteY1532" fmla="*/ 953628 h 2070165"/>
              <a:gd name="connsiteX1533" fmla="*/ 3200495 w 12191999"/>
              <a:gd name="connsiteY1533" fmla="*/ 932535 h 2070165"/>
              <a:gd name="connsiteX1534" fmla="*/ 10817542 w 12191999"/>
              <a:gd name="connsiteY1534" fmla="*/ 923020 h 2070165"/>
              <a:gd name="connsiteX1535" fmla="*/ 10817542 w 12191999"/>
              <a:gd name="connsiteY1535" fmla="*/ 1046645 h 2070165"/>
              <a:gd name="connsiteX1536" fmla="*/ 10903062 w 12191999"/>
              <a:gd name="connsiteY1536" fmla="*/ 1046645 h 2070165"/>
              <a:gd name="connsiteX1537" fmla="*/ 10903062 w 12191999"/>
              <a:gd name="connsiteY1537" fmla="*/ 923020 h 2070165"/>
              <a:gd name="connsiteX1538" fmla="*/ 1059331 w 12191999"/>
              <a:gd name="connsiteY1538" fmla="*/ 923020 h 2070165"/>
              <a:gd name="connsiteX1539" fmla="*/ 1059331 w 12191999"/>
              <a:gd name="connsiteY1539" fmla="*/ 1046645 h 2070165"/>
              <a:gd name="connsiteX1540" fmla="*/ 1144851 w 12191999"/>
              <a:gd name="connsiteY1540" fmla="*/ 1046645 h 2070165"/>
              <a:gd name="connsiteX1541" fmla="*/ 1144851 w 12191999"/>
              <a:gd name="connsiteY1541" fmla="*/ 923020 h 2070165"/>
              <a:gd name="connsiteX1542" fmla="*/ 8472008 w 12191999"/>
              <a:gd name="connsiteY1542" fmla="*/ 920899 h 2070165"/>
              <a:gd name="connsiteX1543" fmla="*/ 9024281 w 12191999"/>
              <a:gd name="connsiteY1543" fmla="*/ 920899 h 2070165"/>
              <a:gd name="connsiteX1544" fmla="*/ 9024281 w 12191999"/>
              <a:gd name="connsiteY1544" fmla="*/ 1048805 h 2070165"/>
              <a:gd name="connsiteX1545" fmla="*/ 8472008 w 12191999"/>
              <a:gd name="connsiteY1545" fmla="*/ 1048805 h 2070165"/>
              <a:gd name="connsiteX1546" fmla="*/ 6826401 w 12191999"/>
              <a:gd name="connsiteY1546" fmla="*/ 920899 h 2070165"/>
              <a:gd name="connsiteX1547" fmla="*/ 7378673 w 12191999"/>
              <a:gd name="connsiteY1547" fmla="*/ 920899 h 2070165"/>
              <a:gd name="connsiteX1548" fmla="*/ 7378673 w 12191999"/>
              <a:gd name="connsiteY1548" fmla="*/ 1048805 h 2070165"/>
              <a:gd name="connsiteX1549" fmla="*/ 6826401 w 12191999"/>
              <a:gd name="connsiteY1549" fmla="*/ 1048805 h 2070165"/>
              <a:gd name="connsiteX1550" fmla="*/ 3813574 w 12191999"/>
              <a:gd name="connsiteY1550" fmla="*/ 920899 h 2070165"/>
              <a:gd name="connsiteX1551" fmla="*/ 4365846 w 12191999"/>
              <a:gd name="connsiteY1551" fmla="*/ 920899 h 2070165"/>
              <a:gd name="connsiteX1552" fmla="*/ 4365846 w 12191999"/>
              <a:gd name="connsiteY1552" fmla="*/ 1048805 h 2070165"/>
              <a:gd name="connsiteX1553" fmla="*/ 3813574 w 12191999"/>
              <a:gd name="connsiteY1553" fmla="*/ 1048805 h 2070165"/>
              <a:gd name="connsiteX1554" fmla="*/ 10657802 w 12191999"/>
              <a:gd name="connsiteY1554" fmla="*/ 864905 h 2070165"/>
              <a:gd name="connsiteX1555" fmla="*/ 10657802 w 12191999"/>
              <a:gd name="connsiteY1555" fmla="*/ 988530 h 2070165"/>
              <a:gd name="connsiteX1556" fmla="*/ 10743322 w 12191999"/>
              <a:gd name="connsiteY1556" fmla="*/ 988530 h 2070165"/>
              <a:gd name="connsiteX1557" fmla="*/ 10743322 w 12191999"/>
              <a:gd name="connsiteY1557" fmla="*/ 864905 h 2070165"/>
              <a:gd name="connsiteX1558" fmla="*/ 899592 w 12191999"/>
              <a:gd name="connsiteY1558" fmla="*/ 864905 h 2070165"/>
              <a:gd name="connsiteX1559" fmla="*/ 899592 w 12191999"/>
              <a:gd name="connsiteY1559" fmla="*/ 988530 h 2070165"/>
              <a:gd name="connsiteX1560" fmla="*/ 985112 w 12191999"/>
              <a:gd name="connsiteY1560" fmla="*/ 988530 h 2070165"/>
              <a:gd name="connsiteX1561" fmla="*/ 985112 w 12191999"/>
              <a:gd name="connsiteY1561" fmla="*/ 864905 h 2070165"/>
              <a:gd name="connsiteX1562" fmla="*/ 7456345 w 12191999"/>
              <a:gd name="connsiteY1562" fmla="*/ 852928 h 2070165"/>
              <a:gd name="connsiteX1563" fmla="*/ 7442092 w 12191999"/>
              <a:gd name="connsiteY1563" fmla="*/ 863518 h 2070165"/>
              <a:gd name="connsiteX1564" fmla="*/ 7442092 w 12191999"/>
              <a:gd name="connsiteY1564" fmla="*/ 905876 h 2070165"/>
              <a:gd name="connsiteX1565" fmla="*/ 7456345 w 12191999"/>
              <a:gd name="connsiteY1565" fmla="*/ 916466 h 2070165"/>
              <a:gd name="connsiteX1566" fmla="*/ 7824762 w 12191999"/>
              <a:gd name="connsiteY1566" fmla="*/ 916466 h 2070165"/>
              <a:gd name="connsiteX1567" fmla="*/ 7839015 w 12191999"/>
              <a:gd name="connsiteY1567" fmla="*/ 905876 h 2070165"/>
              <a:gd name="connsiteX1568" fmla="*/ 7839015 w 12191999"/>
              <a:gd name="connsiteY1568" fmla="*/ 863518 h 2070165"/>
              <a:gd name="connsiteX1569" fmla="*/ 7824762 w 12191999"/>
              <a:gd name="connsiteY1569" fmla="*/ 852928 h 2070165"/>
              <a:gd name="connsiteX1570" fmla="*/ 6268851 w 12191999"/>
              <a:gd name="connsiteY1570" fmla="*/ 831308 h 2070165"/>
              <a:gd name="connsiteX1571" fmla="*/ 6268851 w 12191999"/>
              <a:gd name="connsiteY1571" fmla="*/ 930961 h 2070165"/>
              <a:gd name="connsiteX1572" fmla="*/ 6327291 w 12191999"/>
              <a:gd name="connsiteY1572" fmla="*/ 930961 h 2070165"/>
              <a:gd name="connsiteX1573" fmla="*/ 6327291 w 12191999"/>
              <a:gd name="connsiteY1573" fmla="*/ 831308 h 2070165"/>
              <a:gd name="connsiteX1574" fmla="*/ 6186056 w 12191999"/>
              <a:gd name="connsiteY1574" fmla="*/ 831308 h 2070165"/>
              <a:gd name="connsiteX1575" fmla="*/ 6186056 w 12191999"/>
              <a:gd name="connsiteY1575" fmla="*/ 930961 h 2070165"/>
              <a:gd name="connsiteX1576" fmla="*/ 6244498 w 12191999"/>
              <a:gd name="connsiteY1576" fmla="*/ 930961 h 2070165"/>
              <a:gd name="connsiteX1577" fmla="*/ 6244498 w 12191999"/>
              <a:gd name="connsiteY1577" fmla="*/ 831308 h 2070165"/>
              <a:gd name="connsiteX1578" fmla="*/ 6103262 w 12191999"/>
              <a:gd name="connsiteY1578" fmla="*/ 831308 h 2070165"/>
              <a:gd name="connsiteX1579" fmla="*/ 6103262 w 12191999"/>
              <a:gd name="connsiteY1579" fmla="*/ 930961 h 2070165"/>
              <a:gd name="connsiteX1580" fmla="*/ 6161704 w 12191999"/>
              <a:gd name="connsiteY1580" fmla="*/ 930961 h 2070165"/>
              <a:gd name="connsiteX1581" fmla="*/ 6161704 w 12191999"/>
              <a:gd name="connsiteY1581" fmla="*/ 831308 h 2070165"/>
              <a:gd name="connsiteX1582" fmla="*/ 10497926 w 12191999"/>
              <a:gd name="connsiteY1582" fmla="*/ 818955 h 2070165"/>
              <a:gd name="connsiteX1583" fmla="*/ 10497926 w 12191999"/>
              <a:gd name="connsiteY1583" fmla="*/ 942581 h 2070165"/>
              <a:gd name="connsiteX1584" fmla="*/ 10583445 w 12191999"/>
              <a:gd name="connsiteY1584" fmla="*/ 942581 h 2070165"/>
              <a:gd name="connsiteX1585" fmla="*/ 10583445 w 12191999"/>
              <a:gd name="connsiteY1585" fmla="*/ 818955 h 2070165"/>
              <a:gd name="connsiteX1586" fmla="*/ 739715 w 12191999"/>
              <a:gd name="connsiteY1586" fmla="*/ 818955 h 2070165"/>
              <a:gd name="connsiteX1587" fmla="*/ 739715 w 12191999"/>
              <a:gd name="connsiteY1587" fmla="*/ 942581 h 2070165"/>
              <a:gd name="connsiteX1588" fmla="*/ 825235 w 12191999"/>
              <a:gd name="connsiteY1588" fmla="*/ 942581 h 2070165"/>
              <a:gd name="connsiteX1589" fmla="*/ 825235 w 12191999"/>
              <a:gd name="connsiteY1589" fmla="*/ 818955 h 2070165"/>
              <a:gd name="connsiteX1590" fmla="*/ 9432174 w 12191999"/>
              <a:gd name="connsiteY1590" fmla="*/ 781728 h 2070165"/>
              <a:gd name="connsiteX1591" fmla="*/ 9432174 w 12191999"/>
              <a:gd name="connsiteY1591" fmla="*/ 905354 h 2070165"/>
              <a:gd name="connsiteX1592" fmla="*/ 9517695 w 12191999"/>
              <a:gd name="connsiteY1592" fmla="*/ 905354 h 2070165"/>
              <a:gd name="connsiteX1593" fmla="*/ 9517695 w 12191999"/>
              <a:gd name="connsiteY1593" fmla="*/ 781728 h 2070165"/>
              <a:gd name="connsiteX1594" fmla="*/ 9293059 w 12191999"/>
              <a:gd name="connsiteY1594" fmla="*/ 781728 h 2070165"/>
              <a:gd name="connsiteX1595" fmla="*/ 9293059 w 12191999"/>
              <a:gd name="connsiteY1595" fmla="*/ 905354 h 2070165"/>
              <a:gd name="connsiteX1596" fmla="*/ 9378579 w 12191999"/>
              <a:gd name="connsiteY1596" fmla="*/ 905354 h 2070165"/>
              <a:gd name="connsiteX1597" fmla="*/ 9378579 w 12191999"/>
              <a:gd name="connsiteY1597" fmla="*/ 781728 h 2070165"/>
              <a:gd name="connsiteX1598" fmla="*/ 2661937 w 12191999"/>
              <a:gd name="connsiteY1598" fmla="*/ 781728 h 2070165"/>
              <a:gd name="connsiteX1599" fmla="*/ 2661937 w 12191999"/>
              <a:gd name="connsiteY1599" fmla="*/ 905354 h 2070165"/>
              <a:gd name="connsiteX1600" fmla="*/ 2782849 w 12191999"/>
              <a:gd name="connsiteY1600" fmla="*/ 905354 h 2070165"/>
              <a:gd name="connsiteX1601" fmla="*/ 2782849 w 12191999"/>
              <a:gd name="connsiteY1601" fmla="*/ 781728 h 2070165"/>
              <a:gd name="connsiteX1602" fmla="*/ 2465250 w 12191999"/>
              <a:gd name="connsiteY1602" fmla="*/ 781728 h 2070165"/>
              <a:gd name="connsiteX1603" fmla="*/ 2465250 w 12191999"/>
              <a:gd name="connsiteY1603" fmla="*/ 905354 h 2070165"/>
              <a:gd name="connsiteX1604" fmla="*/ 2586162 w 12191999"/>
              <a:gd name="connsiteY1604" fmla="*/ 905354 h 2070165"/>
              <a:gd name="connsiteX1605" fmla="*/ 2586162 w 12191999"/>
              <a:gd name="connsiteY1605" fmla="*/ 781728 h 2070165"/>
              <a:gd name="connsiteX1606" fmla="*/ 8788959 w 12191999"/>
              <a:gd name="connsiteY1606" fmla="*/ 762361 h 2070165"/>
              <a:gd name="connsiteX1607" fmla="*/ 8788959 w 12191999"/>
              <a:gd name="connsiteY1607" fmla="*/ 862014 h 2070165"/>
              <a:gd name="connsiteX1608" fmla="*/ 8847400 w 12191999"/>
              <a:gd name="connsiteY1608" fmla="*/ 862014 h 2070165"/>
              <a:gd name="connsiteX1609" fmla="*/ 8847400 w 12191999"/>
              <a:gd name="connsiteY1609" fmla="*/ 762361 h 2070165"/>
              <a:gd name="connsiteX1610" fmla="*/ 8706165 w 12191999"/>
              <a:gd name="connsiteY1610" fmla="*/ 762361 h 2070165"/>
              <a:gd name="connsiteX1611" fmla="*/ 8706165 w 12191999"/>
              <a:gd name="connsiteY1611" fmla="*/ 862014 h 2070165"/>
              <a:gd name="connsiteX1612" fmla="*/ 8764606 w 12191999"/>
              <a:gd name="connsiteY1612" fmla="*/ 862014 h 2070165"/>
              <a:gd name="connsiteX1613" fmla="*/ 8764606 w 12191999"/>
              <a:gd name="connsiteY1613" fmla="*/ 762361 h 2070165"/>
              <a:gd name="connsiteX1614" fmla="*/ 8623371 w 12191999"/>
              <a:gd name="connsiteY1614" fmla="*/ 762361 h 2070165"/>
              <a:gd name="connsiteX1615" fmla="*/ 8623371 w 12191999"/>
              <a:gd name="connsiteY1615" fmla="*/ 862014 h 2070165"/>
              <a:gd name="connsiteX1616" fmla="*/ 8681812 w 12191999"/>
              <a:gd name="connsiteY1616" fmla="*/ 862014 h 2070165"/>
              <a:gd name="connsiteX1617" fmla="*/ 8681812 w 12191999"/>
              <a:gd name="connsiteY1617" fmla="*/ 762361 h 2070165"/>
              <a:gd name="connsiteX1618" fmla="*/ 7456345 w 12191999"/>
              <a:gd name="connsiteY1618" fmla="*/ 724880 h 2070165"/>
              <a:gd name="connsiteX1619" fmla="*/ 7442092 w 12191999"/>
              <a:gd name="connsiteY1619" fmla="*/ 735470 h 2070165"/>
              <a:gd name="connsiteX1620" fmla="*/ 7442092 w 12191999"/>
              <a:gd name="connsiteY1620" fmla="*/ 777828 h 2070165"/>
              <a:gd name="connsiteX1621" fmla="*/ 7456345 w 12191999"/>
              <a:gd name="connsiteY1621" fmla="*/ 788417 h 2070165"/>
              <a:gd name="connsiteX1622" fmla="*/ 7824762 w 12191999"/>
              <a:gd name="connsiteY1622" fmla="*/ 788417 h 2070165"/>
              <a:gd name="connsiteX1623" fmla="*/ 7839015 w 12191999"/>
              <a:gd name="connsiteY1623" fmla="*/ 777828 h 2070165"/>
              <a:gd name="connsiteX1624" fmla="*/ 7839015 w 12191999"/>
              <a:gd name="connsiteY1624" fmla="*/ 735470 h 2070165"/>
              <a:gd name="connsiteX1625" fmla="*/ 7824762 w 12191999"/>
              <a:gd name="connsiteY1625" fmla="*/ 724880 h 2070165"/>
              <a:gd name="connsiteX1626" fmla="*/ 6268851 w 12191999"/>
              <a:gd name="connsiteY1626" fmla="*/ 693441 h 2070165"/>
              <a:gd name="connsiteX1627" fmla="*/ 6268851 w 12191999"/>
              <a:gd name="connsiteY1627" fmla="*/ 793095 h 2070165"/>
              <a:gd name="connsiteX1628" fmla="*/ 6327291 w 12191999"/>
              <a:gd name="connsiteY1628" fmla="*/ 793095 h 2070165"/>
              <a:gd name="connsiteX1629" fmla="*/ 6327291 w 12191999"/>
              <a:gd name="connsiteY1629" fmla="*/ 693441 h 2070165"/>
              <a:gd name="connsiteX1630" fmla="*/ 6186056 w 12191999"/>
              <a:gd name="connsiteY1630" fmla="*/ 693441 h 2070165"/>
              <a:gd name="connsiteX1631" fmla="*/ 6186056 w 12191999"/>
              <a:gd name="connsiteY1631" fmla="*/ 793095 h 2070165"/>
              <a:gd name="connsiteX1632" fmla="*/ 6244498 w 12191999"/>
              <a:gd name="connsiteY1632" fmla="*/ 793095 h 2070165"/>
              <a:gd name="connsiteX1633" fmla="*/ 6244498 w 12191999"/>
              <a:gd name="connsiteY1633" fmla="*/ 693441 h 2070165"/>
              <a:gd name="connsiteX1634" fmla="*/ 6103262 w 12191999"/>
              <a:gd name="connsiteY1634" fmla="*/ 693441 h 2070165"/>
              <a:gd name="connsiteX1635" fmla="*/ 6103262 w 12191999"/>
              <a:gd name="connsiteY1635" fmla="*/ 793095 h 2070165"/>
              <a:gd name="connsiteX1636" fmla="*/ 6161704 w 12191999"/>
              <a:gd name="connsiteY1636" fmla="*/ 793095 h 2070165"/>
              <a:gd name="connsiteX1637" fmla="*/ 6161704 w 12191999"/>
              <a:gd name="connsiteY1637" fmla="*/ 693441 h 2070165"/>
              <a:gd name="connsiteX1638" fmla="*/ 6058127 w 12191999"/>
              <a:gd name="connsiteY1638" fmla="*/ 653041 h 2070165"/>
              <a:gd name="connsiteX1639" fmla="*/ 6327292 w 12191999"/>
              <a:gd name="connsiteY1639" fmla="*/ 653041 h 2070165"/>
              <a:gd name="connsiteX1640" fmla="*/ 6392509 w 12191999"/>
              <a:gd name="connsiteY1640" fmla="*/ 653041 h 2070165"/>
              <a:gd name="connsiteX1641" fmla="*/ 6410083 w 12191999"/>
              <a:gd name="connsiteY1641" fmla="*/ 1109228 h 2070165"/>
              <a:gd name="connsiteX1642" fmla="*/ 6046026 w 12191999"/>
              <a:gd name="connsiteY1642" fmla="*/ 1107720 h 2070165"/>
              <a:gd name="connsiteX1643" fmla="*/ 6058127 w 12191999"/>
              <a:gd name="connsiteY1643" fmla="*/ 653041 h 2070165"/>
              <a:gd name="connsiteX1644" fmla="*/ 8788959 w 12191999"/>
              <a:gd name="connsiteY1644" fmla="*/ 634455 h 2070165"/>
              <a:gd name="connsiteX1645" fmla="*/ 8788959 w 12191999"/>
              <a:gd name="connsiteY1645" fmla="*/ 734108 h 2070165"/>
              <a:gd name="connsiteX1646" fmla="*/ 8847400 w 12191999"/>
              <a:gd name="connsiteY1646" fmla="*/ 734108 h 2070165"/>
              <a:gd name="connsiteX1647" fmla="*/ 8847400 w 12191999"/>
              <a:gd name="connsiteY1647" fmla="*/ 634455 h 2070165"/>
              <a:gd name="connsiteX1648" fmla="*/ 8706165 w 12191999"/>
              <a:gd name="connsiteY1648" fmla="*/ 634455 h 2070165"/>
              <a:gd name="connsiteX1649" fmla="*/ 8706165 w 12191999"/>
              <a:gd name="connsiteY1649" fmla="*/ 734108 h 2070165"/>
              <a:gd name="connsiteX1650" fmla="*/ 8764606 w 12191999"/>
              <a:gd name="connsiteY1650" fmla="*/ 734108 h 2070165"/>
              <a:gd name="connsiteX1651" fmla="*/ 8764606 w 12191999"/>
              <a:gd name="connsiteY1651" fmla="*/ 634455 h 2070165"/>
              <a:gd name="connsiteX1652" fmla="*/ 8623371 w 12191999"/>
              <a:gd name="connsiteY1652" fmla="*/ 634455 h 2070165"/>
              <a:gd name="connsiteX1653" fmla="*/ 8623371 w 12191999"/>
              <a:gd name="connsiteY1653" fmla="*/ 734108 h 2070165"/>
              <a:gd name="connsiteX1654" fmla="*/ 8681812 w 12191999"/>
              <a:gd name="connsiteY1654" fmla="*/ 734108 h 2070165"/>
              <a:gd name="connsiteX1655" fmla="*/ 8681812 w 12191999"/>
              <a:gd name="connsiteY1655" fmla="*/ 634455 h 2070165"/>
              <a:gd name="connsiteX1656" fmla="*/ 3122896 w 12191999"/>
              <a:gd name="connsiteY1656" fmla="*/ 633531 h 2070165"/>
              <a:gd name="connsiteX1657" fmla="*/ 3751451 w 12191999"/>
              <a:gd name="connsiteY1657" fmla="*/ 633531 h 2070165"/>
              <a:gd name="connsiteX1658" fmla="*/ 3751451 w 12191999"/>
              <a:gd name="connsiteY1658" fmla="*/ 2070165 h 2070165"/>
              <a:gd name="connsiteX1659" fmla="*/ 3703231 w 12191999"/>
              <a:gd name="connsiteY1659" fmla="*/ 2070165 h 2070165"/>
              <a:gd name="connsiteX1660" fmla="*/ 3703231 w 12191999"/>
              <a:gd name="connsiteY1660" fmla="*/ 984852 h 2070165"/>
              <a:gd name="connsiteX1661" fmla="*/ 3650858 w 12191999"/>
              <a:gd name="connsiteY1661" fmla="*/ 984852 h 2070165"/>
              <a:gd name="connsiteX1662" fmla="*/ 3650858 w 12191999"/>
              <a:gd name="connsiteY1662" fmla="*/ 2070165 h 2070165"/>
              <a:gd name="connsiteX1663" fmla="*/ 3606509 w 12191999"/>
              <a:gd name="connsiteY1663" fmla="*/ 2070165 h 2070165"/>
              <a:gd name="connsiteX1664" fmla="*/ 3606509 w 12191999"/>
              <a:gd name="connsiteY1664" fmla="*/ 984852 h 2070165"/>
              <a:gd name="connsiteX1665" fmla="*/ 3554136 w 12191999"/>
              <a:gd name="connsiteY1665" fmla="*/ 984852 h 2070165"/>
              <a:gd name="connsiteX1666" fmla="*/ 3554136 w 12191999"/>
              <a:gd name="connsiteY1666" fmla="*/ 2070165 h 2070165"/>
              <a:gd name="connsiteX1667" fmla="*/ 3509784 w 12191999"/>
              <a:gd name="connsiteY1667" fmla="*/ 2070165 h 2070165"/>
              <a:gd name="connsiteX1668" fmla="*/ 3509784 w 12191999"/>
              <a:gd name="connsiteY1668" fmla="*/ 984852 h 2070165"/>
              <a:gd name="connsiteX1669" fmla="*/ 3457411 w 12191999"/>
              <a:gd name="connsiteY1669" fmla="*/ 984852 h 2070165"/>
              <a:gd name="connsiteX1670" fmla="*/ 3457411 w 12191999"/>
              <a:gd name="connsiteY1670" fmla="*/ 2070165 h 2070165"/>
              <a:gd name="connsiteX1671" fmla="*/ 3413062 w 12191999"/>
              <a:gd name="connsiteY1671" fmla="*/ 2070165 h 2070165"/>
              <a:gd name="connsiteX1672" fmla="*/ 3413062 w 12191999"/>
              <a:gd name="connsiteY1672" fmla="*/ 984852 h 2070165"/>
              <a:gd name="connsiteX1673" fmla="*/ 3360687 w 12191999"/>
              <a:gd name="connsiteY1673" fmla="*/ 984852 h 2070165"/>
              <a:gd name="connsiteX1674" fmla="*/ 3360687 w 12191999"/>
              <a:gd name="connsiteY1674" fmla="*/ 2070165 h 2070165"/>
              <a:gd name="connsiteX1675" fmla="*/ 3316337 w 12191999"/>
              <a:gd name="connsiteY1675" fmla="*/ 2070165 h 2070165"/>
              <a:gd name="connsiteX1676" fmla="*/ 3316337 w 12191999"/>
              <a:gd name="connsiteY1676" fmla="*/ 984852 h 2070165"/>
              <a:gd name="connsiteX1677" fmla="*/ 3263964 w 12191999"/>
              <a:gd name="connsiteY1677" fmla="*/ 984852 h 2070165"/>
              <a:gd name="connsiteX1678" fmla="*/ 3263964 w 12191999"/>
              <a:gd name="connsiteY1678" fmla="*/ 2070165 h 2070165"/>
              <a:gd name="connsiteX1679" fmla="*/ 3219612 w 12191999"/>
              <a:gd name="connsiteY1679" fmla="*/ 2070165 h 2070165"/>
              <a:gd name="connsiteX1680" fmla="*/ 3219612 w 12191999"/>
              <a:gd name="connsiteY1680" fmla="*/ 984852 h 2070165"/>
              <a:gd name="connsiteX1681" fmla="*/ 3167239 w 12191999"/>
              <a:gd name="connsiteY1681" fmla="*/ 984852 h 2070165"/>
              <a:gd name="connsiteX1682" fmla="*/ 3167239 w 12191999"/>
              <a:gd name="connsiteY1682" fmla="*/ 2070165 h 2070165"/>
              <a:gd name="connsiteX1683" fmla="*/ 3122896 w 12191999"/>
              <a:gd name="connsiteY1683" fmla="*/ 2070165 h 2070165"/>
              <a:gd name="connsiteX1684" fmla="*/ 3024257 w 12191999"/>
              <a:gd name="connsiteY1684" fmla="*/ 2070165 h 2070165"/>
              <a:gd name="connsiteX1685" fmla="*/ 3024257 w 12191999"/>
              <a:gd name="connsiteY1685" fmla="*/ 2041573 h 2070165"/>
              <a:gd name="connsiteX1686" fmla="*/ 2453541 w 12191999"/>
              <a:gd name="connsiteY1686" fmla="*/ 2041573 h 2070165"/>
              <a:gd name="connsiteX1687" fmla="*/ 2453541 w 12191999"/>
              <a:gd name="connsiteY1687" fmla="*/ 2070165 h 2070165"/>
              <a:gd name="connsiteX1688" fmla="*/ 2391362 w 12191999"/>
              <a:gd name="connsiteY1688" fmla="*/ 2070165 h 2070165"/>
              <a:gd name="connsiteX1689" fmla="*/ 2391362 w 12191999"/>
              <a:gd name="connsiteY1689" fmla="*/ 2041573 h 2070165"/>
              <a:gd name="connsiteX1690" fmla="*/ 2192935 w 12191999"/>
              <a:gd name="connsiteY1690" fmla="*/ 2041573 h 2070165"/>
              <a:gd name="connsiteX1691" fmla="*/ 2192935 w 12191999"/>
              <a:gd name="connsiteY1691" fmla="*/ 2070165 h 2070165"/>
              <a:gd name="connsiteX1692" fmla="*/ 2130759 w 12191999"/>
              <a:gd name="connsiteY1692" fmla="*/ 2070165 h 2070165"/>
              <a:gd name="connsiteX1693" fmla="*/ 2130759 w 12191999"/>
              <a:gd name="connsiteY1693" fmla="*/ 988773 h 2070165"/>
              <a:gd name="connsiteX1694" fmla="*/ 2242686 w 12191999"/>
              <a:gd name="connsiteY1694" fmla="*/ 988773 h 2070165"/>
              <a:gd name="connsiteX1695" fmla="*/ 2183148 w 12191999"/>
              <a:gd name="connsiteY1695" fmla="*/ 661155 h 2070165"/>
              <a:gd name="connsiteX1696" fmla="*/ 3070506 w 12191999"/>
              <a:gd name="connsiteY1696" fmla="*/ 661155 h 2070165"/>
              <a:gd name="connsiteX1697" fmla="*/ 3010967 w 12191999"/>
              <a:gd name="connsiteY1697" fmla="*/ 988773 h 2070165"/>
              <a:gd name="connsiteX1698" fmla="*/ 3122896 w 12191999"/>
              <a:gd name="connsiteY1698" fmla="*/ 988773 h 2070165"/>
              <a:gd name="connsiteX1699" fmla="*/ 10420554 w 12191999"/>
              <a:gd name="connsiteY1699" fmla="*/ 624084 h 2070165"/>
              <a:gd name="connsiteX1700" fmla="*/ 11043939 w 12191999"/>
              <a:gd name="connsiteY1700" fmla="*/ 881890 h 2070165"/>
              <a:gd name="connsiteX1701" fmla="*/ 11043939 w 12191999"/>
              <a:gd name="connsiteY1701" fmla="*/ 1299068 h 2070165"/>
              <a:gd name="connsiteX1702" fmla="*/ 11323163 w 12191999"/>
              <a:gd name="connsiteY1702" fmla="*/ 1299068 h 2070165"/>
              <a:gd name="connsiteX1703" fmla="*/ 11323163 w 12191999"/>
              <a:gd name="connsiteY1703" fmla="*/ 2070165 h 2070165"/>
              <a:gd name="connsiteX1704" fmla="*/ 11208637 w 12191999"/>
              <a:gd name="connsiteY1704" fmla="*/ 2070165 h 2070165"/>
              <a:gd name="connsiteX1705" fmla="*/ 11208637 w 12191999"/>
              <a:gd name="connsiteY1705" fmla="*/ 1828109 h 2070165"/>
              <a:gd name="connsiteX1706" fmla="*/ 11162619 w 12191999"/>
              <a:gd name="connsiteY1706" fmla="*/ 1828109 h 2070165"/>
              <a:gd name="connsiteX1707" fmla="*/ 11162619 w 12191999"/>
              <a:gd name="connsiteY1707" fmla="*/ 2070165 h 2070165"/>
              <a:gd name="connsiteX1708" fmla="*/ 11067402 w 12191999"/>
              <a:gd name="connsiteY1708" fmla="*/ 2070165 h 2070165"/>
              <a:gd name="connsiteX1709" fmla="*/ 11067402 w 12191999"/>
              <a:gd name="connsiteY1709" fmla="*/ 1828109 h 2070165"/>
              <a:gd name="connsiteX1710" fmla="*/ 11021384 w 12191999"/>
              <a:gd name="connsiteY1710" fmla="*/ 1828109 h 2070165"/>
              <a:gd name="connsiteX1711" fmla="*/ 11021384 w 12191999"/>
              <a:gd name="connsiteY1711" fmla="*/ 2070165 h 2070165"/>
              <a:gd name="connsiteX1712" fmla="*/ 10926070 w 12191999"/>
              <a:gd name="connsiteY1712" fmla="*/ 2070165 h 2070165"/>
              <a:gd name="connsiteX1713" fmla="*/ 10926070 w 12191999"/>
              <a:gd name="connsiteY1713" fmla="*/ 1828109 h 2070165"/>
              <a:gd name="connsiteX1714" fmla="*/ 10880052 w 12191999"/>
              <a:gd name="connsiteY1714" fmla="*/ 1828109 h 2070165"/>
              <a:gd name="connsiteX1715" fmla="*/ 10880052 w 12191999"/>
              <a:gd name="connsiteY1715" fmla="*/ 2070165 h 2070165"/>
              <a:gd name="connsiteX1716" fmla="*/ 10780874 w 12191999"/>
              <a:gd name="connsiteY1716" fmla="*/ 2070165 h 2070165"/>
              <a:gd name="connsiteX1717" fmla="*/ 10780874 w 12191999"/>
              <a:gd name="connsiteY1717" fmla="*/ 1828109 h 2070165"/>
              <a:gd name="connsiteX1718" fmla="*/ 10734856 w 12191999"/>
              <a:gd name="connsiteY1718" fmla="*/ 1828109 h 2070165"/>
              <a:gd name="connsiteX1719" fmla="*/ 10734856 w 12191999"/>
              <a:gd name="connsiteY1719" fmla="*/ 2070165 h 2070165"/>
              <a:gd name="connsiteX1720" fmla="*/ 10655102 w 12191999"/>
              <a:gd name="connsiteY1720" fmla="*/ 2070165 h 2070165"/>
              <a:gd name="connsiteX1721" fmla="*/ 10655102 w 12191999"/>
              <a:gd name="connsiteY1721" fmla="*/ 1828109 h 2070165"/>
              <a:gd name="connsiteX1722" fmla="*/ 10609084 w 12191999"/>
              <a:gd name="connsiteY1722" fmla="*/ 1828109 h 2070165"/>
              <a:gd name="connsiteX1723" fmla="*/ 10609084 w 12191999"/>
              <a:gd name="connsiteY1723" fmla="*/ 2070165 h 2070165"/>
              <a:gd name="connsiteX1724" fmla="*/ 10490485 w 12191999"/>
              <a:gd name="connsiteY1724" fmla="*/ 2070165 h 2070165"/>
              <a:gd name="connsiteX1725" fmla="*/ 10490485 w 12191999"/>
              <a:gd name="connsiteY1725" fmla="*/ 1828109 h 2070165"/>
              <a:gd name="connsiteX1726" fmla="*/ 10444467 w 12191999"/>
              <a:gd name="connsiteY1726" fmla="*/ 1828109 h 2070165"/>
              <a:gd name="connsiteX1727" fmla="*/ 10444467 w 12191999"/>
              <a:gd name="connsiteY1727" fmla="*/ 2070165 h 2070165"/>
              <a:gd name="connsiteX1728" fmla="*/ 10345290 w 12191999"/>
              <a:gd name="connsiteY1728" fmla="*/ 2070165 h 2070165"/>
              <a:gd name="connsiteX1729" fmla="*/ 10345290 w 12191999"/>
              <a:gd name="connsiteY1729" fmla="*/ 1828109 h 2070165"/>
              <a:gd name="connsiteX1730" fmla="*/ 10299272 w 12191999"/>
              <a:gd name="connsiteY1730" fmla="*/ 1828109 h 2070165"/>
              <a:gd name="connsiteX1731" fmla="*/ 10299272 w 12191999"/>
              <a:gd name="connsiteY1731" fmla="*/ 2070165 h 2070165"/>
              <a:gd name="connsiteX1732" fmla="*/ 10214948 w 12191999"/>
              <a:gd name="connsiteY1732" fmla="*/ 2070165 h 2070165"/>
              <a:gd name="connsiteX1733" fmla="*/ 10214948 w 12191999"/>
              <a:gd name="connsiteY1733" fmla="*/ 1828109 h 2070165"/>
              <a:gd name="connsiteX1734" fmla="*/ 10168930 w 12191999"/>
              <a:gd name="connsiteY1734" fmla="*/ 1828109 h 2070165"/>
              <a:gd name="connsiteX1735" fmla="*/ 10168930 w 12191999"/>
              <a:gd name="connsiteY1735" fmla="*/ 2070165 h 2070165"/>
              <a:gd name="connsiteX1736" fmla="*/ 10054902 w 12191999"/>
              <a:gd name="connsiteY1736" fmla="*/ 2070165 h 2070165"/>
              <a:gd name="connsiteX1737" fmla="*/ 10054902 w 12191999"/>
              <a:gd name="connsiteY1737" fmla="*/ 1828109 h 2070165"/>
              <a:gd name="connsiteX1738" fmla="*/ 10008885 w 12191999"/>
              <a:gd name="connsiteY1738" fmla="*/ 1828109 h 2070165"/>
              <a:gd name="connsiteX1739" fmla="*/ 10008885 w 12191999"/>
              <a:gd name="connsiteY1739" fmla="*/ 2070165 h 2070165"/>
              <a:gd name="connsiteX1740" fmla="*/ 9688442 w 12191999"/>
              <a:gd name="connsiteY1740" fmla="*/ 2070165 h 2070165"/>
              <a:gd name="connsiteX1741" fmla="*/ 9688442 w 12191999"/>
              <a:gd name="connsiteY1741" fmla="*/ 2041573 h 2070165"/>
              <a:gd name="connsiteX1742" fmla="*/ 9284775 w 12191999"/>
              <a:gd name="connsiteY1742" fmla="*/ 2041573 h 2070165"/>
              <a:gd name="connsiteX1743" fmla="*/ 9284775 w 12191999"/>
              <a:gd name="connsiteY1743" fmla="*/ 2070165 h 2070165"/>
              <a:gd name="connsiteX1744" fmla="*/ 9240798 w 12191999"/>
              <a:gd name="connsiteY1744" fmla="*/ 2070165 h 2070165"/>
              <a:gd name="connsiteX1745" fmla="*/ 9240798 w 12191999"/>
              <a:gd name="connsiteY1745" fmla="*/ 2041573 h 2070165"/>
              <a:gd name="connsiteX1746" fmla="*/ 9100450 w 12191999"/>
              <a:gd name="connsiteY1746" fmla="*/ 2041573 h 2070165"/>
              <a:gd name="connsiteX1747" fmla="*/ 9100450 w 12191999"/>
              <a:gd name="connsiteY1747" fmla="*/ 2070165 h 2070165"/>
              <a:gd name="connsiteX1748" fmla="*/ 8425986 w 12191999"/>
              <a:gd name="connsiteY1748" fmla="*/ 2070165 h 2070165"/>
              <a:gd name="connsiteX1749" fmla="*/ 8425986 w 12191999"/>
              <a:gd name="connsiteY1749" fmla="*/ 1048805 h 2070165"/>
              <a:gd name="connsiteX1750" fmla="*/ 9056473 w 12191999"/>
              <a:gd name="connsiteY1750" fmla="*/ 1048805 h 2070165"/>
              <a:gd name="connsiteX1751" fmla="*/ 9056473 w 12191999"/>
              <a:gd name="connsiteY1751" fmla="*/ 988773 h 2070165"/>
              <a:gd name="connsiteX1752" fmla="*/ 9135639 w 12191999"/>
              <a:gd name="connsiteY1752" fmla="*/ 988773 h 2070165"/>
              <a:gd name="connsiteX1753" fmla="*/ 9093528 w 12191999"/>
              <a:gd name="connsiteY1753" fmla="*/ 661155 h 2070165"/>
              <a:gd name="connsiteX1754" fmla="*/ 9721155 w 12191999"/>
              <a:gd name="connsiteY1754" fmla="*/ 661155 h 2070165"/>
              <a:gd name="connsiteX1755" fmla="*/ 9679044 w 12191999"/>
              <a:gd name="connsiteY1755" fmla="*/ 988773 h 2070165"/>
              <a:gd name="connsiteX1756" fmla="*/ 9758210 w 12191999"/>
              <a:gd name="connsiteY1756" fmla="*/ 988773 h 2070165"/>
              <a:gd name="connsiteX1757" fmla="*/ 9758210 w 12191999"/>
              <a:gd name="connsiteY1757" fmla="*/ 1852181 h 2070165"/>
              <a:gd name="connsiteX1758" fmla="*/ 9914054 w 12191999"/>
              <a:gd name="connsiteY1758" fmla="*/ 1852181 h 2070165"/>
              <a:gd name="connsiteX1759" fmla="*/ 9914054 w 12191999"/>
              <a:gd name="connsiteY1759" fmla="*/ 1805307 h 2070165"/>
              <a:gd name="connsiteX1760" fmla="*/ 9914054 w 12191999"/>
              <a:gd name="connsiteY1760" fmla="*/ 1045950 h 2070165"/>
              <a:gd name="connsiteX1761" fmla="*/ 10420554 w 12191999"/>
              <a:gd name="connsiteY1761" fmla="*/ 1045950 h 2070165"/>
              <a:gd name="connsiteX1762" fmla="*/ 662347 w 12191999"/>
              <a:gd name="connsiteY1762" fmla="*/ 624084 h 2070165"/>
              <a:gd name="connsiteX1763" fmla="*/ 1563846 w 12191999"/>
              <a:gd name="connsiteY1763" fmla="*/ 1038650 h 2070165"/>
              <a:gd name="connsiteX1764" fmla="*/ 1564614 w 12191999"/>
              <a:gd name="connsiteY1764" fmla="*/ 2070165 h 2070165"/>
              <a:gd name="connsiteX1765" fmla="*/ 1450428 w 12191999"/>
              <a:gd name="connsiteY1765" fmla="*/ 2070165 h 2070165"/>
              <a:gd name="connsiteX1766" fmla="*/ 1450428 w 12191999"/>
              <a:gd name="connsiteY1766" fmla="*/ 1828109 h 2070165"/>
              <a:gd name="connsiteX1767" fmla="*/ 1404410 w 12191999"/>
              <a:gd name="connsiteY1767" fmla="*/ 1828109 h 2070165"/>
              <a:gd name="connsiteX1768" fmla="*/ 1404410 w 12191999"/>
              <a:gd name="connsiteY1768" fmla="*/ 2070165 h 2070165"/>
              <a:gd name="connsiteX1769" fmla="*/ 1309192 w 12191999"/>
              <a:gd name="connsiteY1769" fmla="*/ 2070165 h 2070165"/>
              <a:gd name="connsiteX1770" fmla="*/ 1309192 w 12191999"/>
              <a:gd name="connsiteY1770" fmla="*/ 1828109 h 2070165"/>
              <a:gd name="connsiteX1771" fmla="*/ 1263174 w 12191999"/>
              <a:gd name="connsiteY1771" fmla="*/ 1828109 h 2070165"/>
              <a:gd name="connsiteX1772" fmla="*/ 1263174 w 12191999"/>
              <a:gd name="connsiteY1772" fmla="*/ 2070165 h 2070165"/>
              <a:gd name="connsiteX1773" fmla="*/ 1167860 w 12191999"/>
              <a:gd name="connsiteY1773" fmla="*/ 2070165 h 2070165"/>
              <a:gd name="connsiteX1774" fmla="*/ 1167860 w 12191999"/>
              <a:gd name="connsiteY1774" fmla="*/ 1828109 h 2070165"/>
              <a:gd name="connsiteX1775" fmla="*/ 1121843 w 12191999"/>
              <a:gd name="connsiteY1775" fmla="*/ 1828109 h 2070165"/>
              <a:gd name="connsiteX1776" fmla="*/ 1121843 w 12191999"/>
              <a:gd name="connsiteY1776" fmla="*/ 2070165 h 2070165"/>
              <a:gd name="connsiteX1777" fmla="*/ 1022664 w 12191999"/>
              <a:gd name="connsiteY1777" fmla="*/ 2070165 h 2070165"/>
              <a:gd name="connsiteX1778" fmla="*/ 1022664 w 12191999"/>
              <a:gd name="connsiteY1778" fmla="*/ 1828109 h 2070165"/>
              <a:gd name="connsiteX1779" fmla="*/ 976646 w 12191999"/>
              <a:gd name="connsiteY1779" fmla="*/ 1828109 h 2070165"/>
              <a:gd name="connsiteX1780" fmla="*/ 976646 w 12191999"/>
              <a:gd name="connsiteY1780" fmla="*/ 2070165 h 2070165"/>
              <a:gd name="connsiteX1781" fmla="*/ 896893 w 12191999"/>
              <a:gd name="connsiteY1781" fmla="*/ 2070165 h 2070165"/>
              <a:gd name="connsiteX1782" fmla="*/ 896893 w 12191999"/>
              <a:gd name="connsiteY1782" fmla="*/ 1828109 h 2070165"/>
              <a:gd name="connsiteX1783" fmla="*/ 850875 w 12191999"/>
              <a:gd name="connsiteY1783" fmla="*/ 1828109 h 2070165"/>
              <a:gd name="connsiteX1784" fmla="*/ 850875 w 12191999"/>
              <a:gd name="connsiteY1784" fmla="*/ 2070165 h 2070165"/>
              <a:gd name="connsiteX1785" fmla="*/ 732276 w 12191999"/>
              <a:gd name="connsiteY1785" fmla="*/ 2070165 h 2070165"/>
              <a:gd name="connsiteX1786" fmla="*/ 732276 w 12191999"/>
              <a:gd name="connsiteY1786" fmla="*/ 1828109 h 2070165"/>
              <a:gd name="connsiteX1787" fmla="*/ 686259 w 12191999"/>
              <a:gd name="connsiteY1787" fmla="*/ 1828109 h 2070165"/>
              <a:gd name="connsiteX1788" fmla="*/ 686259 w 12191999"/>
              <a:gd name="connsiteY1788" fmla="*/ 2070165 h 2070165"/>
              <a:gd name="connsiteX1789" fmla="*/ 587081 w 12191999"/>
              <a:gd name="connsiteY1789" fmla="*/ 2070165 h 2070165"/>
              <a:gd name="connsiteX1790" fmla="*/ 587081 w 12191999"/>
              <a:gd name="connsiteY1790" fmla="*/ 1828109 h 2070165"/>
              <a:gd name="connsiteX1791" fmla="*/ 541064 w 12191999"/>
              <a:gd name="connsiteY1791" fmla="*/ 1828109 h 2070165"/>
              <a:gd name="connsiteX1792" fmla="*/ 541064 w 12191999"/>
              <a:gd name="connsiteY1792" fmla="*/ 2070165 h 2070165"/>
              <a:gd name="connsiteX1793" fmla="*/ 456739 w 12191999"/>
              <a:gd name="connsiteY1793" fmla="*/ 2070165 h 2070165"/>
              <a:gd name="connsiteX1794" fmla="*/ 456739 w 12191999"/>
              <a:gd name="connsiteY1794" fmla="*/ 1828109 h 2070165"/>
              <a:gd name="connsiteX1795" fmla="*/ 410721 w 12191999"/>
              <a:gd name="connsiteY1795" fmla="*/ 1828109 h 2070165"/>
              <a:gd name="connsiteX1796" fmla="*/ 410721 w 12191999"/>
              <a:gd name="connsiteY1796" fmla="*/ 2070165 h 2070165"/>
              <a:gd name="connsiteX1797" fmla="*/ 296693 w 12191999"/>
              <a:gd name="connsiteY1797" fmla="*/ 2070165 h 2070165"/>
              <a:gd name="connsiteX1798" fmla="*/ 296693 w 12191999"/>
              <a:gd name="connsiteY1798" fmla="*/ 1828109 h 2070165"/>
              <a:gd name="connsiteX1799" fmla="*/ 250675 w 12191999"/>
              <a:gd name="connsiteY1799" fmla="*/ 1828109 h 2070165"/>
              <a:gd name="connsiteX1800" fmla="*/ 250675 w 12191999"/>
              <a:gd name="connsiteY1800" fmla="*/ 2070165 h 2070165"/>
              <a:gd name="connsiteX1801" fmla="*/ 0 w 12191999"/>
              <a:gd name="connsiteY1801" fmla="*/ 2070165 h 2070165"/>
              <a:gd name="connsiteX1802" fmla="*/ 0 w 12191999"/>
              <a:gd name="connsiteY1802" fmla="*/ 1852181 h 2070165"/>
              <a:gd name="connsiteX1803" fmla="*/ 155847 w 12191999"/>
              <a:gd name="connsiteY1803" fmla="*/ 1852181 h 2070165"/>
              <a:gd name="connsiteX1804" fmla="*/ 155847 w 12191999"/>
              <a:gd name="connsiteY1804" fmla="*/ 1805307 h 2070165"/>
              <a:gd name="connsiteX1805" fmla="*/ 155847 w 12191999"/>
              <a:gd name="connsiteY1805" fmla="*/ 1045950 h 2070165"/>
              <a:gd name="connsiteX1806" fmla="*/ 662347 w 12191999"/>
              <a:gd name="connsiteY1806" fmla="*/ 1045950 h 2070165"/>
              <a:gd name="connsiteX1807" fmla="*/ 7442091 w 12191999"/>
              <a:gd name="connsiteY1807" fmla="*/ 500646 h 2070165"/>
              <a:gd name="connsiteX1808" fmla="*/ 7839015 w 12191999"/>
              <a:gd name="connsiteY1808" fmla="*/ 500646 h 2070165"/>
              <a:gd name="connsiteX1809" fmla="*/ 7839015 w 12191999"/>
              <a:gd name="connsiteY1809" fmla="*/ 662016 h 2070165"/>
              <a:gd name="connsiteX1810" fmla="*/ 7872090 w 12191999"/>
              <a:gd name="connsiteY1810" fmla="*/ 662016 h 2070165"/>
              <a:gd name="connsiteX1811" fmla="*/ 7872090 w 12191999"/>
              <a:gd name="connsiteY1811" fmla="*/ 633531 h 2070165"/>
              <a:gd name="connsiteX1812" fmla="*/ 8424362 w 12191999"/>
              <a:gd name="connsiteY1812" fmla="*/ 633531 h 2070165"/>
              <a:gd name="connsiteX1813" fmla="*/ 8424362 w 12191999"/>
              <a:gd name="connsiteY1813" fmla="*/ 2070165 h 2070165"/>
              <a:gd name="connsiteX1814" fmla="*/ 8381996 w 12191999"/>
              <a:gd name="connsiteY1814" fmla="*/ 2070165 h 2070165"/>
              <a:gd name="connsiteX1815" fmla="*/ 8381996 w 12191999"/>
              <a:gd name="connsiteY1815" fmla="*/ 984852 h 2070165"/>
              <a:gd name="connsiteX1816" fmla="*/ 8335978 w 12191999"/>
              <a:gd name="connsiteY1816" fmla="*/ 984852 h 2070165"/>
              <a:gd name="connsiteX1817" fmla="*/ 8335978 w 12191999"/>
              <a:gd name="connsiteY1817" fmla="*/ 2070165 h 2070165"/>
              <a:gd name="connsiteX1818" fmla="*/ 8297011 w 12191999"/>
              <a:gd name="connsiteY1818" fmla="*/ 2070165 h 2070165"/>
              <a:gd name="connsiteX1819" fmla="*/ 8297011 w 12191999"/>
              <a:gd name="connsiteY1819" fmla="*/ 984852 h 2070165"/>
              <a:gd name="connsiteX1820" fmla="*/ 8250994 w 12191999"/>
              <a:gd name="connsiteY1820" fmla="*/ 984852 h 2070165"/>
              <a:gd name="connsiteX1821" fmla="*/ 8250994 w 12191999"/>
              <a:gd name="connsiteY1821" fmla="*/ 2070165 h 2070165"/>
              <a:gd name="connsiteX1822" fmla="*/ 8212026 w 12191999"/>
              <a:gd name="connsiteY1822" fmla="*/ 2070165 h 2070165"/>
              <a:gd name="connsiteX1823" fmla="*/ 8212026 w 12191999"/>
              <a:gd name="connsiteY1823" fmla="*/ 984852 h 2070165"/>
              <a:gd name="connsiteX1824" fmla="*/ 8166008 w 12191999"/>
              <a:gd name="connsiteY1824" fmla="*/ 984852 h 2070165"/>
              <a:gd name="connsiteX1825" fmla="*/ 8166008 w 12191999"/>
              <a:gd name="connsiteY1825" fmla="*/ 2070165 h 2070165"/>
              <a:gd name="connsiteX1826" fmla="*/ 8127041 w 12191999"/>
              <a:gd name="connsiteY1826" fmla="*/ 2070165 h 2070165"/>
              <a:gd name="connsiteX1827" fmla="*/ 8127041 w 12191999"/>
              <a:gd name="connsiteY1827" fmla="*/ 984852 h 2070165"/>
              <a:gd name="connsiteX1828" fmla="*/ 8081023 w 12191999"/>
              <a:gd name="connsiteY1828" fmla="*/ 984852 h 2070165"/>
              <a:gd name="connsiteX1829" fmla="*/ 8081023 w 12191999"/>
              <a:gd name="connsiteY1829" fmla="*/ 2070165 h 2070165"/>
              <a:gd name="connsiteX1830" fmla="*/ 8042055 w 12191999"/>
              <a:gd name="connsiteY1830" fmla="*/ 2070165 h 2070165"/>
              <a:gd name="connsiteX1831" fmla="*/ 8042055 w 12191999"/>
              <a:gd name="connsiteY1831" fmla="*/ 984852 h 2070165"/>
              <a:gd name="connsiteX1832" fmla="*/ 7996037 w 12191999"/>
              <a:gd name="connsiteY1832" fmla="*/ 984852 h 2070165"/>
              <a:gd name="connsiteX1833" fmla="*/ 7996037 w 12191999"/>
              <a:gd name="connsiteY1833" fmla="*/ 2070165 h 2070165"/>
              <a:gd name="connsiteX1834" fmla="*/ 7957069 w 12191999"/>
              <a:gd name="connsiteY1834" fmla="*/ 2070165 h 2070165"/>
              <a:gd name="connsiteX1835" fmla="*/ 7957069 w 12191999"/>
              <a:gd name="connsiteY1835" fmla="*/ 984852 h 2070165"/>
              <a:gd name="connsiteX1836" fmla="*/ 7911051 w 12191999"/>
              <a:gd name="connsiteY1836" fmla="*/ 984852 h 2070165"/>
              <a:gd name="connsiteX1837" fmla="*/ 7911051 w 12191999"/>
              <a:gd name="connsiteY1837" fmla="*/ 2070165 h 2070165"/>
              <a:gd name="connsiteX1838" fmla="*/ 6780378 w 12191999"/>
              <a:gd name="connsiteY1838" fmla="*/ 2070165 h 2070165"/>
              <a:gd name="connsiteX1839" fmla="*/ 6780378 w 12191999"/>
              <a:gd name="connsiteY1839" fmla="*/ 1048805 h 2070165"/>
              <a:gd name="connsiteX1840" fmla="*/ 7409014 w 12191999"/>
              <a:gd name="connsiteY1840" fmla="*/ 1048805 h 2070165"/>
              <a:gd name="connsiteX1841" fmla="*/ 7409014 w 12191999"/>
              <a:gd name="connsiteY1841" fmla="*/ 662016 h 2070165"/>
              <a:gd name="connsiteX1842" fmla="*/ 7442091 w 12191999"/>
              <a:gd name="connsiteY1842" fmla="*/ 662016 h 2070165"/>
              <a:gd name="connsiteX1843" fmla="*/ 8788959 w 12191999"/>
              <a:gd name="connsiteY1843" fmla="*/ 496589 h 2070165"/>
              <a:gd name="connsiteX1844" fmla="*/ 8788959 w 12191999"/>
              <a:gd name="connsiteY1844" fmla="*/ 596242 h 2070165"/>
              <a:gd name="connsiteX1845" fmla="*/ 8847400 w 12191999"/>
              <a:gd name="connsiteY1845" fmla="*/ 596242 h 2070165"/>
              <a:gd name="connsiteX1846" fmla="*/ 8847400 w 12191999"/>
              <a:gd name="connsiteY1846" fmla="*/ 496589 h 2070165"/>
              <a:gd name="connsiteX1847" fmla="*/ 8706165 w 12191999"/>
              <a:gd name="connsiteY1847" fmla="*/ 496589 h 2070165"/>
              <a:gd name="connsiteX1848" fmla="*/ 8706165 w 12191999"/>
              <a:gd name="connsiteY1848" fmla="*/ 596242 h 2070165"/>
              <a:gd name="connsiteX1849" fmla="*/ 8764606 w 12191999"/>
              <a:gd name="connsiteY1849" fmla="*/ 596242 h 2070165"/>
              <a:gd name="connsiteX1850" fmla="*/ 8764606 w 12191999"/>
              <a:gd name="connsiteY1850" fmla="*/ 496589 h 2070165"/>
              <a:gd name="connsiteX1851" fmla="*/ 8623371 w 12191999"/>
              <a:gd name="connsiteY1851" fmla="*/ 496589 h 2070165"/>
              <a:gd name="connsiteX1852" fmla="*/ 8623371 w 12191999"/>
              <a:gd name="connsiteY1852" fmla="*/ 596242 h 2070165"/>
              <a:gd name="connsiteX1853" fmla="*/ 8681812 w 12191999"/>
              <a:gd name="connsiteY1853" fmla="*/ 596242 h 2070165"/>
              <a:gd name="connsiteX1854" fmla="*/ 8681812 w 12191999"/>
              <a:gd name="connsiteY1854" fmla="*/ 496589 h 2070165"/>
              <a:gd name="connsiteX1855" fmla="*/ 6195795 w 12191999"/>
              <a:gd name="connsiteY1855" fmla="*/ 494113 h 2070165"/>
              <a:gd name="connsiteX1856" fmla="*/ 6195795 w 12191999"/>
              <a:gd name="connsiteY1856" fmla="*/ 593766 h 2070165"/>
              <a:gd name="connsiteX1857" fmla="*/ 6254237 w 12191999"/>
              <a:gd name="connsiteY1857" fmla="*/ 593766 h 2070165"/>
              <a:gd name="connsiteX1858" fmla="*/ 6254237 w 12191999"/>
              <a:gd name="connsiteY1858" fmla="*/ 494113 h 2070165"/>
              <a:gd name="connsiteX1859" fmla="*/ 8578234 w 12191999"/>
              <a:gd name="connsiteY1859" fmla="*/ 456188 h 2070165"/>
              <a:gd name="connsiteX1860" fmla="*/ 8847400 w 12191999"/>
              <a:gd name="connsiteY1860" fmla="*/ 456188 h 2070165"/>
              <a:gd name="connsiteX1861" fmla="*/ 8912617 w 12191999"/>
              <a:gd name="connsiteY1861" fmla="*/ 456188 h 2070165"/>
              <a:gd name="connsiteX1862" fmla="*/ 8930192 w 12191999"/>
              <a:gd name="connsiteY1862" fmla="*/ 912376 h 2070165"/>
              <a:gd name="connsiteX1863" fmla="*/ 8566135 w 12191999"/>
              <a:gd name="connsiteY1863" fmla="*/ 910867 h 2070165"/>
              <a:gd name="connsiteX1864" fmla="*/ 8578234 w 12191999"/>
              <a:gd name="connsiteY1864" fmla="*/ 456188 h 2070165"/>
              <a:gd name="connsiteX1865" fmla="*/ 7940272 w 12191999"/>
              <a:gd name="connsiteY1865" fmla="*/ 400992 h 2070165"/>
              <a:gd name="connsiteX1866" fmla="*/ 8337195 w 12191999"/>
              <a:gd name="connsiteY1866" fmla="*/ 400992 h 2070165"/>
              <a:gd name="connsiteX1867" fmla="*/ 8337195 w 12191999"/>
              <a:gd name="connsiteY1867" fmla="*/ 632631 h 2070165"/>
              <a:gd name="connsiteX1868" fmla="*/ 7940272 w 12191999"/>
              <a:gd name="connsiteY1868" fmla="*/ 632631 h 2070165"/>
              <a:gd name="connsiteX1869" fmla="*/ 3200495 w 12191999"/>
              <a:gd name="connsiteY1869" fmla="*/ 400992 h 2070165"/>
              <a:gd name="connsiteX1870" fmla="*/ 3652243 w 12191999"/>
              <a:gd name="connsiteY1870" fmla="*/ 400992 h 2070165"/>
              <a:gd name="connsiteX1871" fmla="*/ 3652243 w 12191999"/>
              <a:gd name="connsiteY1871" fmla="*/ 632631 h 2070165"/>
              <a:gd name="connsiteX1872" fmla="*/ 3200495 w 12191999"/>
              <a:gd name="connsiteY1872" fmla="*/ 632631 h 2070165"/>
              <a:gd name="connsiteX1873" fmla="*/ 6195795 w 12191999"/>
              <a:gd name="connsiteY1873" fmla="*/ 361228 h 2070165"/>
              <a:gd name="connsiteX1874" fmla="*/ 6195795 w 12191999"/>
              <a:gd name="connsiteY1874" fmla="*/ 460881 h 2070165"/>
              <a:gd name="connsiteX1875" fmla="*/ 6254237 w 12191999"/>
              <a:gd name="connsiteY1875" fmla="*/ 460881 h 2070165"/>
              <a:gd name="connsiteX1876" fmla="*/ 6254237 w 12191999"/>
              <a:gd name="connsiteY1876" fmla="*/ 361228 h 2070165"/>
              <a:gd name="connsiteX1877" fmla="*/ 2634035 w 12191999"/>
              <a:gd name="connsiteY1877" fmla="*/ 306774 h 2070165"/>
              <a:gd name="connsiteX1878" fmla="*/ 2670033 w 12191999"/>
              <a:gd name="connsiteY1878" fmla="*/ 333312 h 2070165"/>
              <a:gd name="connsiteX1879" fmla="*/ 2670033 w 12191999"/>
              <a:gd name="connsiteY1879" fmla="*/ 516582 h 2070165"/>
              <a:gd name="connsiteX1880" fmla="*/ 2659490 w 12191999"/>
              <a:gd name="connsiteY1880" fmla="*/ 535348 h 2070165"/>
              <a:gd name="connsiteX1881" fmla="*/ 2639476 w 12191999"/>
              <a:gd name="connsiteY1881" fmla="*/ 541458 h 2070165"/>
              <a:gd name="connsiteX1882" fmla="*/ 2832497 w 12191999"/>
              <a:gd name="connsiteY1882" fmla="*/ 541458 h 2070165"/>
              <a:gd name="connsiteX1883" fmla="*/ 2832497 w 12191999"/>
              <a:gd name="connsiteY1883" fmla="*/ 657277 h 2070165"/>
              <a:gd name="connsiteX1884" fmla="*/ 2435573 w 12191999"/>
              <a:gd name="connsiteY1884" fmla="*/ 657277 h 2070165"/>
              <a:gd name="connsiteX1885" fmla="*/ 2435573 w 12191999"/>
              <a:gd name="connsiteY1885" fmla="*/ 541458 h 2070165"/>
              <a:gd name="connsiteX1886" fmla="*/ 2628593 w 12191999"/>
              <a:gd name="connsiteY1886" fmla="*/ 541458 h 2070165"/>
              <a:gd name="connsiteX1887" fmla="*/ 2608580 w 12191999"/>
              <a:gd name="connsiteY1887" fmla="*/ 535348 h 2070165"/>
              <a:gd name="connsiteX1888" fmla="*/ 2598037 w 12191999"/>
              <a:gd name="connsiteY1888" fmla="*/ 516582 h 2070165"/>
              <a:gd name="connsiteX1889" fmla="*/ 2598037 w 12191999"/>
              <a:gd name="connsiteY1889" fmla="*/ 333312 h 2070165"/>
              <a:gd name="connsiteX1890" fmla="*/ 2634035 w 12191999"/>
              <a:gd name="connsiteY1890" fmla="*/ 306774 h 2070165"/>
              <a:gd name="connsiteX1891" fmla="*/ 8715904 w 12191999"/>
              <a:gd name="connsiteY1891" fmla="*/ 297260 h 2070165"/>
              <a:gd name="connsiteX1892" fmla="*/ 8715904 w 12191999"/>
              <a:gd name="connsiteY1892" fmla="*/ 396914 h 2070165"/>
              <a:gd name="connsiteX1893" fmla="*/ 8774345 w 12191999"/>
              <a:gd name="connsiteY1893" fmla="*/ 396914 h 2070165"/>
              <a:gd name="connsiteX1894" fmla="*/ 8774345 w 12191999"/>
              <a:gd name="connsiteY1894" fmla="*/ 297260 h 2070165"/>
              <a:gd name="connsiteX1895" fmla="*/ 8099108 w 12191999"/>
              <a:gd name="connsiteY1895" fmla="*/ 254150 h 2070165"/>
              <a:gd name="connsiteX1896" fmla="*/ 8138400 w 12191999"/>
              <a:gd name="connsiteY1896" fmla="*/ 254150 h 2070165"/>
              <a:gd name="connsiteX1897" fmla="*/ 8148224 w 12191999"/>
              <a:gd name="connsiteY1897" fmla="*/ 261392 h 2070165"/>
              <a:gd name="connsiteX1898" fmla="*/ 8148224 w 12191999"/>
              <a:gd name="connsiteY1898" fmla="*/ 393686 h 2070165"/>
              <a:gd name="connsiteX1899" fmla="*/ 8138400 w 12191999"/>
              <a:gd name="connsiteY1899" fmla="*/ 400928 h 2070165"/>
              <a:gd name="connsiteX1900" fmla="*/ 8099108 w 12191999"/>
              <a:gd name="connsiteY1900" fmla="*/ 400928 h 2070165"/>
              <a:gd name="connsiteX1901" fmla="*/ 8089284 w 12191999"/>
              <a:gd name="connsiteY1901" fmla="*/ 393686 h 2070165"/>
              <a:gd name="connsiteX1902" fmla="*/ 8089284 w 12191999"/>
              <a:gd name="connsiteY1902" fmla="*/ 261392 h 2070165"/>
              <a:gd name="connsiteX1903" fmla="*/ 8099108 w 12191999"/>
              <a:gd name="connsiteY1903" fmla="*/ 254150 h 2070165"/>
              <a:gd name="connsiteX1904" fmla="*/ 3343175 w 12191999"/>
              <a:gd name="connsiteY1904" fmla="*/ 254150 h 2070165"/>
              <a:gd name="connsiteX1905" fmla="*/ 3387895 w 12191999"/>
              <a:gd name="connsiteY1905" fmla="*/ 254150 h 2070165"/>
              <a:gd name="connsiteX1906" fmla="*/ 3399075 w 12191999"/>
              <a:gd name="connsiteY1906" fmla="*/ 262392 h 2070165"/>
              <a:gd name="connsiteX1907" fmla="*/ 3399075 w 12191999"/>
              <a:gd name="connsiteY1907" fmla="*/ 392686 h 2070165"/>
              <a:gd name="connsiteX1908" fmla="*/ 3387895 w 12191999"/>
              <a:gd name="connsiteY1908" fmla="*/ 400928 h 2070165"/>
              <a:gd name="connsiteX1909" fmla="*/ 3343175 w 12191999"/>
              <a:gd name="connsiteY1909" fmla="*/ 400928 h 2070165"/>
              <a:gd name="connsiteX1910" fmla="*/ 3331994 w 12191999"/>
              <a:gd name="connsiteY1910" fmla="*/ 392686 h 2070165"/>
              <a:gd name="connsiteX1911" fmla="*/ 3331994 w 12191999"/>
              <a:gd name="connsiteY1911" fmla="*/ 262392 h 2070165"/>
              <a:gd name="connsiteX1912" fmla="*/ 3343175 w 12191999"/>
              <a:gd name="connsiteY1912" fmla="*/ 254150 h 2070165"/>
              <a:gd name="connsiteX1913" fmla="*/ 6195795 w 12191999"/>
              <a:gd name="connsiteY1913" fmla="*/ 228341 h 2070165"/>
              <a:gd name="connsiteX1914" fmla="*/ 6195795 w 12191999"/>
              <a:gd name="connsiteY1914" fmla="*/ 327995 h 2070165"/>
              <a:gd name="connsiteX1915" fmla="*/ 6254237 w 12191999"/>
              <a:gd name="connsiteY1915" fmla="*/ 327995 h 2070165"/>
              <a:gd name="connsiteX1916" fmla="*/ 6254237 w 12191999"/>
              <a:gd name="connsiteY1916" fmla="*/ 228341 h 2070165"/>
              <a:gd name="connsiteX1917" fmla="*/ 9338267 w 12191999"/>
              <a:gd name="connsiteY1917" fmla="*/ 227870 h 2070165"/>
              <a:gd name="connsiteX1918" fmla="*/ 9486609 w 12191999"/>
              <a:gd name="connsiteY1918" fmla="*/ 227870 h 2070165"/>
              <a:gd name="connsiteX1919" fmla="*/ 9486609 w 12191999"/>
              <a:gd name="connsiteY1919" fmla="*/ 541458 h 2070165"/>
              <a:gd name="connsiteX1920" fmla="*/ 9552809 w 12191999"/>
              <a:gd name="connsiteY1920" fmla="*/ 541458 h 2070165"/>
              <a:gd name="connsiteX1921" fmla="*/ 9552809 w 12191999"/>
              <a:gd name="connsiteY1921" fmla="*/ 657277 h 2070165"/>
              <a:gd name="connsiteX1922" fmla="*/ 9272066 w 12191999"/>
              <a:gd name="connsiteY1922" fmla="*/ 657277 h 2070165"/>
              <a:gd name="connsiteX1923" fmla="*/ 9272066 w 12191999"/>
              <a:gd name="connsiteY1923" fmla="*/ 541458 h 2070165"/>
              <a:gd name="connsiteX1924" fmla="*/ 9338267 w 12191999"/>
              <a:gd name="connsiteY1924" fmla="*/ 541458 h 2070165"/>
              <a:gd name="connsiteX1925" fmla="*/ 6135400 w 12191999"/>
              <a:gd name="connsiteY1925" fmla="*/ 196853 h 2070165"/>
              <a:gd name="connsiteX1926" fmla="*/ 6317711 w 12191999"/>
              <a:gd name="connsiteY1926" fmla="*/ 196853 h 2070165"/>
              <a:gd name="connsiteX1927" fmla="*/ 6327292 w 12191999"/>
              <a:gd name="connsiteY1927" fmla="*/ 653041 h 2070165"/>
              <a:gd name="connsiteX1928" fmla="*/ 6128803 w 12191999"/>
              <a:gd name="connsiteY1928" fmla="*/ 651532 h 2070165"/>
              <a:gd name="connsiteX1929" fmla="*/ 6135400 w 12191999"/>
              <a:gd name="connsiteY1929" fmla="*/ 196853 h 2070165"/>
              <a:gd name="connsiteX1930" fmla="*/ 8715904 w 12191999"/>
              <a:gd name="connsiteY1930" fmla="*/ 164374 h 2070165"/>
              <a:gd name="connsiteX1931" fmla="*/ 8715904 w 12191999"/>
              <a:gd name="connsiteY1931" fmla="*/ 264028 h 2070165"/>
              <a:gd name="connsiteX1932" fmla="*/ 8774345 w 12191999"/>
              <a:gd name="connsiteY1932" fmla="*/ 264028 h 2070165"/>
              <a:gd name="connsiteX1933" fmla="*/ 8774345 w 12191999"/>
              <a:gd name="connsiteY1933" fmla="*/ 164374 h 2070165"/>
              <a:gd name="connsiteX1934" fmla="*/ 8196686 w 12191999"/>
              <a:gd name="connsiteY1934" fmla="*/ 71436 h 2070165"/>
              <a:gd name="connsiteX1935" fmla="*/ 8227364 w 12191999"/>
              <a:gd name="connsiteY1935" fmla="*/ 71436 h 2070165"/>
              <a:gd name="connsiteX1936" fmla="*/ 8235034 w 12191999"/>
              <a:gd name="connsiteY1936" fmla="*/ 77091 h 2070165"/>
              <a:gd name="connsiteX1937" fmla="*/ 8235034 w 12191999"/>
              <a:gd name="connsiteY1937" fmla="*/ 395272 h 2070165"/>
              <a:gd name="connsiteX1938" fmla="*/ 8227364 w 12191999"/>
              <a:gd name="connsiteY1938" fmla="*/ 400926 h 2070165"/>
              <a:gd name="connsiteX1939" fmla="*/ 8196686 w 12191999"/>
              <a:gd name="connsiteY1939" fmla="*/ 400926 h 2070165"/>
              <a:gd name="connsiteX1940" fmla="*/ 8189016 w 12191999"/>
              <a:gd name="connsiteY1940" fmla="*/ 395272 h 2070165"/>
              <a:gd name="connsiteX1941" fmla="*/ 8189016 w 12191999"/>
              <a:gd name="connsiteY1941" fmla="*/ 77091 h 2070165"/>
              <a:gd name="connsiteX1942" fmla="*/ 8196686 w 12191999"/>
              <a:gd name="connsiteY1942" fmla="*/ 71436 h 2070165"/>
              <a:gd name="connsiteX1943" fmla="*/ 3454229 w 12191999"/>
              <a:gd name="connsiteY1943" fmla="*/ 71436 h 2070165"/>
              <a:gd name="connsiteX1944" fmla="*/ 3489143 w 12191999"/>
              <a:gd name="connsiteY1944" fmla="*/ 71436 h 2070165"/>
              <a:gd name="connsiteX1945" fmla="*/ 3497872 w 12191999"/>
              <a:gd name="connsiteY1945" fmla="*/ 77871 h 2070165"/>
              <a:gd name="connsiteX1946" fmla="*/ 3497872 w 12191999"/>
              <a:gd name="connsiteY1946" fmla="*/ 394491 h 2070165"/>
              <a:gd name="connsiteX1947" fmla="*/ 3489143 w 12191999"/>
              <a:gd name="connsiteY1947" fmla="*/ 400926 h 2070165"/>
              <a:gd name="connsiteX1948" fmla="*/ 3454229 w 12191999"/>
              <a:gd name="connsiteY1948" fmla="*/ 400926 h 2070165"/>
              <a:gd name="connsiteX1949" fmla="*/ 3445501 w 12191999"/>
              <a:gd name="connsiteY1949" fmla="*/ 394491 h 2070165"/>
              <a:gd name="connsiteX1950" fmla="*/ 3445501 w 12191999"/>
              <a:gd name="connsiteY1950" fmla="*/ 77871 h 2070165"/>
              <a:gd name="connsiteX1951" fmla="*/ 3454229 w 12191999"/>
              <a:gd name="connsiteY1951" fmla="*/ 71436 h 2070165"/>
              <a:gd name="connsiteX1952" fmla="*/ 8715904 w 12191999"/>
              <a:gd name="connsiteY1952" fmla="*/ 31489 h 2070165"/>
              <a:gd name="connsiteX1953" fmla="*/ 8715904 w 12191999"/>
              <a:gd name="connsiteY1953" fmla="*/ 131142 h 2070165"/>
              <a:gd name="connsiteX1954" fmla="*/ 8774345 w 12191999"/>
              <a:gd name="connsiteY1954" fmla="*/ 131142 h 2070165"/>
              <a:gd name="connsiteX1955" fmla="*/ 8774345 w 12191999"/>
              <a:gd name="connsiteY1955" fmla="*/ 31489 h 2070165"/>
              <a:gd name="connsiteX1956" fmla="*/ 8655508 w 12191999"/>
              <a:gd name="connsiteY1956" fmla="*/ 0 h 2070165"/>
              <a:gd name="connsiteX1957" fmla="*/ 8837817 w 12191999"/>
              <a:gd name="connsiteY1957" fmla="*/ 0 h 2070165"/>
              <a:gd name="connsiteX1958" fmla="*/ 8847400 w 12191999"/>
              <a:gd name="connsiteY1958" fmla="*/ 456188 h 2070165"/>
              <a:gd name="connsiteX1959" fmla="*/ 8648910 w 12191999"/>
              <a:gd name="connsiteY1959" fmla="*/ 454680 h 2070165"/>
              <a:gd name="connsiteX1960" fmla="*/ 8655508 w 12191999"/>
              <a:gd name="connsiteY1960" fmla="*/ 0 h 20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</a:cxnLst>
            <a:rect l="l" t="t" r="r" b="b"/>
            <a:pathLst>
              <a:path w="12191999" h="2070165">
                <a:moveTo>
                  <a:pt x="8483306" y="2012087"/>
                </a:moveTo>
                <a:cubicBezTo>
                  <a:pt x="8477066" y="2012087"/>
                  <a:pt x="8472009" y="2015844"/>
                  <a:pt x="8472009" y="2020481"/>
                </a:cubicBezTo>
                <a:lnTo>
                  <a:pt x="8472009" y="2054055"/>
                </a:lnTo>
                <a:cubicBezTo>
                  <a:pt x="8472009" y="2058690"/>
                  <a:pt x="8477066" y="2062449"/>
                  <a:pt x="8483306" y="2062449"/>
                </a:cubicBezTo>
                <a:lnTo>
                  <a:pt x="9012984" y="2062449"/>
                </a:lnTo>
                <a:cubicBezTo>
                  <a:pt x="9019224" y="2062449"/>
                  <a:pt x="9024281" y="2058690"/>
                  <a:pt x="9024281" y="2054055"/>
                </a:cubicBezTo>
                <a:lnTo>
                  <a:pt x="9024281" y="2020481"/>
                </a:lnTo>
                <a:cubicBezTo>
                  <a:pt x="9024281" y="2015844"/>
                  <a:pt x="9019224" y="2012087"/>
                  <a:pt x="9012984" y="2012087"/>
                </a:cubicBezTo>
                <a:close/>
                <a:moveTo>
                  <a:pt x="6837698" y="2012087"/>
                </a:moveTo>
                <a:cubicBezTo>
                  <a:pt x="6831459" y="2012087"/>
                  <a:pt x="6826401" y="2015844"/>
                  <a:pt x="6826401" y="2020481"/>
                </a:cubicBezTo>
                <a:lnTo>
                  <a:pt x="6826401" y="2054055"/>
                </a:lnTo>
                <a:cubicBezTo>
                  <a:pt x="6826401" y="2058690"/>
                  <a:pt x="6831459" y="2062449"/>
                  <a:pt x="6837698" y="2062449"/>
                </a:cubicBezTo>
                <a:lnTo>
                  <a:pt x="7367375" y="2062449"/>
                </a:lnTo>
                <a:cubicBezTo>
                  <a:pt x="7373615" y="2062449"/>
                  <a:pt x="7378673" y="2058690"/>
                  <a:pt x="7378673" y="2054055"/>
                </a:cubicBezTo>
                <a:lnTo>
                  <a:pt x="7378673" y="2020481"/>
                </a:lnTo>
                <a:cubicBezTo>
                  <a:pt x="7378673" y="2015844"/>
                  <a:pt x="7373615" y="2012087"/>
                  <a:pt x="7367375" y="2012087"/>
                </a:cubicBezTo>
                <a:close/>
                <a:moveTo>
                  <a:pt x="3824872" y="2012087"/>
                </a:moveTo>
                <a:cubicBezTo>
                  <a:pt x="3818632" y="2012087"/>
                  <a:pt x="3813574" y="2015844"/>
                  <a:pt x="3813574" y="2020481"/>
                </a:cubicBezTo>
                <a:lnTo>
                  <a:pt x="3813574" y="2054055"/>
                </a:lnTo>
                <a:cubicBezTo>
                  <a:pt x="3813574" y="2058690"/>
                  <a:pt x="3818632" y="2062449"/>
                  <a:pt x="3824872" y="2062449"/>
                </a:cubicBezTo>
                <a:lnTo>
                  <a:pt x="4354548" y="2062449"/>
                </a:lnTo>
                <a:cubicBezTo>
                  <a:pt x="4360787" y="2062449"/>
                  <a:pt x="4365844" y="2058690"/>
                  <a:pt x="4365844" y="2054055"/>
                </a:cubicBezTo>
                <a:lnTo>
                  <a:pt x="4365844" y="2020481"/>
                </a:lnTo>
                <a:cubicBezTo>
                  <a:pt x="4365844" y="2015844"/>
                  <a:pt x="4360787" y="2012087"/>
                  <a:pt x="4354548" y="2012087"/>
                </a:cubicBezTo>
                <a:close/>
                <a:moveTo>
                  <a:pt x="7456345" y="2005374"/>
                </a:moveTo>
                <a:cubicBezTo>
                  <a:pt x="7448473" y="2005374"/>
                  <a:pt x="7442092" y="2010115"/>
                  <a:pt x="7442092" y="2015965"/>
                </a:cubicBezTo>
                <a:lnTo>
                  <a:pt x="7442092" y="2058322"/>
                </a:lnTo>
                <a:cubicBezTo>
                  <a:pt x="7442092" y="2064171"/>
                  <a:pt x="7448473" y="2068912"/>
                  <a:pt x="7456345" y="2068912"/>
                </a:cubicBezTo>
                <a:lnTo>
                  <a:pt x="7824762" y="2068912"/>
                </a:lnTo>
                <a:cubicBezTo>
                  <a:pt x="7832633" y="2068912"/>
                  <a:pt x="7839015" y="2064171"/>
                  <a:pt x="7839015" y="2058322"/>
                </a:cubicBezTo>
                <a:lnTo>
                  <a:pt x="7839015" y="2015965"/>
                </a:lnTo>
                <a:cubicBezTo>
                  <a:pt x="7839015" y="2010115"/>
                  <a:pt x="7832633" y="2005374"/>
                  <a:pt x="7824762" y="2005374"/>
                </a:cubicBezTo>
                <a:close/>
                <a:moveTo>
                  <a:pt x="12117009" y="1987528"/>
                </a:moveTo>
                <a:lnTo>
                  <a:pt x="12117009" y="2060362"/>
                </a:lnTo>
                <a:lnTo>
                  <a:pt x="12154265" y="2060362"/>
                </a:lnTo>
                <a:lnTo>
                  <a:pt x="12154265" y="1987528"/>
                </a:lnTo>
                <a:close/>
                <a:moveTo>
                  <a:pt x="12064227" y="1987528"/>
                </a:moveTo>
                <a:lnTo>
                  <a:pt x="12064227" y="2060362"/>
                </a:lnTo>
                <a:lnTo>
                  <a:pt x="12101484" y="2060362"/>
                </a:lnTo>
                <a:lnTo>
                  <a:pt x="12101484" y="1987528"/>
                </a:lnTo>
                <a:close/>
                <a:moveTo>
                  <a:pt x="12011446" y="1987528"/>
                </a:moveTo>
                <a:lnTo>
                  <a:pt x="12011446" y="2060362"/>
                </a:lnTo>
                <a:lnTo>
                  <a:pt x="12048702" y="2060362"/>
                </a:lnTo>
                <a:lnTo>
                  <a:pt x="12048702" y="1987528"/>
                </a:lnTo>
                <a:close/>
                <a:moveTo>
                  <a:pt x="11958667" y="1987528"/>
                </a:moveTo>
                <a:lnTo>
                  <a:pt x="11958667" y="2060362"/>
                </a:lnTo>
                <a:lnTo>
                  <a:pt x="11995923" y="2060362"/>
                </a:lnTo>
                <a:lnTo>
                  <a:pt x="11995923" y="1987528"/>
                </a:lnTo>
                <a:close/>
                <a:moveTo>
                  <a:pt x="11905885" y="1987528"/>
                </a:moveTo>
                <a:lnTo>
                  <a:pt x="11905885" y="2060362"/>
                </a:lnTo>
                <a:lnTo>
                  <a:pt x="11943142" y="2060362"/>
                </a:lnTo>
                <a:lnTo>
                  <a:pt x="11943142" y="1987528"/>
                </a:lnTo>
                <a:close/>
                <a:moveTo>
                  <a:pt x="6702656" y="1987528"/>
                </a:moveTo>
                <a:lnTo>
                  <a:pt x="6702656" y="2060362"/>
                </a:lnTo>
                <a:lnTo>
                  <a:pt x="6739886" y="2060362"/>
                </a:lnTo>
                <a:lnTo>
                  <a:pt x="6739886" y="1987528"/>
                </a:lnTo>
                <a:close/>
                <a:moveTo>
                  <a:pt x="6649915" y="1987528"/>
                </a:moveTo>
                <a:lnTo>
                  <a:pt x="6649915" y="2060362"/>
                </a:lnTo>
                <a:lnTo>
                  <a:pt x="6687144" y="2060362"/>
                </a:lnTo>
                <a:lnTo>
                  <a:pt x="6687144" y="1987528"/>
                </a:lnTo>
                <a:close/>
                <a:moveTo>
                  <a:pt x="6597173" y="1987528"/>
                </a:moveTo>
                <a:lnTo>
                  <a:pt x="6597173" y="2060362"/>
                </a:lnTo>
                <a:lnTo>
                  <a:pt x="6634402" y="2060362"/>
                </a:lnTo>
                <a:lnTo>
                  <a:pt x="6634402" y="1987528"/>
                </a:lnTo>
                <a:close/>
                <a:moveTo>
                  <a:pt x="6544431" y="1987528"/>
                </a:moveTo>
                <a:lnTo>
                  <a:pt x="6544431" y="2060362"/>
                </a:lnTo>
                <a:lnTo>
                  <a:pt x="6581659" y="2060362"/>
                </a:lnTo>
                <a:lnTo>
                  <a:pt x="6581659" y="1987528"/>
                </a:lnTo>
                <a:close/>
                <a:moveTo>
                  <a:pt x="6491689" y="1987528"/>
                </a:moveTo>
                <a:lnTo>
                  <a:pt x="6491689" y="2060362"/>
                </a:lnTo>
                <a:lnTo>
                  <a:pt x="6528917" y="2060362"/>
                </a:lnTo>
                <a:lnTo>
                  <a:pt x="6528917" y="1987528"/>
                </a:lnTo>
                <a:close/>
                <a:moveTo>
                  <a:pt x="5906817" y="1987528"/>
                </a:moveTo>
                <a:lnTo>
                  <a:pt x="5906817" y="2060362"/>
                </a:lnTo>
                <a:lnTo>
                  <a:pt x="5944045" y="2060362"/>
                </a:lnTo>
                <a:lnTo>
                  <a:pt x="5944045" y="1987528"/>
                </a:lnTo>
                <a:close/>
                <a:moveTo>
                  <a:pt x="5854075" y="1987528"/>
                </a:moveTo>
                <a:lnTo>
                  <a:pt x="5854075" y="2060362"/>
                </a:lnTo>
                <a:lnTo>
                  <a:pt x="5891303" y="2060362"/>
                </a:lnTo>
                <a:lnTo>
                  <a:pt x="5891303" y="1987528"/>
                </a:lnTo>
                <a:close/>
                <a:moveTo>
                  <a:pt x="5801332" y="1987528"/>
                </a:moveTo>
                <a:lnTo>
                  <a:pt x="5801332" y="2060362"/>
                </a:lnTo>
                <a:lnTo>
                  <a:pt x="5838561" y="2060362"/>
                </a:lnTo>
                <a:lnTo>
                  <a:pt x="5838561" y="1987528"/>
                </a:lnTo>
                <a:close/>
                <a:moveTo>
                  <a:pt x="5748590" y="1987528"/>
                </a:moveTo>
                <a:lnTo>
                  <a:pt x="5748590" y="2060362"/>
                </a:lnTo>
                <a:lnTo>
                  <a:pt x="5785819" y="2060362"/>
                </a:lnTo>
                <a:lnTo>
                  <a:pt x="5785819" y="1987528"/>
                </a:lnTo>
                <a:close/>
                <a:moveTo>
                  <a:pt x="5695848" y="1987528"/>
                </a:moveTo>
                <a:lnTo>
                  <a:pt x="5695848" y="2060362"/>
                </a:lnTo>
                <a:lnTo>
                  <a:pt x="5733078" y="2060362"/>
                </a:lnTo>
                <a:lnTo>
                  <a:pt x="5733078" y="1987528"/>
                </a:lnTo>
                <a:close/>
                <a:moveTo>
                  <a:pt x="4699491" y="1987528"/>
                </a:moveTo>
                <a:lnTo>
                  <a:pt x="4699491" y="2060362"/>
                </a:lnTo>
                <a:lnTo>
                  <a:pt x="4743820" y="2060362"/>
                </a:lnTo>
                <a:lnTo>
                  <a:pt x="4743820" y="1987528"/>
                </a:lnTo>
                <a:close/>
                <a:moveTo>
                  <a:pt x="4636694" y="1987528"/>
                </a:moveTo>
                <a:lnTo>
                  <a:pt x="4636694" y="2060362"/>
                </a:lnTo>
                <a:lnTo>
                  <a:pt x="4681020" y="2060362"/>
                </a:lnTo>
                <a:lnTo>
                  <a:pt x="4681020" y="1987528"/>
                </a:lnTo>
                <a:close/>
                <a:moveTo>
                  <a:pt x="4573897" y="1987528"/>
                </a:moveTo>
                <a:lnTo>
                  <a:pt x="4573897" y="2060362"/>
                </a:lnTo>
                <a:lnTo>
                  <a:pt x="4618223" y="2060362"/>
                </a:lnTo>
                <a:lnTo>
                  <a:pt x="4618223" y="1987528"/>
                </a:lnTo>
                <a:close/>
                <a:moveTo>
                  <a:pt x="4511099" y="1987528"/>
                </a:moveTo>
                <a:lnTo>
                  <a:pt x="4511099" y="2060362"/>
                </a:lnTo>
                <a:lnTo>
                  <a:pt x="4555424" y="2060362"/>
                </a:lnTo>
                <a:lnTo>
                  <a:pt x="4555424" y="1987528"/>
                </a:lnTo>
                <a:close/>
                <a:moveTo>
                  <a:pt x="4448302" y="1987528"/>
                </a:moveTo>
                <a:lnTo>
                  <a:pt x="4448302" y="2060362"/>
                </a:lnTo>
                <a:lnTo>
                  <a:pt x="4492627" y="2060362"/>
                </a:lnTo>
                <a:lnTo>
                  <a:pt x="4492627" y="1987528"/>
                </a:lnTo>
                <a:close/>
                <a:moveTo>
                  <a:pt x="5150487" y="1966428"/>
                </a:moveTo>
                <a:lnTo>
                  <a:pt x="5150487" y="2066081"/>
                </a:lnTo>
                <a:lnTo>
                  <a:pt x="5208929" y="2066081"/>
                </a:lnTo>
                <a:lnTo>
                  <a:pt x="5208929" y="1966428"/>
                </a:lnTo>
                <a:close/>
                <a:moveTo>
                  <a:pt x="5067695" y="1966428"/>
                </a:moveTo>
                <a:lnTo>
                  <a:pt x="5067695" y="2066081"/>
                </a:lnTo>
                <a:lnTo>
                  <a:pt x="5126136" y="2066081"/>
                </a:lnTo>
                <a:lnTo>
                  <a:pt x="5126136" y="1966428"/>
                </a:lnTo>
                <a:close/>
                <a:moveTo>
                  <a:pt x="4984899" y="1966428"/>
                </a:moveTo>
                <a:lnTo>
                  <a:pt x="4984899" y="2066081"/>
                </a:lnTo>
                <a:lnTo>
                  <a:pt x="5043342" y="2066081"/>
                </a:lnTo>
                <a:lnTo>
                  <a:pt x="5043342" y="1966428"/>
                </a:lnTo>
                <a:close/>
                <a:moveTo>
                  <a:pt x="4902107" y="1966428"/>
                </a:moveTo>
                <a:lnTo>
                  <a:pt x="4902107" y="2066081"/>
                </a:lnTo>
                <a:lnTo>
                  <a:pt x="4960549" y="2066081"/>
                </a:lnTo>
                <a:lnTo>
                  <a:pt x="4960549" y="1966428"/>
                </a:lnTo>
                <a:close/>
                <a:moveTo>
                  <a:pt x="4819315" y="1966428"/>
                </a:moveTo>
                <a:lnTo>
                  <a:pt x="4819315" y="2066081"/>
                </a:lnTo>
                <a:lnTo>
                  <a:pt x="4877755" y="2066081"/>
                </a:lnTo>
                <a:lnTo>
                  <a:pt x="4877755" y="1966428"/>
                </a:lnTo>
                <a:close/>
                <a:moveTo>
                  <a:pt x="1564956" y="1947382"/>
                </a:moveTo>
                <a:lnTo>
                  <a:pt x="2117227" y="1947382"/>
                </a:lnTo>
                <a:lnTo>
                  <a:pt x="2117227" y="2070165"/>
                </a:lnTo>
                <a:lnTo>
                  <a:pt x="2026883" y="2070165"/>
                </a:lnTo>
                <a:lnTo>
                  <a:pt x="2033332" y="2068180"/>
                </a:lnTo>
                <a:cubicBezTo>
                  <a:pt x="2044019" y="2060240"/>
                  <a:pt x="2050628" y="2049272"/>
                  <a:pt x="2050628" y="2037156"/>
                </a:cubicBezTo>
                <a:cubicBezTo>
                  <a:pt x="2050628" y="2012924"/>
                  <a:pt x="2024189" y="1993281"/>
                  <a:pt x="1991576" y="1993281"/>
                </a:cubicBezTo>
                <a:cubicBezTo>
                  <a:pt x="1958962" y="1993281"/>
                  <a:pt x="1932523" y="2012924"/>
                  <a:pt x="1932523" y="2037156"/>
                </a:cubicBezTo>
                <a:cubicBezTo>
                  <a:pt x="1932523" y="2049272"/>
                  <a:pt x="1939133" y="2060240"/>
                  <a:pt x="1949820" y="2068180"/>
                </a:cubicBezTo>
                <a:lnTo>
                  <a:pt x="1956269" y="2070165"/>
                </a:lnTo>
                <a:lnTo>
                  <a:pt x="1868601" y="2070165"/>
                </a:lnTo>
                <a:lnTo>
                  <a:pt x="1875051" y="2068180"/>
                </a:lnTo>
                <a:cubicBezTo>
                  <a:pt x="1885737" y="2060240"/>
                  <a:pt x="1892346" y="2049272"/>
                  <a:pt x="1892346" y="2037156"/>
                </a:cubicBezTo>
                <a:cubicBezTo>
                  <a:pt x="1892346" y="2012924"/>
                  <a:pt x="1865908" y="1993281"/>
                  <a:pt x="1833294" y="1993281"/>
                </a:cubicBezTo>
                <a:cubicBezTo>
                  <a:pt x="1800680" y="1993281"/>
                  <a:pt x="1774242" y="2012924"/>
                  <a:pt x="1774242" y="2037156"/>
                </a:cubicBezTo>
                <a:cubicBezTo>
                  <a:pt x="1774242" y="2049272"/>
                  <a:pt x="1780852" y="2060240"/>
                  <a:pt x="1791538" y="2068180"/>
                </a:cubicBezTo>
                <a:lnTo>
                  <a:pt x="1797987" y="2070165"/>
                </a:lnTo>
                <a:lnTo>
                  <a:pt x="1710320" y="2070165"/>
                </a:lnTo>
                <a:lnTo>
                  <a:pt x="1716769" y="2068180"/>
                </a:lnTo>
                <a:cubicBezTo>
                  <a:pt x="1727456" y="2060240"/>
                  <a:pt x="1734065" y="2049272"/>
                  <a:pt x="1734065" y="2037156"/>
                </a:cubicBezTo>
                <a:cubicBezTo>
                  <a:pt x="1734065" y="2012924"/>
                  <a:pt x="1707626" y="1993281"/>
                  <a:pt x="1675013" y="1993281"/>
                </a:cubicBezTo>
                <a:cubicBezTo>
                  <a:pt x="1642399" y="1993281"/>
                  <a:pt x="1615960" y="2012924"/>
                  <a:pt x="1615960" y="2037156"/>
                </a:cubicBezTo>
                <a:cubicBezTo>
                  <a:pt x="1615960" y="2049272"/>
                  <a:pt x="1622570" y="2060240"/>
                  <a:pt x="1633257" y="2068180"/>
                </a:cubicBezTo>
                <a:lnTo>
                  <a:pt x="1639706" y="2070165"/>
                </a:lnTo>
                <a:lnTo>
                  <a:pt x="1564956" y="2070165"/>
                </a:lnTo>
                <a:close/>
                <a:moveTo>
                  <a:pt x="8483306" y="1910593"/>
                </a:moveTo>
                <a:cubicBezTo>
                  <a:pt x="8477066" y="1910593"/>
                  <a:pt x="8472009" y="1914350"/>
                  <a:pt x="8472009" y="1918986"/>
                </a:cubicBezTo>
                <a:lnTo>
                  <a:pt x="8472009" y="1952560"/>
                </a:lnTo>
                <a:cubicBezTo>
                  <a:pt x="8472009" y="1957196"/>
                  <a:pt x="8477066" y="1960954"/>
                  <a:pt x="8483306" y="1960954"/>
                </a:cubicBezTo>
                <a:lnTo>
                  <a:pt x="9012984" y="1960954"/>
                </a:lnTo>
                <a:cubicBezTo>
                  <a:pt x="9019224" y="1960954"/>
                  <a:pt x="9024281" y="1957196"/>
                  <a:pt x="9024281" y="1952560"/>
                </a:cubicBezTo>
                <a:lnTo>
                  <a:pt x="9024281" y="1918986"/>
                </a:lnTo>
                <a:cubicBezTo>
                  <a:pt x="9024281" y="1914350"/>
                  <a:pt x="9019224" y="1910593"/>
                  <a:pt x="9012984" y="1910593"/>
                </a:cubicBezTo>
                <a:close/>
                <a:moveTo>
                  <a:pt x="6837698" y="1910593"/>
                </a:moveTo>
                <a:cubicBezTo>
                  <a:pt x="6831459" y="1910593"/>
                  <a:pt x="6826401" y="1914350"/>
                  <a:pt x="6826401" y="1918986"/>
                </a:cubicBezTo>
                <a:lnTo>
                  <a:pt x="6826401" y="1952560"/>
                </a:lnTo>
                <a:cubicBezTo>
                  <a:pt x="6826401" y="1957196"/>
                  <a:pt x="6831459" y="1960954"/>
                  <a:pt x="6837698" y="1960954"/>
                </a:cubicBezTo>
                <a:lnTo>
                  <a:pt x="7367375" y="1960954"/>
                </a:lnTo>
                <a:cubicBezTo>
                  <a:pt x="7373615" y="1960954"/>
                  <a:pt x="7378673" y="1957196"/>
                  <a:pt x="7378673" y="1952560"/>
                </a:cubicBezTo>
                <a:lnTo>
                  <a:pt x="7378673" y="1918986"/>
                </a:lnTo>
                <a:cubicBezTo>
                  <a:pt x="7378673" y="1914350"/>
                  <a:pt x="7373615" y="1910593"/>
                  <a:pt x="7367375" y="1910593"/>
                </a:cubicBezTo>
                <a:close/>
                <a:moveTo>
                  <a:pt x="3824872" y="1910593"/>
                </a:moveTo>
                <a:cubicBezTo>
                  <a:pt x="3818632" y="1910593"/>
                  <a:pt x="3813574" y="1914350"/>
                  <a:pt x="3813574" y="1918986"/>
                </a:cubicBezTo>
                <a:lnTo>
                  <a:pt x="3813574" y="1952560"/>
                </a:lnTo>
                <a:cubicBezTo>
                  <a:pt x="3813574" y="1957196"/>
                  <a:pt x="3818632" y="1960954"/>
                  <a:pt x="3824872" y="1960954"/>
                </a:cubicBezTo>
                <a:lnTo>
                  <a:pt x="4354548" y="1960954"/>
                </a:lnTo>
                <a:cubicBezTo>
                  <a:pt x="4360787" y="1960954"/>
                  <a:pt x="4365844" y="1957196"/>
                  <a:pt x="4365844" y="1952560"/>
                </a:cubicBezTo>
                <a:lnTo>
                  <a:pt x="4365844" y="1918986"/>
                </a:lnTo>
                <a:cubicBezTo>
                  <a:pt x="4365844" y="1914350"/>
                  <a:pt x="4360787" y="1910593"/>
                  <a:pt x="4354548" y="1910593"/>
                </a:cubicBezTo>
                <a:close/>
                <a:moveTo>
                  <a:pt x="5565925" y="1907512"/>
                </a:moveTo>
                <a:lnTo>
                  <a:pt x="5565925" y="2007165"/>
                </a:lnTo>
                <a:lnTo>
                  <a:pt x="5624365" y="2007165"/>
                </a:lnTo>
                <a:lnTo>
                  <a:pt x="5624365" y="1907512"/>
                </a:lnTo>
                <a:close/>
                <a:moveTo>
                  <a:pt x="5483131" y="1907512"/>
                </a:moveTo>
                <a:lnTo>
                  <a:pt x="5483131" y="2007165"/>
                </a:lnTo>
                <a:lnTo>
                  <a:pt x="5541572" y="2007165"/>
                </a:lnTo>
                <a:lnTo>
                  <a:pt x="5541572" y="1907512"/>
                </a:lnTo>
                <a:close/>
                <a:moveTo>
                  <a:pt x="5400338" y="1907512"/>
                </a:moveTo>
                <a:lnTo>
                  <a:pt x="5400338" y="2007165"/>
                </a:lnTo>
                <a:lnTo>
                  <a:pt x="5458778" y="2007165"/>
                </a:lnTo>
                <a:lnTo>
                  <a:pt x="5458778" y="1907512"/>
                </a:lnTo>
                <a:close/>
                <a:moveTo>
                  <a:pt x="5317545" y="1907512"/>
                </a:moveTo>
                <a:lnTo>
                  <a:pt x="5317545" y="2007165"/>
                </a:lnTo>
                <a:lnTo>
                  <a:pt x="5375987" y="2007165"/>
                </a:lnTo>
                <a:lnTo>
                  <a:pt x="5375987" y="1907512"/>
                </a:lnTo>
                <a:close/>
                <a:moveTo>
                  <a:pt x="5234751" y="1907512"/>
                </a:moveTo>
                <a:lnTo>
                  <a:pt x="5234751" y="2007165"/>
                </a:lnTo>
                <a:lnTo>
                  <a:pt x="5293192" y="2007165"/>
                </a:lnTo>
                <a:lnTo>
                  <a:pt x="5293192" y="1907512"/>
                </a:lnTo>
                <a:close/>
                <a:moveTo>
                  <a:pt x="9805043" y="1907170"/>
                </a:moveTo>
                <a:lnTo>
                  <a:pt x="9805043" y="2030795"/>
                </a:lnTo>
                <a:lnTo>
                  <a:pt x="9890562" y="2030795"/>
                </a:lnTo>
                <a:lnTo>
                  <a:pt x="9890562" y="1907170"/>
                </a:lnTo>
                <a:close/>
                <a:moveTo>
                  <a:pt x="46834" y="1907170"/>
                </a:moveTo>
                <a:lnTo>
                  <a:pt x="46834" y="2030795"/>
                </a:lnTo>
                <a:lnTo>
                  <a:pt x="132354" y="2030795"/>
                </a:lnTo>
                <a:lnTo>
                  <a:pt x="132354" y="1907170"/>
                </a:lnTo>
                <a:close/>
                <a:moveTo>
                  <a:pt x="9444482" y="1901206"/>
                </a:moveTo>
                <a:lnTo>
                  <a:pt x="9444482" y="1993558"/>
                </a:lnTo>
                <a:lnTo>
                  <a:pt x="9643306" y="1993558"/>
                </a:lnTo>
                <a:lnTo>
                  <a:pt x="9643306" y="1901206"/>
                </a:lnTo>
                <a:close/>
                <a:moveTo>
                  <a:pt x="9171376" y="1901206"/>
                </a:moveTo>
                <a:lnTo>
                  <a:pt x="9171376" y="1993558"/>
                </a:lnTo>
                <a:lnTo>
                  <a:pt x="9370200" y="1993558"/>
                </a:lnTo>
                <a:lnTo>
                  <a:pt x="9370200" y="1901206"/>
                </a:lnTo>
                <a:close/>
                <a:moveTo>
                  <a:pt x="2868734" y="1898580"/>
                </a:moveTo>
                <a:cubicBezTo>
                  <a:pt x="2833320" y="1898580"/>
                  <a:pt x="2804611" y="1919910"/>
                  <a:pt x="2804611" y="1946222"/>
                </a:cubicBezTo>
                <a:cubicBezTo>
                  <a:pt x="2804611" y="1972534"/>
                  <a:pt x="2833320" y="1993864"/>
                  <a:pt x="2868734" y="1993864"/>
                </a:cubicBezTo>
                <a:cubicBezTo>
                  <a:pt x="2904147" y="1993864"/>
                  <a:pt x="2932855" y="1972534"/>
                  <a:pt x="2932855" y="1946222"/>
                </a:cubicBezTo>
                <a:cubicBezTo>
                  <a:pt x="2932855" y="1919910"/>
                  <a:pt x="2904147" y="1898580"/>
                  <a:pt x="2868734" y="1898580"/>
                </a:cubicBezTo>
                <a:close/>
                <a:moveTo>
                  <a:pt x="2589672" y="1895650"/>
                </a:moveTo>
                <a:cubicBezTo>
                  <a:pt x="2554258" y="1895650"/>
                  <a:pt x="2525550" y="1916981"/>
                  <a:pt x="2525550" y="1943292"/>
                </a:cubicBezTo>
                <a:cubicBezTo>
                  <a:pt x="2525550" y="1969603"/>
                  <a:pt x="2554258" y="1990933"/>
                  <a:pt x="2589672" y="1990933"/>
                </a:cubicBezTo>
                <a:cubicBezTo>
                  <a:pt x="2625086" y="1990933"/>
                  <a:pt x="2653794" y="1969603"/>
                  <a:pt x="2653794" y="1943292"/>
                </a:cubicBezTo>
                <a:cubicBezTo>
                  <a:pt x="2653794" y="1916981"/>
                  <a:pt x="2625086" y="1895650"/>
                  <a:pt x="2589672" y="1895650"/>
                </a:cubicBezTo>
                <a:close/>
                <a:moveTo>
                  <a:pt x="7456345" y="1877325"/>
                </a:moveTo>
                <a:cubicBezTo>
                  <a:pt x="7448473" y="1877325"/>
                  <a:pt x="7442092" y="1882067"/>
                  <a:pt x="7442092" y="1887915"/>
                </a:cubicBezTo>
                <a:lnTo>
                  <a:pt x="7442092" y="1930273"/>
                </a:lnTo>
                <a:cubicBezTo>
                  <a:pt x="7442092" y="1936122"/>
                  <a:pt x="7448473" y="1940863"/>
                  <a:pt x="7456345" y="1940863"/>
                </a:cubicBezTo>
                <a:lnTo>
                  <a:pt x="7824762" y="1940863"/>
                </a:lnTo>
                <a:cubicBezTo>
                  <a:pt x="7832633" y="1940863"/>
                  <a:pt x="7839015" y="1936122"/>
                  <a:pt x="7839015" y="1930273"/>
                </a:cubicBezTo>
                <a:lnTo>
                  <a:pt x="7839015" y="1887915"/>
                </a:lnTo>
                <a:cubicBezTo>
                  <a:pt x="7839015" y="1882067"/>
                  <a:pt x="7832633" y="1877325"/>
                  <a:pt x="7824762" y="1877325"/>
                </a:cubicBezTo>
                <a:close/>
                <a:moveTo>
                  <a:pt x="12117009" y="1861979"/>
                </a:moveTo>
                <a:lnTo>
                  <a:pt x="12117009" y="1934814"/>
                </a:lnTo>
                <a:lnTo>
                  <a:pt x="12154265" y="1934814"/>
                </a:lnTo>
                <a:lnTo>
                  <a:pt x="12154265" y="1861979"/>
                </a:lnTo>
                <a:close/>
                <a:moveTo>
                  <a:pt x="12064227" y="1861979"/>
                </a:moveTo>
                <a:lnTo>
                  <a:pt x="12064227" y="1934814"/>
                </a:lnTo>
                <a:lnTo>
                  <a:pt x="12101484" y="1934814"/>
                </a:lnTo>
                <a:lnTo>
                  <a:pt x="12101484" y="1861979"/>
                </a:lnTo>
                <a:close/>
                <a:moveTo>
                  <a:pt x="12011446" y="1861979"/>
                </a:moveTo>
                <a:lnTo>
                  <a:pt x="12011446" y="1934814"/>
                </a:lnTo>
                <a:lnTo>
                  <a:pt x="12048702" y="1934814"/>
                </a:lnTo>
                <a:lnTo>
                  <a:pt x="12048702" y="1861979"/>
                </a:lnTo>
                <a:close/>
                <a:moveTo>
                  <a:pt x="11958667" y="1861979"/>
                </a:moveTo>
                <a:lnTo>
                  <a:pt x="11958667" y="1934814"/>
                </a:lnTo>
                <a:lnTo>
                  <a:pt x="11995923" y="1934814"/>
                </a:lnTo>
                <a:lnTo>
                  <a:pt x="11995923" y="1861979"/>
                </a:lnTo>
                <a:close/>
                <a:moveTo>
                  <a:pt x="11905885" y="1861979"/>
                </a:moveTo>
                <a:lnTo>
                  <a:pt x="11905885" y="1934814"/>
                </a:lnTo>
                <a:lnTo>
                  <a:pt x="11943142" y="1934814"/>
                </a:lnTo>
                <a:lnTo>
                  <a:pt x="11943142" y="1861979"/>
                </a:lnTo>
                <a:close/>
                <a:moveTo>
                  <a:pt x="6702656" y="1861979"/>
                </a:moveTo>
                <a:lnTo>
                  <a:pt x="6702656" y="1934814"/>
                </a:lnTo>
                <a:lnTo>
                  <a:pt x="6739886" y="1934814"/>
                </a:lnTo>
                <a:lnTo>
                  <a:pt x="6739886" y="1861979"/>
                </a:lnTo>
                <a:close/>
                <a:moveTo>
                  <a:pt x="6649915" y="1861979"/>
                </a:moveTo>
                <a:lnTo>
                  <a:pt x="6649915" y="1934814"/>
                </a:lnTo>
                <a:lnTo>
                  <a:pt x="6687144" y="1934814"/>
                </a:lnTo>
                <a:lnTo>
                  <a:pt x="6687144" y="1861979"/>
                </a:lnTo>
                <a:close/>
                <a:moveTo>
                  <a:pt x="6597173" y="1861979"/>
                </a:moveTo>
                <a:lnTo>
                  <a:pt x="6597173" y="1934814"/>
                </a:lnTo>
                <a:lnTo>
                  <a:pt x="6634402" y="1934814"/>
                </a:lnTo>
                <a:lnTo>
                  <a:pt x="6634402" y="1861979"/>
                </a:lnTo>
                <a:close/>
                <a:moveTo>
                  <a:pt x="6544431" y="1861979"/>
                </a:moveTo>
                <a:lnTo>
                  <a:pt x="6544431" y="1934814"/>
                </a:lnTo>
                <a:lnTo>
                  <a:pt x="6581659" y="1934814"/>
                </a:lnTo>
                <a:lnTo>
                  <a:pt x="6581659" y="1861979"/>
                </a:lnTo>
                <a:close/>
                <a:moveTo>
                  <a:pt x="6491689" y="1861979"/>
                </a:moveTo>
                <a:lnTo>
                  <a:pt x="6491689" y="1934814"/>
                </a:lnTo>
                <a:lnTo>
                  <a:pt x="6528917" y="1934814"/>
                </a:lnTo>
                <a:lnTo>
                  <a:pt x="6528917" y="1861979"/>
                </a:lnTo>
                <a:close/>
                <a:moveTo>
                  <a:pt x="5906817" y="1861979"/>
                </a:moveTo>
                <a:lnTo>
                  <a:pt x="5906817" y="1934814"/>
                </a:lnTo>
                <a:lnTo>
                  <a:pt x="5944045" y="1934814"/>
                </a:lnTo>
                <a:lnTo>
                  <a:pt x="5944045" y="1861979"/>
                </a:lnTo>
                <a:close/>
                <a:moveTo>
                  <a:pt x="5854075" y="1861979"/>
                </a:moveTo>
                <a:lnTo>
                  <a:pt x="5854075" y="1934814"/>
                </a:lnTo>
                <a:lnTo>
                  <a:pt x="5891303" y="1934814"/>
                </a:lnTo>
                <a:lnTo>
                  <a:pt x="5891303" y="1861979"/>
                </a:lnTo>
                <a:close/>
                <a:moveTo>
                  <a:pt x="5801332" y="1861979"/>
                </a:moveTo>
                <a:lnTo>
                  <a:pt x="5801332" y="1934814"/>
                </a:lnTo>
                <a:lnTo>
                  <a:pt x="5838561" y="1934814"/>
                </a:lnTo>
                <a:lnTo>
                  <a:pt x="5838561" y="1861979"/>
                </a:lnTo>
                <a:close/>
                <a:moveTo>
                  <a:pt x="5748590" y="1861979"/>
                </a:moveTo>
                <a:lnTo>
                  <a:pt x="5748590" y="1934814"/>
                </a:lnTo>
                <a:lnTo>
                  <a:pt x="5785819" y="1934814"/>
                </a:lnTo>
                <a:lnTo>
                  <a:pt x="5785819" y="1861979"/>
                </a:lnTo>
                <a:close/>
                <a:moveTo>
                  <a:pt x="5695848" y="1861979"/>
                </a:moveTo>
                <a:lnTo>
                  <a:pt x="5695848" y="1934814"/>
                </a:lnTo>
                <a:lnTo>
                  <a:pt x="5733078" y="1934814"/>
                </a:lnTo>
                <a:lnTo>
                  <a:pt x="5733078" y="1861979"/>
                </a:lnTo>
                <a:close/>
                <a:moveTo>
                  <a:pt x="4699491" y="1861979"/>
                </a:moveTo>
                <a:lnTo>
                  <a:pt x="4699491" y="1934814"/>
                </a:lnTo>
                <a:lnTo>
                  <a:pt x="4743820" y="1934814"/>
                </a:lnTo>
                <a:lnTo>
                  <a:pt x="4743820" y="1861979"/>
                </a:lnTo>
                <a:close/>
                <a:moveTo>
                  <a:pt x="4636694" y="1861979"/>
                </a:moveTo>
                <a:lnTo>
                  <a:pt x="4636694" y="1934814"/>
                </a:lnTo>
                <a:lnTo>
                  <a:pt x="4681020" y="1934814"/>
                </a:lnTo>
                <a:lnTo>
                  <a:pt x="4681020" y="1861979"/>
                </a:lnTo>
                <a:close/>
                <a:moveTo>
                  <a:pt x="4573897" y="1861979"/>
                </a:moveTo>
                <a:lnTo>
                  <a:pt x="4573897" y="1934814"/>
                </a:lnTo>
                <a:lnTo>
                  <a:pt x="4618223" y="1934814"/>
                </a:lnTo>
                <a:lnTo>
                  <a:pt x="4618223" y="1861979"/>
                </a:lnTo>
                <a:close/>
                <a:moveTo>
                  <a:pt x="4511099" y="1861979"/>
                </a:moveTo>
                <a:lnTo>
                  <a:pt x="4511099" y="1934814"/>
                </a:lnTo>
                <a:lnTo>
                  <a:pt x="4555424" y="1934814"/>
                </a:lnTo>
                <a:lnTo>
                  <a:pt x="4555424" y="1861979"/>
                </a:lnTo>
                <a:close/>
                <a:moveTo>
                  <a:pt x="4448302" y="1861979"/>
                </a:moveTo>
                <a:lnTo>
                  <a:pt x="4448302" y="1934814"/>
                </a:lnTo>
                <a:lnTo>
                  <a:pt x="4492627" y="1934814"/>
                </a:lnTo>
                <a:lnTo>
                  <a:pt x="4492627" y="1861979"/>
                </a:lnTo>
                <a:close/>
                <a:moveTo>
                  <a:pt x="5150487" y="1848597"/>
                </a:moveTo>
                <a:lnTo>
                  <a:pt x="5150487" y="1948250"/>
                </a:lnTo>
                <a:lnTo>
                  <a:pt x="5208929" y="1948250"/>
                </a:lnTo>
                <a:lnTo>
                  <a:pt x="5208929" y="1848597"/>
                </a:lnTo>
                <a:close/>
                <a:moveTo>
                  <a:pt x="5067695" y="1848597"/>
                </a:moveTo>
                <a:lnTo>
                  <a:pt x="5067695" y="1948250"/>
                </a:lnTo>
                <a:lnTo>
                  <a:pt x="5126136" y="1948250"/>
                </a:lnTo>
                <a:lnTo>
                  <a:pt x="5126136" y="1848597"/>
                </a:lnTo>
                <a:close/>
                <a:moveTo>
                  <a:pt x="4984899" y="1848597"/>
                </a:moveTo>
                <a:lnTo>
                  <a:pt x="4984899" y="1948250"/>
                </a:lnTo>
                <a:lnTo>
                  <a:pt x="5043342" y="1948250"/>
                </a:lnTo>
                <a:lnTo>
                  <a:pt x="5043342" y="1848597"/>
                </a:lnTo>
                <a:close/>
                <a:moveTo>
                  <a:pt x="4902107" y="1848597"/>
                </a:moveTo>
                <a:lnTo>
                  <a:pt x="4902107" y="1948250"/>
                </a:lnTo>
                <a:lnTo>
                  <a:pt x="4960549" y="1948250"/>
                </a:lnTo>
                <a:lnTo>
                  <a:pt x="4960549" y="1848597"/>
                </a:lnTo>
                <a:close/>
                <a:moveTo>
                  <a:pt x="4819315" y="1848597"/>
                </a:moveTo>
                <a:lnTo>
                  <a:pt x="4819315" y="1948250"/>
                </a:lnTo>
                <a:lnTo>
                  <a:pt x="4877755" y="1948250"/>
                </a:lnTo>
                <a:lnTo>
                  <a:pt x="4877755" y="1848597"/>
                </a:lnTo>
                <a:close/>
                <a:moveTo>
                  <a:pt x="6351644" y="1841443"/>
                </a:moveTo>
                <a:lnTo>
                  <a:pt x="6351644" y="1941096"/>
                </a:lnTo>
                <a:lnTo>
                  <a:pt x="6410085" y="1941096"/>
                </a:lnTo>
                <a:lnTo>
                  <a:pt x="6410085" y="1841443"/>
                </a:lnTo>
                <a:close/>
                <a:moveTo>
                  <a:pt x="6268849" y="1841443"/>
                </a:moveTo>
                <a:lnTo>
                  <a:pt x="6268849" y="1941096"/>
                </a:lnTo>
                <a:lnTo>
                  <a:pt x="6327291" y="1941096"/>
                </a:lnTo>
                <a:lnTo>
                  <a:pt x="6327291" y="1841443"/>
                </a:lnTo>
                <a:close/>
                <a:moveTo>
                  <a:pt x="6186056" y="1841443"/>
                </a:moveTo>
                <a:lnTo>
                  <a:pt x="6186056" y="1941096"/>
                </a:lnTo>
                <a:lnTo>
                  <a:pt x="6244498" y="1941096"/>
                </a:lnTo>
                <a:lnTo>
                  <a:pt x="6244498" y="1841443"/>
                </a:lnTo>
                <a:close/>
                <a:moveTo>
                  <a:pt x="6103264" y="1841443"/>
                </a:moveTo>
                <a:lnTo>
                  <a:pt x="6103264" y="1941096"/>
                </a:lnTo>
                <a:lnTo>
                  <a:pt x="6161704" y="1941096"/>
                </a:lnTo>
                <a:lnTo>
                  <a:pt x="6161704" y="1841443"/>
                </a:lnTo>
                <a:close/>
                <a:moveTo>
                  <a:pt x="6020469" y="1841443"/>
                </a:moveTo>
                <a:lnTo>
                  <a:pt x="6020469" y="1941096"/>
                </a:lnTo>
                <a:lnTo>
                  <a:pt x="6078911" y="1941096"/>
                </a:lnTo>
                <a:lnTo>
                  <a:pt x="6078911" y="1841443"/>
                </a:lnTo>
                <a:close/>
                <a:moveTo>
                  <a:pt x="8483306" y="1809097"/>
                </a:moveTo>
                <a:cubicBezTo>
                  <a:pt x="8477066" y="1809097"/>
                  <a:pt x="8472009" y="1812855"/>
                  <a:pt x="8472009" y="1817491"/>
                </a:cubicBezTo>
                <a:lnTo>
                  <a:pt x="8472009" y="1851065"/>
                </a:lnTo>
                <a:cubicBezTo>
                  <a:pt x="8472009" y="1855701"/>
                  <a:pt x="8477066" y="1859459"/>
                  <a:pt x="8483306" y="1859459"/>
                </a:cubicBezTo>
                <a:lnTo>
                  <a:pt x="9012984" y="1859459"/>
                </a:lnTo>
                <a:cubicBezTo>
                  <a:pt x="9019224" y="1859459"/>
                  <a:pt x="9024281" y="1855701"/>
                  <a:pt x="9024281" y="1851065"/>
                </a:cubicBezTo>
                <a:lnTo>
                  <a:pt x="9024281" y="1817491"/>
                </a:lnTo>
                <a:cubicBezTo>
                  <a:pt x="9024281" y="1812855"/>
                  <a:pt x="9019224" y="1809097"/>
                  <a:pt x="9012984" y="1809097"/>
                </a:cubicBezTo>
                <a:close/>
                <a:moveTo>
                  <a:pt x="6837698" y="1809097"/>
                </a:moveTo>
                <a:cubicBezTo>
                  <a:pt x="6831459" y="1809097"/>
                  <a:pt x="6826401" y="1812855"/>
                  <a:pt x="6826401" y="1817491"/>
                </a:cubicBezTo>
                <a:lnTo>
                  <a:pt x="6826401" y="1851065"/>
                </a:lnTo>
                <a:cubicBezTo>
                  <a:pt x="6826401" y="1855701"/>
                  <a:pt x="6831459" y="1859459"/>
                  <a:pt x="6837698" y="1859459"/>
                </a:cubicBezTo>
                <a:lnTo>
                  <a:pt x="7367375" y="1859459"/>
                </a:lnTo>
                <a:cubicBezTo>
                  <a:pt x="7373615" y="1859459"/>
                  <a:pt x="7378673" y="1855701"/>
                  <a:pt x="7378673" y="1851065"/>
                </a:cubicBezTo>
                <a:lnTo>
                  <a:pt x="7378673" y="1817491"/>
                </a:lnTo>
                <a:cubicBezTo>
                  <a:pt x="7378673" y="1812855"/>
                  <a:pt x="7373615" y="1809097"/>
                  <a:pt x="7367375" y="1809097"/>
                </a:cubicBezTo>
                <a:close/>
                <a:moveTo>
                  <a:pt x="3824872" y="1809097"/>
                </a:moveTo>
                <a:cubicBezTo>
                  <a:pt x="3818632" y="1809097"/>
                  <a:pt x="3813574" y="1812855"/>
                  <a:pt x="3813574" y="1817491"/>
                </a:cubicBezTo>
                <a:lnTo>
                  <a:pt x="3813574" y="1851065"/>
                </a:lnTo>
                <a:cubicBezTo>
                  <a:pt x="3813574" y="1855701"/>
                  <a:pt x="3818632" y="1859459"/>
                  <a:pt x="3824872" y="1859459"/>
                </a:cubicBezTo>
                <a:lnTo>
                  <a:pt x="4354548" y="1859459"/>
                </a:lnTo>
                <a:cubicBezTo>
                  <a:pt x="4360787" y="1859459"/>
                  <a:pt x="4365844" y="1855701"/>
                  <a:pt x="4365844" y="1851065"/>
                </a:cubicBezTo>
                <a:lnTo>
                  <a:pt x="4365844" y="1817491"/>
                </a:lnTo>
                <a:cubicBezTo>
                  <a:pt x="4365844" y="1812855"/>
                  <a:pt x="4360787" y="1809097"/>
                  <a:pt x="4354548" y="1809097"/>
                </a:cubicBezTo>
                <a:close/>
                <a:moveTo>
                  <a:pt x="5565925" y="1789681"/>
                </a:moveTo>
                <a:lnTo>
                  <a:pt x="5565925" y="1889334"/>
                </a:lnTo>
                <a:lnTo>
                  <a:pt x="5624365" y="1889334"/>
                </a:lnTo>
                <a:lnTo>
                  <a:pt x="5624365" y="1789681"/>
                </a:lnTo>
                <a:close/>
                <a:moveTo>
                  <a:pt x="5483131" y="1789681"/>
                </a:moveTo>
                <a:lnTo>
                  <a:pt x="5483131" y="1889334"/>
                </a:lnTo>
                <a:lnTo>
                  <a:pt x="5541572" y="1889334"/>
                </a:lnTo>
                <a:lnTo>
                  <a:pt x="5541572" y="1789681"/>
                </a:lnTo>
                <a:close/>
                <a:moveTo>
                  <a:pt x="5400338" y="1789681"/>
                </a:moveTo>
                <a:lnTo>
                  <a:pt x="5400338" y="1889334"/>
                </a:lnTo>
                <a:lnTo>
                  <a:pt x="5458778" y="1889334"/>
                </a:lnTo>
                <a:lnTo>
                  <a:pt x="5458778" y="1789681"/>
                </a:lnTo>
                <a:close/>
                <a:moveTo>
                  <a:pt x="5317545" y="1789681"/>
                </a:moveTo>
                <a:lnTo>
                  <a:pt x="5317545" y="1889334"/>
                </a:lnTo>
                <a:lnTo>
                  <a:pt x="5375987" y="1889334"/>
                </a:lnTo>
                <a:lnTo>
                  <a:pt x="5375987" y="1789681"/>
                </a:lnTo>
                <a:close/>
                <a:moveTo>
                  <a:pt x="5234751" y="1789681"/>
                </a:moveTo>
                <a:lnTo>
                  <a:pt x="5234751" y="1889334"/>
                </a:lnTo>
                <a:lnTo>
                  <a:pt x="5293192" y="1889334"/>
                </a:lnTo>
                <a:lnTo>
                  <a:pt x="5293192" y="1789681"/>
                </a:lnTo>
                <a:close/>
                <a:moveTo>
                  <a:pt x="9284775" y="1773678"/>
                </a:moveTo>
                <a:lnTo>
                  <a:pt x="9284775" y="1834453"/>
                </a:lnTo>
                <a:lnTo>
                  <a:pt x="9688442" y="1834453"/>
                </a:lnTo>
                <a:lnTo>
                  <a:pt x="9688442" y="1773678"/>
                </a:lnTo>
                <a:close/>
                <a:moveTo>
                  <a:pt x="9100450" y="1773678"/>
                </a:moveTo>
                <a:lnTo>
                  <a:pt x="9100450" y="1834453"/>
                </a:lnTo>
                <a:lnTo>
                  <a:pt x="9240798" y="1834453"/>
                </a:lnTo>
                <a:lnTo>
                  <a:pt x="9240798" y="1773678"/>
                </a:lnTo>
                <a:close/>
                <a:moveTo>
                  <a:pt x="2453541" y="1773678"/>
                </a:moveTo>
                <a:lnTo>
                  <a:pt x="2453541" y="1834453"/>
                </a:lnTo>
                <a:lnTo>
                  <a:pt x="3024257" y="1834453"/>
                </a:lnTo>
                <a:lnTo>
                  <a:pt x="3024257" y="1773678"/>
                </a:lnTo>
                <a:close/>
                <a:moveTo>
                  <a:pt x="2192935" y="1773678"/>
                </a:moveTo>
                <a:lnTo>
                  <a:pt x="2192935" y="1834453"/>
                </a:lnTo>
                <a:lnTo>
                  <a:pt x="2391362" y="1834453"/>
                </a:lnTo>
                <a:lnTo>
                  <a:pt x="2391362" y="1773678"/>
                </a:lnTo>
                <a:close/>
                <a:moveTo>
                  <a:pt x="7456345" y="1749276"/>
                </a:moveTo>
                <a:cubicBezTo>
                  <a:pt x="7448473" y="1749276"/>
                  <a:pt x="7442092" y="1754017"/>
                  <a:pt x="7442092" y="1759866"/>
                </a:cubicBezTo>
                <a:lnTo>
                  <a:pt x="7442092" y="1802223"/>
                </a:lnTo>
                <a:cubicBezTo>
                  <a:pt x="7442092" y="1808072"/>
                  <a:pt x="7448473" y="1812813"/>
                  <a:pt x="7456345" y="1812813"/>
                </a:cubicBezTo>
                <a:lnTo>
                  <a:pt x="7824762" y="1812813"/>
                </a:lnTo>
                <a:cubicBezTo>
                  <a:pt x="7832633" y="1812813"/>
                  <a:pt x="7839015" y="1808072"/>
                  <a:pt x="7839015" y="1802223"/>
                </a:cubicBezTo>
                <a:lnTo>
                  <a:pt x="7839015" y="1759866"/>
                </a:lnTo>
                <a:cubicBezTo>
                  <a:pt x="7839015" y="1754017"/>
                  <a:pt x="7832633" y="1749276"/>
                  <a:pt x="7824762" y="1749276"/>
                </a:cubicBezTo>
                <a:close/>
                <a:moveTo>
                  <a:pt x="1564955" y="1744249"/>
                </a:moveTo>
                <a:lnTo>
                  <a:pt x="2117227" y="1744249"/>
                </a:lnTo>
                <a:lnTo>
                  <a:pt x="2117227" y="1917763"/>
                </a:lnTo>
                <a:lnTo>
                  <a:pt x="1564955" y="1917763"/>
                </a:lnTo>
                <a:close/>
                <a:moveTo>
                  <a:pt x="12117009" y="1736430"/>
                </a:moveTo>
                <a:lnTo>
                  <a:pt x="12117009" y="1809264"/>
                </a:lnTo>
                <a:lnTo>
                  <a:pt x="12154265" y="1809264"/>
                </a:lnTo>
                <a:lnTo>
                  <a:pt x="12154265" y="1736430"/>
                </a:lnTo>
                <a:close/>
                <a:moveTo>
                  <a:pt x="12064227" y="1736430"/>
                </a:moveTo>
                <a:lnTo>
                  <a:pt x="12064227" y="1809264"/>
                </a:lnTo>
                <a:lnTo>
                  <a:pt x="12101484" y="1809264"/>
                </a:lnTo>
                <a:lnTo>
                  <a:pt x="12101484" y="1736430"/>
                </a:lnTo>
                <a:close/>
                <a:moveTo>
                  <a:pt x="12011446" y="1736430"/>
                </a:moveTo>
                <a:lnTo>
                  <a:pt x="12011446" y="1809264"/>
                </a:lnTo>
                <a:lnTo>
                  <a:pt x="12048702" y="1809264"/>
                </a:lnTo>
                <a:lnTo>
                  <a:pt x="12048702" y="1736430"/>
                </a:lnTo>
                <a:close/>
                <a:moveTo>
                  <a:pt x="11958667" y="1736430"/>
                </a:moveTo>
                <a:lnTo>
                  <a:pt x="11958667" y="1809264"/>
                </a:lnTo>
                <a:lnTo>
                  <a:pt x="11995923" y="1809264"/>
                </a:lnTo>
                <a:lnTo>
                  <a:pt x="11995923" y="1736430"/>
                </a:lnTo>
                <a:close/>
                <a:moveTo>
                  <a:pt x="11905885" y="1736430"/>
                </a:moveTo>
                <a:lnTo>
                  <a:pt x="11905885" y="1809264"/>
                </a:lnTo>
                <a:lnTo>
                  <a:pt x="11943142" y="1809264"/>
                </a:lnTo>
                <a:lnTo>
                  <a:pt x="11943142" y="1736430"/>
                </a:lnTo>
                <a:close/>
                <a:moveTo>
                  <a:pt x="6702656" y="1736430"/>
                </a:moveTo>
                <a:lnTo>
                  <a:pt x="6702656" y="1809264"/>
                </a:lnTo>
                <a:lnTo>
                  <a:pt x="6739886" y="1809264"/>
                </a:lnTo>
                <a:lnTo>
                  <a:pt x="6739886" y="1736430"/>
                </a:lnTo>
                <a:close/>
                <a:moveTo>
                  <a:pt x="6649915" y="1736430"/>
                </a:moveTo>
                <a:lnTo>
                  <a:pt x="6649915" y="1809264"/>
                </a:lnTo>
                <a:lnTo>
                  <a:pt x="6687144" y="1809264"/>
                </a:lnTo>
                <a:lnTo>
                  <a:pt x="6687144" y="1736430"/>
                </a:lnTo>
                <a:close/>
                <a:moveTo>
                  <a:pt x="6597173" y="1736430"/>
                </a:moveTo>
                <a:lnTo>
                  <a:pt x="6597173" y="1809264"/>
                </a:lnTo>
                <a:lnTo>
                  <a:pt x="6634402" y="1809264"/>
                </a:lnTo>
                <a:lnTo>
                  <a:pt x="6634402" y="1736430"/>
                </a:lnTo>
                <a:close/>
                <a:moveTo>
                  <a:pt x="6544431" y="1736430"/>
                </a:moveTo>
                <a:lnTo>
                  <a:pt x="6544431" y="1809264"/>
                </a:lnTo>
                <a:lnTo>
                  <a:pt x="6581659" y="1809264"/>
                </a:lnTo>
                <a:lnTo>
                  <a:pt x="6581659" y="1736430"/>
                </a:lnTo>
                <a:close/>
                <a:moveTo>
                  <a:pt x="6491689" y="1736430"/>
                </a:moveTo>
                <a:lnTo>
                  <a:pt x="6491689" y="1809264"/>
                </a:lnTo>
                <a:lnTo>
                  <a:pt x="6528917" y="1809264"/>
                </a:lnTo>
                <a:lnTo>
                  <a:pt x="6528917" y="1736430"/>
                </a:lnTo>
                <a:close/>
                <a:moveTo>
                  <a:pt x="5906817" y="1736430"/>
                </a:moveTo>
                <a:lnTo>
                  <a:pt x="5906817" y="1809264"/>
                </a:lnTo>
                <a:lnTo>
                  <a:pt x="5944045" y="1809264"/>
                </a:lnTo>
                <a:lnTo>
                  <a:pt x="5944045" y="1736430"/>
                </a:lnTo>
                <a:close/>
                <a:moveTo>
                  <a:pt x="5854075" y="1736430"/>
                </a:moveTo>
                <a:lnTo>
                  <a:pt x="5854075" y="1809264"/>
                </a:lnTo>
                <a:lnTo>
                  <a:pt x="5891303" y="1809264"/>
                </a:lnTo>
                <a:lnTo>
                  <a:pt x="5891303" y="1736430"/>
                </a:lnTo>
                <a:close/>
                <a:moveTo>
                  <a:pt x="5801332" y="1736430"/>
                </a:moveTo>
                <a:lnTo>
                  <a:pt x="5801332" y="1809264"/>
                </a:lnTo>
                <a:lnTo>
                  <a:pt x="5838561" y="1809264"/>
                </a:lnTo>
                <a:lnTo>
                  <a:pt x="5838561" y="1736430"/>
                </a:lnTo>
                <a:close/>
                <a:moveTo>
                  <a:pt x="5748590" y="1736430"/>
                </a:moveTo>
                <a:lnTo>
                  <a:pt x="5748590" y="1809264"/>
                </a:lnTo>
                <a:lnTo>
                  <a:pt x="5785819" y="1809264"/>
                </a:lnTo>
                <a:lnTo>
                  <a:pt x="5785819" y="1736430"/>
                </a:lnTo>
                <a:close/>
                <a:moveTo>
                  <a:pt x="5695848" y="1736430"/>
                </a:moveTo>
                <a:lnTo>
                  <a:pt x="5695848" y="1809264"/>
                </a:lnTo>
                <a:lnTo>
                  <a:pt x="5733078" y="1809264"/>
                </a:lnTo>
                <a:lnTo>
                  <a:pt x="5733078" y="1736430"/>
                </a:lnTo>
                <a:close/>
                <a:moveTo>
                  <a:pt x="4699491" y="1736430"/>
                </a:moveTo>
                <a:lnTo>
                  <a:pt x="4699491" y="1809264"/>
                </a:lnTo>
                <a:lnTo>
                  <a:pt x="4743820" y="1809264"/>
                </a:lnTo>
                <a:lnTo>
                  <a:pt x="4743820" y="1736430"/>
                </a:lnTo>
                <a:close/>
                <a:moveTo>
                  <a:pt x="4636694" y="1736430"/>
                </a:moveTo>
                <a:lnTo>
                  <a:pt x="4636694" y="1809264"/>
                </a:lnTo>
                <a:lnTo>
                  <a:pt x="4681020" y="1809264"/>
                </a:lnTo>
                <a:lnTo>
                  <a:pt x="4681020" y="1736430"/>
                </a:lnTo>
                <a:close/>
                <a:moveTo>
                  <a:pt x="4573897" y="1736430"/>
                </a:moveTo>
                <a:lnTo>
                  <a:pt x="4573897" y="1809264"/>
                </a:lnTo>
                <a:lnTo>
                  <a:pt x="4618223" y="1809264"/>
                </a:lnTo>
                <a:lnTo>
                  <a:pt x="4618223" y="1736430"/>
                </a:lnTo>
                <a:close/>
                <a:moveTo>
                  <a:pt x="4511099" y="1736430"/>
                </a:moveTo>
                <a:lnTo>
                  <a:pt x="4511099" y="1809264"/>
                </a:lnTo>
                <a:lnTo>
                  <a:pt x="4555424" y="1809264"/>
                </a:lnTo>
                <a:lnTo>
                  <a:pt x="4555424" y="1736430"/>
                </a:lnTo>
                <a:close/>
                <a:moveTo>
                  <a:pt x="4448302" y="1736430"/>
                </a:moveTo>
                <a:lnTo>
                  <a:pt x="4448302" y="1809264"/>
                </a:lnTo>
                <a:lnTo>
                  <a:pt x="4492627" y="1809264"/>
                </a:lnTo>
                <a:lnTo>
                  <a:pt x="4492627" y="1736430"/>
                </a:lnTo>
                <a:close/>
                <a:moveTo>
                  <a:pt x="5150487" y="1730766"/>
                </a:moveTo>
                <a:lnTo>
                  <a:pt x="5150487" y="1830419"/>
                </a:lnTo>
                <a:lnTo>
                  <a:pt x="5208929" y="1830419"/>
                </a:lnTo>
                <a:lnTo>
                  <a:pt x="5208929" y="1730766"/>
                </a:lnTo>
                <a:close/>
                <a:moveTo>
                  <a:pt x="5067695" y="1730766"/>
                </a:moveTo>
                <a:lnTo>
                  <a:pt x="5067695" y="1830419"/>
                </a:lnTo>
                <a:lnTo>
                  <a:pt x="5126136" y="1830419"/>
                </a:lnTo>
                <a:lnTo>
                  <a:pt x="5126136" y="1730766"/>
                </a:lnTo>
                <a:close/>
                <a:moveTo>
                  <a:pt x="4984899" y="1730766"/>
                </a:moveTo>
                <a:lnTo>
                  <a:pt x="4984899" y="1830419"/>
                </a:lnTo>
                <a:lnTo>
                  <a:pt x="5043342" y="1830419"/>
                </a:lnTo>
                <a:lnTo>
                  <a:pt x="5043342" y="1730766"/>
                </a:lnTo>
                <a:close/>
                <a:moveTo>
                  <a:pt x="4902107" y="1730766"/>
                </a:moveTo>
                <a:lnTo>
                  <a:pt x="4902107" y="1830419"/>
                </a:lnTo>
                <a:lnTo>
                  <a:pt x="4960549" y="1830419"/>
                </a:lnTo>
                <a:lnTo>
                  <a:pt x="4960549" y="1730766"/>
                </a:lnTo>
                <a:close/>
                <a:moveTo>
                  <a:pt x="4819315" y="1730766"/>
                </a:moveTo>
                <a:lnTo>
                  <a:pt x="4819315" y="1830419"/>
                </a:lnTo>
                <a:lnTo>
                  <a:pt x="4877755" y="1830419"/>
                </a:lnTo>
                <a:lnTo>
                  <a:pt x="4877755" y="1730766"/>
                </a:lnTo>
                <a:close/>
                <a:moveTo>
                  <a:pt x="6351644" y="1709421"/>
                </a:moveTo>
                <a:lnTo>
                  <a:pt x="6351644" y="1809074"/>
                </a:lnTo>
                <a:lnTo>
                  <a:pt x="6410085" y="1809074"/>
                </a:lnTo>
                <a:lnTo>
                  <a:pt x="6410085" y="1709421"/>
                </a:lnTo>
                <a:close/>
                <a:moveTo>
                  <a:pt x="6268849" y="1709421"/>
                </a:moveTo>
                <a:lnTo>
                  <a:pt x="6268849" y="1809074"/>
                </a:lnTo>
                <a:lnTo>
                  <a:pt x="6327291" y="1809074"/>
                </a:lnTo>
                <a:lnTo>
                  <a:pt x="6327291" y="1709421"/>
                </a:lnTo>
                <a:close/>
                <a:moveTo>
                  <a:pt x="6186056" y="1709421"/>
                </a:moveTo>
                <a:lnTo>
                  <a:pt x="6186056" y="1809074"/>
                </a:lnTo>
                <a:lnTo>
                  <a:pt x="6244498" y="1809074"/>
                </a:lnTo>
                <a:lnTo>
                  <a:pt x="6244498" y="1709421"/>
                </a:lnTo>
                <a:close/>
                <a:moveTo>
                  <a:pt x="6103264" y="1709421"/>
                </a:moveTo>
                <a:lnTo>
                  <a:pt x="6103264" y="1809074"/>
                </a:lnTo>
                <a:lnTo>
                  <a:pt x="6161704" y="1809074"/>
                </a:lnTo>
                <a:lnTo>
                  <a:pt x="6161704" y="1709421"/>
                </a:lnTo>
                <a:close/>
                <a:moveTo>
                  <a:pt x="6020469" y="1709421"/>
                </a:moveTo>
                <a:lnTo>
                  <a:pt x="6020469" y="1809074"/>
                </a:lnTo>
                <a:lnTo>
                  <a:pt x="6078911" y="1809074"/>
                </a:lnTo>
                <a:lnTo>
                  <a:pt x="6078911" y="1709421"/>
                </a:lnTo>
                <a:close/>
                <a:moveTo>
                  <a:pt x="8483306" y="1707602"/>
                </a:moveTo>
                <a:cubicBezTo>
                  <a:pt x="8477066" y="1707602"/>
                  <a:pt x="8472009" y="1711359"/>
                  <a:pt x="8472009" y="1715996"/>
                </a:cubicBezTo>
                <a:lnTo>
                  <a:pt x="8472009" y="1749570"/>
                </a:lnTo>
                <a:cubicBezTo>
                  <a:pt x="8472009" y="1754206"/>
                  <a:pt x="8477066" y="1757964"/>
                  <a:pt x="8483306" y="1757964"/>
                </a:cubicBezTo>
                <a:lnTo>
                  <a:pt x="9012984" y="1757964"/>
                </a:lnTo>
                <a:cubicBezTo>
                  <a:pt x="9019224" y="1757964"/>
                  <a:pt x="9024281" y="1754206"/>
                  <a:pt x="9024281" y="1749570"/>
                </a:cubicBezTo>
                <a:lnTo>
                  <a:pt x="9024281" y="1715996"/>
                </a:lnTo>
                <a:cubicBezTo>
                  <a:pt x="9024281" y="1711359"/>
                  <a:pt x="9019224" y="1707602"/>
                  <a:pt x="9012984" y="1707602"/>
                </a:cubicBezTo>
                <a:close/>
                <a:moveTo>
                  <a:pt x="6837698" y="1707602"/>
                </a:moveTo>
                <a:cubicBezTo>
                  <a:pt x="6831459" y="1707602"/>
                  <a:pt x="6826401" y="1711359"/>
                  <a:pt x="6826401" y="1715996"/>
                </a:cubicBezTo>
                <a:lnTo>
                  <a:pt x="6826401" y="1749570"/>
                </a:lnTo>
                <a:cubicBezTo>
                  <a:pt x="6826401" y="1754206"/>
                  <a:pt x="6831459" y="1757964"/>
                  <a:pt x="6837698" y="1757964"/>
                </a:cubicBezTo>
                <a:lnTo>
                  <a:pt x="7367375" y="1757964"/>
                </a:lnTo>
                <a:cubicBezTo>
                  <a:pt x="7373615" y="1757964"/>
                  <a:pt x="7378673" y="1754206"/>
                  <a:pt x="7378673" y="1749570"/>
                </a:cubicBezTo>
                <a:lnTo>
                  <a:pt x="7378673" y="1715996"/>
                </a:lnTo>
                <a:cubicBezTo>
                  <a:pt x="7378673" y="1711359"/>
                  <a:pt x="7373615" y="1707602"/>
                  <a:pt x="7367375" y="1707602"/>
                </a:cubicBezTo>
                <a:close/>
                <a:moveTo>
                  <a:pt x="3824872" y="1707602"/>
                </a:moveTo>
                <a:cubicBezTo>
                  <a:pt x="3818632" y="1707602"/>
                  <a:pt x="3813574" y="1711359"/>
                  <a:pt x="3813574" y="1715996"/>
                </a:cubicBezTo>
                <a:lnTo>
                  <a:pt x="3813574" y="1749570"/>
                </a:lnTo>
                <a:cubicBezTo>
                  <a:pt x="3813574" y="1754206"/>
                  <a:pt x="3818632" y="1757964"/>
                  <a:pt x="3824872" y="1757964"/>
                </a:cubicBezTo>
                <a:lnTo>
                  <a:pt x="4354548" y="1757964"/>
                </a:lnTo>
                <a:cubicBezTo>
                  <a:pt x="4360787" y="1757964"/>
                  <a:pt x="4365844" y="1754206"/>
                  <a:pt x="4365844" y="1749570"/>
                </a:cubicBezTo>
                <a:lnTo>
                  <a:pt x="4365844" y="1715996"/>
                </a:lnTo>
                <a:cubicBezTo>
                  <a:pt x="4365844" y="1711359"/>
                  <a:pt x="4360787" y="1707602"/>
                  <a:pt x="4354548" y="1707602"/>
                </a:cubicBezTo>
                <a:close/>
                <a:moveTo>
                  <a:pt x="5565925" y="1671850"/>
                </a:moveTo>
                <a:lnTo>
                  <a:pt x="5565925" y="1771503"/>
                </a:lnTo>
                <a:lnTo>
                  <a:pt x="5624365" y="1771503"/>
                </a:lnTo>
                <a:lnTo>
                  <a:pt x="5624365" y="1671850"/>
                </a:lnTo>
                <a:close/>
                <a:moveTo>
                  <a:pt x="5483131" y="1671850"/>
                </a:moveTo>
                <a:lnTo>
                  <a:pt x="5483131" y="1771503"/>
                </a:lnTo>
                <a:lnTo>
                  <a:pt x="5541572" y="1771503"/>
                </a:lnTo>
                <a:lnTo>
                  <a:pt x="5541572" y="1671850"/>
                </a:lnTo>
                <a:close/>
                <a:moveTo>
                  <a:pt x="5400338" y="1671850"/>
                </a:moveTo>
                <a:lnTo>
                  <a:pt x="5400338" y="1771503"/>
                </a:lnTo>
                <a:lnTo>
                  <a:pt x="5458778" y="1771503"/>
                </a:lnTo>
                <a:lnTo>
                  <a:pt x="5458778" y="1671850"/>
                </a:lnTo>
                <a:close/>
                <a:moveTo>
                  <a:pt x="5317545" y="1671850"/>
                </a:moveTo>
                <a:lnTo>
                  <a:pt x="5317545" y="1771503"/>
                </a:lnTo>
                <a:lnTo>
                  <a:pt x="5375987" y="1771503"/>
                </a:lnTo>
                <a:lnTo>
                  <a:pt x="5375987" y="1671850"/>
                </a:lnTo>
                <a:close/>
                <a:moveTo>
                  <a:pt x="5234751" y="1671850"/>
                </a:moveTo>
                <a:lnTo>
                  <a:pt x="5234751" y="1771503"/>
                </a:lnTo>
                <a:lnTo>
                  <a:pt x="5293192" y="1771503"/>
                </a:lnTo>
                <a:lnTo>
                  <a:pt x="5293192" y="1671850"/>
                </a:lnTo>
                <a:close/>
                <a:moveTo>
                  <a:pt x="9284775" y="1670442"/>
                </a:moveTo>
                <a:lnTo>
                  <a:pt x="9284775" y="1731218"/>
                </a:lnTo>
                <a:lnTo>
                  <a:pt x="9688441" y="1731218"/>
                </a:lnTo>
                <a:lnTo>
                  <a:pt x="9688441" y="1670442"/>
                </a:lnTo>
                <a:close/>
                <a:moveTo>
                  <a:pt x="9100450" y="1670442"/>
                </a:moveTo>
                <a:lnTo>
                  <a:pt x="9100450" y="1731218"/>
                </a:lnTo>
                <a:lnTo>
                  <a:pt x="9240798" y="1731218"/>
                </a:lnTo>
                <a:lnTo>
                  <a:pt x="9240798" y="1670442"/>
                </a:lnTo>
                <a:close/>
                <a:moveTo>
                  <a:pt x="2453541" y="1670442"/>
                </a:moveTo>
                <a:lnTo>
                  <a:pt x="2453541" y="1731218"/>
                </a:lnTo>
                <a:lnTo>
                  <a:pt x="3024257" y="1731218"/>
                </a:lnTo>
                <a:lnTo>
                  <a:pt x="3024257" y="1670442"/>
                </a:lnTo>
                <a:close/>
                <a:moveTo>
                  <a:pt x="2192935" y="1670442"/>
                </a:moveTo>
                <a:lnTo>
                  <a:pt x="2192935" y="1731218"/>
                </a:lnTo>
                <a:lnTo>
                  <a:pt x="2391362" y="1731218"/>
                </a:lnTo>
                <a:lnTo>
                  <a:pt x="2391362" y="1670442"/>
                </a:lnTo>
                <a:close/>
                <a:moveTo>
                  <a:pt x="11142869" y="1653989"/>
                </a:moveTo>
                <a:lnTo>
                  <a:pt x="11142869" y="1777614"/>
                </a:lnTo>
                <a:lnTo>
                  <a:pt x="11228389" y="1777614"/>
                </a:lnTo>
                <a:lnTo>
                  <a:pt x="11228389" y="1653989"/>
                </a:lnTo>
                <a:close/>
                <a:moveTo>
                  <a:pt x="11001633" y="1653989"/>
                </a:moveTo>
                <a:lnTo>
                  <a:pt x="11001633" y="1777614"/>
                </a:lnTo>
                <a:lnTo>
                  <a:pt x="11087153" y="1777614"/>
                </a:lnTo>
                <a:lnTo>
                  <a:pt x="11087153" y="1653989"/>
                </a:lnTo>
                <a:close/>
                <a:moveTo>
                  <a:pt x="10860302" y="1653989"/>
                </a:moveTo>
                <a:lnTo>
                  <a:pt x="10860302" y="1777614"/>
                </a:lnTo>
                <a:lnTo>
                  <a:pt x="10945822" y="1777614"/>
                </a:lnTo>
                <a:lnTo>
                  <a:pt x="10945822" y="1653989"/>
                </a:lnTo>
                <a:close/>
                <a:moveTo>
                  <a:pt x="10715105" y="1653989"/>
                </a:moveTo>
                <a:lnTo>
                  <a:pt x="10715105" y="1777614"/>
                </a:lnTo>
                <a:lnTo>
                  <a:pt x="10800625" y="1777614"/>
                </a:lnTo>
                <a:lnTo>
                  <a:pt x="10800625" y="1653989"/>
                </a:lnTo>
                <a:close/>
                <a:moveTo>
                  <a:pt x="10569911" y="1653989"/>
                </a:moveTo>
                <a:lnTo>
                  <a:pt x="10569911" y="1777614"/>
                </a:lnTo>
                <a:lnTo>
                  <a:pt x="10655431" y="1777614"/>
                </a:lnTo>
                <a:lnTo>
                  <a:pt x="10655431" y="1653989"/>
                </a:lnTo>
                <a:close/>
                <a:moveTo>
                  <a:pt x="10424717" y="1653989"/>
                </a:moveTo>
                <a:lnTo>
                  <a:pt x="10424717" y="1777614"/>
                </a:lnTo>
                <a:lnTo>
                  <a:pt x="10510237" y="1777614"/>
                </a:lnTo>
                <a:lnTo>
                  <a:pt x="10510237" y="1653989"/>
                </a:lnTo>
                <a:close/>
                <a:moveTo>
                  <a:pt x="10279521" y="1653989"/>
                </a:moveTo>
                <a:lnTo>
                  <a:pt x="10279521" y="1777614"/>
                </a:lnTo>
                <a:lnTo>
                  <a:pt x="10365041" y="1777614"/>
                </a:lnTo>
                <a:lnTo>
                  <a:pt x="10365041" y="1653989"/>
                </a:lnTo>
                <a:close/>
                <a:moveTo>
                  <a:pt x="10134328" y="1653989"/>
                </a:moveTo>
                <a:lnTo>
                  <a:pt x="10134328" y="1777614"/>
                </a:lnTo>
                <a:lnTo>
                  <a:pt x="10219847" y="1777614"/>
                </a:lnTo>
                <a:lnTo>
                  <a:pt x="10219847" y="1653989"/>
                </a:lnTo>
                <a:close/>
                <a:moveTo>
                  <a:pt x="9989134" y="1653989"/>
                </a:moveTo>
                <a:lnTo>
                  <a:pt x="9989134" y="1777614"/>
                </a:lnTo>
                <a:lnTo>
                  <a:pt x="10074653" y="1777614"/>
                </a:lnTo>
                <a:lnTo>
                  <a:pt x="10074653" y="1653989"/>
                </a:lnTo>
                <a:close/>
                <a:moveTo>
                  <a:pt x="1384659" y="1653989"/>
                </a:moveTo>
                <a:lnTo>
                  <a:pt x="1384659" y="1777614"/>
                </a:lnTo>
                <a:lnTo>
                  <a:pt x="1470179" y="1777614"/>
                </a:lnTo>
                <a:lnTo>
                  <a:pt x="1470179" y="1653989"/>
                </a:lnTo>
                <a:close/>
                <a:moveTo>
                  <a:pt x="1243423" y="1653989"/>
                </a:moveTo>
                <a:lnTo>
                  <a:pt x="1243423" y="1777614"/>
                </a:lnTo>
                <a:lnTo>
                  <a:pt x="1328943" y="1777614"/>
                </a:lnTo>
                <a:lnTo>
                  <a:pt x="1328943" y="1653989"/>
                </a:lnTo>
                <a:close/>
                <a:moveTo>
                  <a:pt x="1102092" y="1653989"/>
                </a:moveTo>
                <a:lnTo>
                  <a:pt x="1102092" y="1777614"/>
                </a:lnTo>
                <a:lnTo>
                  <a:pt x="1187612" y="1777614"/>
                </a:lnTo>
                <a:lnTo>
                  <a:pt x="1187612" y="1653989"/>
                </a:lnTo>
                <a:close/>
                <a:moveTo>
                  <a:pt x="956896" y="1653989"/>
                </a:moveTo>
                <a:lnTo>
                  <a:pt x="956896" y="1777614"/>
                </a:lnTo>
                <a:lnTo>
                  <a:pt x="1042416" y="1777614"/>
                </a:lnTo>
                <a:lnTo>
                  <a:pt x="1042416" y="1653989"/>
                </a:lnTo>
                <a:close/>
                <a:moveTo>
                  <a:pt x="811701" y="1653989"/>
                </a:moveTo>
                <a:lnTo>
                  <a:pt x="811701" y="1777614"/>
                </a:lnTo>
                <a:lnTo>
                  <a:pt x="897221" y="1777614"/>
                </a:lnTo>
                <a:lnTo>
                  <a:pt x="897221" y="1653989"/>
                </a:lnTo>
                <a:close/>
                <a:moveTo>
                  <a:pt x="666507" y="1653989"/>
                </a:moveTo>
                <a:lnTo>
                  <a:pt x="666507" y="1777614"/>
                </a:lnTo>
                <a:lnTo>
                  <a:pt x="752027" y="1777614"/>
                </a:lnTo>
                <a:lnTo>
                  <a:pt x="752027" y="1653989"/>
                </a:lnTo>
                <a:close/>
                <a:moveTo>
                  <a:pt x="521313" y="1653989"/>
                </a:moveTo>
                <a:lnTo>
                  <a:pt x="521313" y="1777614"/>
                </a:lnTo>
                <a:lnTo>
                  <a:pt x="606832" y="1777614"/>
                </a:lnTo>
                <a:lnTo>
                  <a:pt x="606832" y="1653989"/>
                </a:lnTo>
                <a:close/>
                <a:moveTo>
                  <a:pt x="376119" y="1653989"/>
                </a:moveTo>
                <a:lnTo>
                  <a:pt x="376119" y="1777614"/>
                </a:lnTo>
                <a:lnTo>
                  <a:pt x="461639" y="1777614"/>
                </a:lnTo>
                <a:lnTo>
                  <a:pt x="461639" y="1653989"/>
                </a:lnTo>
                <a:close/>
                <a:moveTo>
                  <a:pt x="230925" y="1653989"/>
                </a:moveTo>
                <a:lnTo>
                  <a:pt x="230925" y="1777614"/>
                </a:lnTo>
                <a:lnTo>
                  <a:pt x="316446" y="1777614"/>
                </a:lnTo>
                <a:lnTo>
                  <a:pt x="316446" y="1653989"/>
                </a:lnTo>
                <a:close/>
                <a:moveTo>
                  <a:pt x="7456345" y="1621226"/>
                </a:moveTo>
                <a:cubicBezTo>
                  <a:pt x="7448473" y="1621226"/>
                  <a:pt x="7442092" y="1625967"/>
                  <a:pt x="7442092" y="1631816"/>
                </a:cubicBezTo>
                <a:lnTo>
                  <a:pt x="7442092" y="1674174"/>
                </a:lnTo>
                <a:cubicBezTo>
                  <a:pt x="7442092" y="1680022"/>
                  <a:pt x="7448473" y="1684764"/>
                  <a:pt x="7456345" y="1684764"/>
                </a:cubicBezTo>
                <a:lnTo>
                  <a:pt x="7824762" y="1684764"/>
                </a:lnTo>
                <a:cubicBezTo>
                  <a:pt x="7832633" y="1684764"/>
                  <a:pt x="7839015" y="1680022"/>
                  <a:pt x="7839015" y="1674174"/>
                </a:cubicBezTo>
                <a:lnTo>
                  <a:pt x="7839015" y="1631816"/>
                </a:lnTo>
                <a:cubicBezTo>
                  <a:pt x="7839015" y="1625967"/>
                  <a:pt x="7832633" y="1621226"/>
                  <a:pt x="7824762" y="1621226"/>
                </a:cubicBezTo>
                <a:close/>
                <a:moveTo>
                  <a:pt x="11698976" y="1619380"/>
                </a:moveTo>
                <a:lnTo>
                  <a:pt x="11698976" y="1685816"/>
                </a:lnTo>
                <a:lnTo>
                  <a:pt x="11780934" y="1685816"/>
                </a:lnTo>
                <a:lnTo>
                  <a:pt x="11780934" y="1619380"/>
                </a:lnTo>
                <a:close/>
                <a:moveTo>
                  <a:pt x="11550196" y="1619380"/>
                </a:moveTo>
                <a:lnTo>
                  <a:pt x="11550196" y="1685816"/>
                </a:lnTo>
                <a:lnTo>
                  <a:pt x="11632154" y="1685816"/>
                </a:lnTo>
                <a:lnTo>
                  <a:pt x="11632154" y="1619380"/>
                </a:lnTo>
                <a:close/>
                <a:moveTo>
                  <a:pt x="11401416" y="1619380"/>
                </a:moveTo>
                <a:lnTo>
                  <a:pt x="11401416" y="1685816"/>
                </a:lnTo>
                <a:lnTo>
                  <a:pt x="11483374" y="1685816"/>
                </a:lnTo>
                <a:lnTo>
                  <a:pt x="11483374" y="1619380"/>
                </a:lnTo>
                <a:close/>
                <a:moveTo>
                  <a:pt x="5150487" y="1612935"/>
                </a:moveTo>
                <a:lnTo>
                  <a:pt x="5150487" y="1712588"/>
                </a:lnTo>
                <a:lnTo>
                  <a:pt x="5208929" y="1712588"/>
                </a:lnTo>
                <a:lnTo>
                  <a:pt x="5208929" y="1612935"/>
                </a:lnTo>
                <a:close/>
                <a:moveTo>
                  <a:pt x="5067695" y="1612935"/>
                </a:moveTo>
                <a:lnTo>
                  <a:pt x="5067695" y="1712588"/>
                </a:lnTo>
                <a:lnTo>
                  <a:pt x="5126136" y="1712588"/>
                </a:lnTo>
                <a:lnTo>
                  <a:pt x="5126136" y="1612935"/>
                </a:lnTo>
                <a:close/>
                <a:moveTo>
                  <a:pt x="4984899" y="1612935"/>
                </a:moveTo>
                <a:lnTo>
                  <a:pt x="4984899" y="1712588"/>
                </a:lnTo>
                <a:lnTo>
                  <a:pt x="5043342" y="1712588"/>
                </a:lnTo>
                <a:lnTo>
                  <a:pt x="5043342" y="1612935"/>
                </a:lnTo>
                <a:close/>
                <a:moveTo>
                  <a:pt x="4902107" y="1612935"/>
                </a:moveTo>
                <a:lnTo>
                  <a:pt x="4902107" y="1712588"/>
                </a:lnTo>
                <a:lnTo>
                  <a:pt x="4960549" y="1712588"/>
                </a:lnTo>
                <a:lnTo>
                  <a:pt x="4960549" y="1612935"/>
                </a:lnTo>
                <a:close/>
                <a:moveTo>
                  <a:pt x="4819315" y="1612935"/>
                </a:moveTo>
                <a:lnTo>
                  <a:pt x="4819315" y="1712588"/>
                </a:lnTo>
                <a:lnTo>
                  <a:pt x="4877755" y="1712588"/>
                </a:lnTo>
                <a:lnTo>
                  <a:pt x="4877755" y="1612935"/>
                </a:lnTo>
                <a:close/>
                <a:moveTo>
                  <a:pt x="8483306" y="1606107"/>
                </a:moveTo>
                <a:cubicBezTo>
                  <a:pt x="8477066" y="1606107"/>
                  <a:pt x="8472009" y="1609865"/>
                  <a:pt x="8472009" y="1614501"/>
                </a:cubicBezTo>
                <a:lnTo>
                  <a:pt x="8472009" y="1648074"/>
                </a:lnTo>
                <a:cubicBezTo>
                  <a:pt x="8472009" y="1652711"/>
                  <a:pt x="8477066" y="1656468"/>
                  <a:pt x="8483306" y="1656468"/>
                </a:cubicBezTo>
                <a:lnTo>
                  <a:pt x="9012984" y="1656468"/>
                </a:lnTo>
                <a:cubicBezTo>
                  <a:pt x="9019224" y="1656468"/>
                  <a:pt x="9024281" y="1652711"/>
                  <a:pt x="9024281" y="1648074"/>
                </a:cubicBezTo>
                <a:lnTo>
                  <a:pt x="9024281" y="1614501"/>
                </a:lnTo>
                <a:cubicBezTo>
                  <a:pt x="9024281" y="1609865"/>
                  <a:pt x="9019224" y="1606107"/>
                  <a:pt x="9012984" y="1606107"/>
                </a:cubicBezTo>
                <a:close/>
                <a:moveTo>
                  <a:pt x="6837698" y="1606107"/>
                </a:moveTo>
                <a:cubicBezTo>
                  <a:pt x="6831459" y="1606107"/>
                  <a:pt x="6826401" y="1609865"/>
                  <a:pt x="6826401" y="1614501"/>
                </a:cubicBezTo>
                <a:lnTo>
                  <a:pt x="6826401" y="1648074"/>
                </a:lnTo>
                <a:cubicBezTo>
                  <a:pt x="6826401" y="1652711"/>
                  <a:pt x="6831459" y="1656468"/>
                  <a:pt x="6837698" y="1656468"/>
                </a:cubicBezTo>
                <a:lnTo>
                  <a:pt x="7367375" y="1656468"/>
                </a:lnTo>
                <a:cubicBezTo>
                  <a:pt x="7373615" y="1656468"/>
                  <a:pt x="7378673" y="1652711"/>
                  <a:pt x="7378673" y="1648074"/>
                </a:cubicBezTo>
                <a:lnTo>
                  <a:pt x="7378673" y="1614501"/>
                </a:lnTo>
                <a:cubicBezTo>
                  <a:pt x="7378673" y="1609865"/>
                  <a:pt x="7373615" y="1606107"/>
                  <a:pt x="7367375" y="1606107"/>
                </a:cubicBezTo>
                <a:close/>
                <a:moveTo>
                  <a:pt x="3824872" y="1606107"/>
                </a:moveTo>
                <a:cubicBezTo>
                  <a:pt x="3818632" y="1606107"/>
                  <a:pt x="3813574" y="1609865"/>
                  <a:pt x="3813574" y="1614501"/>
                </a:cubicBezTo>
                <a:lnTo>
                  <a:pt x="3813574" y="1648074"/>
                </a:lnTo>
                <a:cubicBezTo>
                  <a:pt x="3813574" y="1652711"/>
                  <a:pt x="3818632" y="1656468"/>
                  <a:pt x="3824872" y="1656468"/>
                </a:cubicBezTo>
                <a:lnTo>
                  <a:pt x="4354548" y="1656468"/>
                </a:lnTo>
                <a:cubicBezTo>
                  <a:pt x="4360787" y="1656468"/>
                  <a:pt x="4365844" y="1652711"/>
                  <a:pt x="4365844" y="1648074"/>
                </a:cubicBezTo>
                <a:lnTo>
                  <a:pt x="4365844" y="1614501"/>
                </a:lnTo>
                <a:cubicBezTo>
                  <a:pt x="4365844" y="1609865"/>
                  <a:pt x="4360787" y="1606107"/>
                  <a:pt x="4354548" y="1606107"/>
                </a:cubicBezTo>
                <a:close/>
                <a:moveTo>
                  <a:pt x="11934127" y="1596549"/>
                </a:moveTo>
                <a:lnTo>
                  <a:pt x="11934127" y="1669383"/>
                </a:lnTo>
                <a:lnTo>
                  <a:pt x="11971383" y="1669383"/>
                </a:lnTo>
                <a:lnTo>
                  <a:pt x="11971383" y="1596549"/>
                </a:lnTo>
                <a:close/>
                <a:moveTo>
                  <a:pt x="6516272" y="1596549"/>
                </a:moveTo>
                <a:lnTo>
                  <a:pt x="6516272" y="1669383"/>
                </a:lnTo>
                <a:lnTo>
                  <a:pt x="6553500" y="1669383"/>
                </a:lnTo>
                <a:lnTo>
                  <a:pt x="6553500" y="1596549"/>
                </a:lnTo>
                <a:close/>
                <a:moveTo>
                  <a:pt x="5882234" y="1596549"/>
                </a:moveTo>
                <a:lnTo>
                  <a:pt x="5882234" y="1669383"/>
                </a:lnTo>
                <a:lnTo>
                  <a:pt x="5919464" y="1669383"/>
                </a:lnTo>
                <a:lnTo>
                  <a:pt x="5919464" y="1596549"/>
                </a:lnTo>
                <a:close/>
                <a:moveTo>
                  <a:pt x="4670222" y="1596549"/>
                </a:moveTo>
                <a:lnTo>
                  <a:pt x="4670222" y="1669383"/>
                </a:lnTo>
                <a:lnTo>
                  <a:pt x="4714551" y="1669383"/>
                </a:lnTo>
                <a:lnTo>
                  <a:pt x="4714551" y="1596549"/>
                </a:lnTo>
                <a:close/>
                <a:moveTo>
                  <a:pt x="1991575" y="1594160"/>
                </a:moveTo>
                <a:cubicBezTo>
                  <a:pt x="1958962" y="1594160"/>
                  <a:pt x="1932523" y="1613804"/>
                  <a:pt x="1932523" y="1638036"/>
                </a:cubicBezTo>
                <a:cubicBezTo>
                  <a:pt x="1932523" y="1662267"/>
                  <a:pt x="1958962" y="1681910"/>
                  <a:pt x="1991575" y="1681910"/>
                </a:cubicBezTo>
                <a:cubicBezTo>
                  <a:pt x="2024189" y="1681910"/>
                  <a:pt x="2050628" y="1662267"/>
                  <a:pt x="2050628" y="1638036"/>
                </a:cubicBezTo>
                <a:cubicBezTo>
                  <a:pt x="2050628" y="1613804"/>
                  <a:pt x="2024189" y="1594160"/>
                  <a:pt x="1991575" y="1594160"/>
                </a:cubicBezTo>
                <a:close/>
                <a:moveTo>
                  <a:pt x="1833294" y="1594160"/>
                </a:moveTo>
                <a:cubicBezTo>
                  <a:pt x="1800680" y="1594160"/>
                  <a:pt x="1774242" y="1613804"/>
                  <a:pt x="1774242" y="1638036"/>
                </a:cubicBezTo>
                <a:cubicBezTo>
                  <a:pt x="1774242" y="1662267"/>
                  <a:pt x="1800680" y="1681910"/>
                  <a:pt x="1833294" y="1681910"/>
                </a:cubicBezTo>
                <a:cubicBezTo>
                  <a:pt x="1865907" y="1681910"/>
                  <a:pt x="1892346" y="1662267"/>
                  <a:pt x="1892346" y="1638036"/>
                </a:cubicBezTo>
                <a:cubicBezTo>
                  <a:pt x="1892346" y="1613804"/>
                  <a:pt x="1865907" y="1594160"/>
                  <a:pt x="1833294" y="1594160"/>
                </a:cubicBezTo>
                <a:close/>
                <a:moveTo>
                  <a:pt x="1675013" y="1594160"/>
                </a:moveTo>
                <a:cubicBezTo>
                  <a:pt x="1642399" y="1594160"/>
                  <a:pt x="1615960" y="1613804"/>
                  <a:pt x="1615960" y="1638036"/>
                </a:cubicBezTo>
                <a:cubicBezTo>
                  <a:pt x="1615960" y="1662267"/>
                  <a:pt x="1642399" y="1681910"/>
                  <a:pt x="1675013" y="1681910"/>
                </a:cubicBezTo>
                <a:cubicBezTo>
                  <a:pt x="1707626" y="1681910"/>
                  <a:pt x="1734065" y="1662267"/>
                  <a:pt x="1734065" y="1638036"/>
                </a:cubicBezTo>
                <a:cubicBezTo>
                  <a:pt x="1734065" y="1613804"/>
                  <a:pt x="1707626" y="1594160"/>
                  <a:pt x="1675013" y="1594160"/>
                </a:cubicBezTo>
                <a:close/>
                <a:moveTo>
                  <a:pt x="6351644" y="1591139"/>
                </a:moveTo>
                <a:lnTo>
                  <a:pt x="6351644" y="1690792"/>
                </a:lnTo>
                <a:lnTo>
                  <a:pt x="6410085" y="1690792"/>
                </a:lnTo>
                <a:lnTo>
                  <a:pt x="6410085" y="1591139"/>
                </a:lnTo>
                <a:close/>
                <a:moveTo>
                  <a:pt x="6268849" y="1591139"/>
                </a:moveTo>
                <a:lnTo>
                  <a:pt x="6268849" y="1690792"/>
                </a:lnTo>
                <a:lnTo>
                  <a:pt x="6327291" y="1690792"/>
                </a:lnTo>
                <a:lnTo>
                  <a:pt x="6327291" y="1591139"/>
                </a:lnTo>
                <a:close/>
                <a:moveTo>
                  <a:pt x="6186056" y="1591139"/>
                </a:moveTo>
                <a:lnTo>
                  <a:pt x="6186056" y="1690792"/>
                </a:lnTo>
                <a:lnTo>
                  <a:pt x="6244498" y="1690792"/>
                </a:lnTo>
                <a:lnTo>
                  <a:pt x="6244498" y="1591139"/>
                </a:lnTo>
                <a:close/>
                <a:moveTo>
                  <a:pt x="6103264" y="1591139"/>
                </a:moveTo>
                <a:lnTo>
                  <a:pt x="6103264" y="1690792"/>
                </a:lnTo>
                <a:lnTo>
                  <a:pt x="6161704" y="1690792"/>
                </a:lnTo>
                <a:lnTo>
                  <a:pt x="6161704" y="1591139"/>
                </a:lnTo>
                <a:close/>
                <a:moveTo>
                  <a:pt x="6020469" y="1591139"/>
                </a:moveTo>
                <a:lnTo>
                  <a:pt x="6020469" y="1690792"/>
                </a:lnTo>
                <a:lnTo>
                  <a:pt x="6078911" y="1690792"/>
                </a:lnTo>
                <a:lnTo>
                  <a:pt x="6078911" y="1591139"/>
                </a:lnTo>
                <a:close/>
                <a:moveTo>
                  <a:pt x="9284775" y="1581365"/>
                </a:moveTo>
                <a:lnTo>
                  <a:pt x="9284775" y="1642140"/>
                </a:lnTo>
                <a:lnTo>
                  <a:pt x="9688442" y="1642140"/>
                </a:lnTo>
                <a:lnTo>
                  <a:pt x="9688442" y="1581365"/>
                </a:lnTo>
                <a:close/>
                <a:moveTo>
                  <a:pt x="9100450" y="1581365"/>
                </a:moveTo>
                <a:lnTo>
                  <a:pt x="9100450" y="1642140"/>
                </a:lnTo>
                <a:lnTo>
                  <a:pt x="9240798" y="1642140"/>
                </a:lnTo>
                <a:lnTo>
                  <a:pt x="9240798" y="1581365"/>
                </a:lnTo>
                <a:close/>
                <a:moveTo>
                  <a:pt x="2453541" y="1581365"/>
                </a:moveTo>
                <a:lnTo>
                  <a:pt x="2453541" y="1642140"/>
                </a:lnTo>
                <a:lnTo>
                  <a:pt x="3024257" y="1642140"/>
                </a:lnTo>
                <a:lnTo>
                  <a:pt x="3024257" y="1581365"/>
                </a:lnTo>
                <a:close/>
                <a:moveTo>
                  <a:pt x="2192935" y="1581365"/>
                </a:moveTo>
                <a:lnTo>
                  <a:pt x="2192935" y="1642140"/>
                </a:lnTo>
                <a:lnTo>
                  <a:pt x="2391362" y="1642140"/>
                </a:lnTo>
                <a:lnTo>
                  <a:pt x="2391362" y="1581365"/>
                </a:lnTo>
                <a:close/>
                <a:moveTo>
                  <a:pt x="1564955" y="1541115"/>
                </a:moveTo>
                <a:lnTo>
                  <a:pt x="2117227" y="1541115"/>
                </a:lnTo>
                <a:lnTo>
                  <a:pt x="2117227" y="1714630"/>
                </a:lnTo>
                <a:lnTo>
                  <a:pt x="1564955" y="1714630"/>
                </a:lnTo>
                <a:close/>
                <a:moveTo>
                  <a:pt x="8483306" y="1504612"/>
                </a:moveTo>
                <a:cubicBezTo>
                  <a:pt x="8477066" y="1504612"/>
                  <a:pt x="8472009" y="1508370"/>
                  <a:pt x="8472009" y="1513006"/>
                </a:cubicBezTo>
                <a:lnTo>
                  <a:pt x="8472009" y="1546580"/>
                </a:lnTo>
                <a:cubicBezTo>
                  <a:pt x="8472009" y="1551216"/>
                  <a:pt x="8477066" y="1554974"/>
                  <a:pt x="8483306" y="1554974"/>
                </a:cubicBezTo>
                <a:lnTo>
                  <a:pt x="9012984" y="1554974"/>
                </a:lnTo>
                <a:cubicBezTo>
                  <a:pt x="9019224" y="1554974"/>
                  <a:pt x="9024281" y="1551216"/>
                  <a:pt x="9024281" y="1546580"/>
                </a:cubicBezTo>
                <a:lnTo>
                  <a:pt x="9024281" y="1513006"/>
                </a:lnTo>
                <a:cubicBezTo>
                  <a:pt x="9024281" y="1508370"/>
                  <a:pt x="9019224" y="1504612"/>
                  <a:pt x="9012984" y="1504612"/>
                </a:cubicBezTo>
                <a:close/>
                <a:moveTo>
                  <a:pt x="6837698" y="1504612"/>
                </a:moveTo>
                <a:cubicBezTo>
                  <a:pt x="6831459" y="1504612"/>
                  <a:pt x="6826401" y="1508370"/>
                  <a:pt x="6826401" y="1513006"/>
                </a:cubicBezTo>
                <a:lnTo>
                  <a:pt x="6826401" y="1546580"/>
                </a:lnTo>
                <a:cubicBezTo>
                  <a:pt x="6826401" y="1551216"/>
                  <a:pt x="6831459" y="1554974"/>
                  <a:pt x="6837698" y="1554974"/>
                </a:cubicBezTo>
                <a:lnTo>
                  <a:pt x="7367375" y="1554974"/>
                </a:lnTo>
                <a:cubicBezTo>
                  <a:pt x="7373615" y="1554974"/>
                  <a:pt x="7378673" y="1551216"/>
                  <a:pt x="7378673" y="1546580"/>
                </a:cubicBezTo>
                <a:lnTo>
                  <a:pt x="7378673" y="1513006"/>
                </a:lnTo>
                <a:cubicBezTo>
                  <a:pt x="7378673" y="1508370"/>
                  <a:pt x="7373615" y="1504612"/>
                  <a:pt x="7367375" y="1504612"/>
                </a:cubicBezTo>
                <a:close/>
                <a:moveTo>
                  <a:pt x="3824872" y="1504612"/>
                </a:moveTo>
                <a:cubicBezTo>
                  <a:pt x="3818632" y="1504612"/>
                  <a:pt x="3813574" y="1508370"/>
                  <a:pt x="3813574" y="1513006"/>
                </a:cubicBezTo>
                <a:lnTo>
                  <a:pt x="3813574" y="1546580"/>
                </a:lnTo>
                <a:cubicBezTo>
                  <a:pt x="3813574" y="1551216"/>
                  <a:pt x="3818632" y="1554974"/>
                  <a:pt x="3824872" y="1554974"/>
                </a:cubicBezTo>
                <a:lnTo>
                  <a:pt x="4354548" y="1554974"/>
                </a:lnTo>
                <a:cubicBezTo>
                  <a:pt x="4360787" y="1554974"/>
                  <a:pt x="4365844" y="1551216"/>
                  <a:pt x="4365844" y="1546580"/>
                </a:cubicBezTo>
                <a:lnTo>
                  <a:pt x="4365844" y="1513006"/>
                </a:lnTo>
                <a:cubicBezTo>
                  <a:pt x="4365844" y="1508370"/>
                  <a:pt x="4360787" y="1504612"/>
                  <a:pt x="4354548" y="1504612"/>
                </a:cubicBezTo>
                <a:close/>
                <a:moveTo>
                  <a:pt x="7456345" y="1493177"/>
                </a:moveTo>
                <a:cubicBezTo>
                  <a:pt x="7448473" y="1493177"/>
                  <a:pt x="7442092" y="1497918"/>
                  <a:pt x="7442092" y="1503767"/>
                </a:cubicBezTo>
                <a:lnTo>
                  <a:pt x="7442092" y="1546124"/>
                </a:lnTo>
                <a:cubicBezTo>
                  <a:pt x="7442092" y="1551973"/>
                  <a:pt x="7448473" y="1556714"/>
                  <a:pt x="7456345" y="1556714"/>
                </a:cubicBezTo>
                <a:lnTo>
                  <a:pt x="7824762" y="1556714"/>
                </a:lnTo>
                <a:cubicBezTo>
                  <a:pt x="7832633" y="1556714"/>
                  <a:pt x="7839015" y="1551973"/>
                  <a:pt x="7839015" y="1546124"/>
                </a:cubicBezTo>
                <a:lnTo>
                  <a:pt x="7839015" y="1503767"/>
                </a:lnTo>
                <a:cubicBezTo>
                  <a:pt x="7839015" y="1497918"/>
                  <a:pt x="7832633" y="1493177"/>
                  <a:pt x="7824762" y="1493177"/>
                </a:cubicBezTo>
                <a:close/>
                <a:moveTo>
                  <a:pt x="11142869" y="1489394"/>
                </a:moveTo>
                <a:lnTo>
                  <a:pt x="11142869" y="1613019"/>
                </a:lnTo>
                <a:lnTo>
                  <a:pt x="11228389" y="1613019"/>
                </a:lnTo>
                <a:lnTo>
                  <a:pt x="11228389" y="1489394"/>
                </a:lnTo>
                <a:close/>
                <a:moveTo>
                  <a:pt x="11001633" y="1489394"/>
                </a:moveTo>
                <a:lnTo>
                  <a:pt x="11001633" y="1613019"/>
                </a:lnTo>
                <a:lnTo>
                  <a:pt x="11087153" y="1613019"/>
                </a:lnTo>
                <a:lnTo>
                  <a:pt x="11087153" y="1489394"/>
                </a:lnTo>
                <a:close/>
                <a:moveTo>
                  <a:pt x="10860302" y="1489394"/>
                </a:moveTo>
                <a:lnTo>
                  <a:pt x="10860302" y="1613019"/>
                </a:lnTo>
                <a:lnTo>
                  <a:pt x="10945822" y="1613019"/>
                </a:lnTo>
                <a:lnTo>
                  <a:pt x="10945822" y="1489394"/>
                </a:lnTo>
                <a:close/>
                <a:moveTo>
                  <a:pt x="10715106" y="1489394"/>
                </a:moveTo>
                <a:lnTo>
                  <a:pt x="10715106" y="1613019"/>
                </a:lnTo>
                <a:lnTo>
                  <a:pt x="10800626" y="1613019"/>
                </a:lnTo>
                <a:lnTo>
                  <a:pt x="10800626" y="1489394"/>
                </a:lnTo>
                <a:close/>
                <a:moveTo>
                  <a:pt x="10569911" y="1489394"/>
                </a:moveTo>
                <a:lnTo>
                  <a:pt x="10569911" y="1613019"/>
                </a:lnTo>
                <a:lnTo>
                  <a:pt x="10655431" y="1613019"/>
                </a:lnTo>
                <a:lnTo>
                  <a:pt x="10655431" y="1489394"/>
                </a:lnTo>
                <a:close/>
                <a:moveTo>
                  <a:pt x="10424717" y="1489394"/>
                </a:moveTo>
                <a:lnTo>
                  <a:pt x="10424717" y="1613019"/>
                </a:lnTo>
                <a:lnTo>
                  <a:pt x="10510237" y="1613019"/>
                </a:lnTo>
                <a:lnTo>
                  <a:pt x="10510237" y="1489394"/>
                </a:lnTo>
                <a:close/>
                <a:moveTo>
                  <a:pt x="10279523" y="1489394"/>
                </a:moveTo>
                <a:lnTo>
                  <a:pt x="10279523" y="1613019"/>
                </a:lnTo>
                <a:lnTo>
                  <a:pt x="10365043" y="1613019"/>
                </a:lnTo>
                <a:lnTo>
                  <a:pt x="10365043" y="1489394"/>
                </a:lnTo>
                <a:close/>
                <a:moveTo>
                  <a:pt x="10134328" y="1489394"/>
                </a:moveTo>
                <a:lnTo>
                  <a:pt x="10134328" y="1613019"/>
                </a:lnTo>
                <a:lnTo>
                  <a:pt x="10219847" y="1613019"/>
                </a:lnTo>
                <a:lnTo>
                  <a:pt x="10219847" y="1489394"/>
                </a:lnTo>
                <a:close/>
                <a:moveTo>
                  <a:pt x="9989134" y="1489394"/>
                </a:moveTo>
                <a:lnTo>
                  <a:pt x="9989134" y="1613019"/>
                </a:lnTo>
                <a:lnTo>
                  <a:pt x="10074653" y="1613019"/>
                </a:lnTo>
                <a:lnTo>
                  <a:pt x="10074653" y="1489394"/>
                </a:lnTo>
                <a:close/>
                <a:moveTo>
                  <a:pt x="1384659" y="1489394"/>
                </a:moveTo>
                <a:lnTo>
                  <a:pt x="1384659" y="1613019"/>
                </a:lnTo>
                <a:lnTo>
                  <a:pt x="1470179" y="1613019"/>
                </a:lnTo>
                <a:lnTo>
                  <a:pt x="1470179" y="1489394"/>
                </a:lnTo>
                <a:close/>
                <a:moveTo>
                  <a:pt x="1243423" y="1489394"/>
                </a:moveTo>
                <a:lnTo>
                  <a:pt x="1243423" y="1613019"/>
                </a:lnTo>
                <a:lnTo>
                  <a:pt x="1328943" y="1613019"/>
                </a:lnTo>
                <a:lnTo>
                  <a:pt x="1328943" y="1489394"/>
                </a:lnTo>
                <a:close/>
                <a:moveTo>
                  <a:pt x="1102092" y="1489394"/>
                </a:moveTo>
                <a:lnTo>
                  <a:pt x="1102092" y="1613019"/>
                </a:lnTo>
                <a:lnTo>
                  <a:pt x="1187612" y="1613019"/>
                </a:lnTo>
                <a:lnTo>
                  <a:pt x="1187612" y="1489394"/>
                </a:lnTo>
                <a:close/>
                <a:moveTo>
                  <a:pt x="956897" y="1489394"/>
                </a:moveTo>
                <a:lnTo>
                  <a:pt x="956897" y="1613019"/>
                </a:lnTo>
                <a:lnTo>
                  <a:pt x="1042417" y="1613019"/>
                </a:lnTo>
                <a:lnTo>
                  <a:pt x="1042417" y="1489394"/>
                </a:lnTo>
                <a:close/>
                <a:moveTo>
                  <a:pt x="811701" y="1489394"/>
                </a:moveTo>
                <a:lnTo>
                  <a:pt x="811701" y="1613019"/>
                </a:lnTo>
                <a:lnTo>
                  <a:pt x="897221" y="1613019"/>
                </a:lnTo>
                <a:lnTo>
                  <a:pt x="897221" y="1489394"/>
                </a:lnTo>
                <a:close/>
                <a:moveTo>
                  <a:pt x="666508" y="1489394"/>
                </a:moveTo>
                <a:lnTo>
                  <a:pt x="666508" y="1613019"/>
                </a:lnTo>
                <a:lnTo>
                  <a:pt x="752027" y="1613019"/>
                </a:lnTo>
                <a:lnTo>
                  <a:pt x="752027" y="1489394"/>
                </a:lnTo>
                <a:close/>
                <a:moveTo>
                  <a:pt x="521314" y="1489394"/>
                </a:moveTo>
                <a:lnTo>
                  <a:pt x="521314" y="1613019"/>
                </a:lnTo>
                <a:lnTo>
                  <a:pt x="606833" y="1613019"/>
                </a:lnTo>
                <a:lnTo>
                  <a:pt x="606833" y="1489394"/>
                </a:lnTo>
                <a:close/>
                <a:moveTo>
                  <a:pt x="376120" y="1489394"/>
                </a:moveTo>
                <a:lnTo>
                  <a:pt x="376120" y="1613019"/>
                </a:lnTo>
                <a:lnTo>
                  <a:pt x="461639" y="1613019"/>
                </a:lnTo>
                <a:lnTo>
                  <a:pt x="461639" y="1489394"/>
                </a:lnTo>
                <a:close/>
                <a:moveTo>
                  <a:pt x="230926" y="1489394"/>
                </a:moveTo>
                <a:lnTo>
                  <a:pt x="230926" y="1613019"/>
                </a:lnTo>
                <a:lnTo>
                  <a:pt x="316446" y="1613019"/>
                </a:lnTo>
                <a:lnTo>
                  <a:pt x="316446" y="1489394"/>
                </a:lnTo>
                <a:close/>
                <a:moveTo>
                  <a:pt x="11934127" y="1482305"/>
                </a:moveTo>
                <a:lnTo>
                  <a:pt x="11934127" y="1555140"/>
                </a:lnTo>
                <a:lnTo>
                  <a:pt x="11971383" y="1555140"/>
                </a:lnTo>
                <a:lnTo>
                  <a:pt x="11971383" y="1482305"/>
                </a:lnTo>
                <a:close/>
                <a:moveTo>
                  <a:pt x="6516272" y="1482305"/>
                </a:moveTo>
                <a:lnTo>
                  <a:pt x="6516272" y="1555140"/>
                </a:lnTo>
                <a:lnTo>
                  <a:pt x="6553500" y="1555140"/>
                </a:lnTo>
                <a:lnTo>
                  <a:pt x="6553500" y="1482305"/>
                </a:lnTo>
                <a:close/>
                <a:moveTo>
                  <a:pt x="5882234" y="1482305"/>
                </a:moveTo>
                <a:lnTo>
                  <a:pt x="5882234" y="1555140"/>
                </a:lnTo>
                <a:lnTo>
                  <a:pt x="5919464" y="1555140"/>
                </a:lnTo>
                <a:lnTo>
                  <a:pt x="5919464" y="1482305"/>
                </a:lnTo>
                <a:close/>
                <a:moveTo>
                  <a:pt x="4670222" y="1482305"/>
                </a:moveTo>
                <a:lnTo>
                  <a:pt x="4670222" y="1555140"/>
                </a:lnTo>
                <a:lnTo>
                  <a:pt x="4714551" y="1555140"/>
                </a:lnTo>
                <a:lnTo>
                  <a:pt x="4714551" y="1482305"/>
                </a:lnTo>
                <a:close/>
                <a:moveTo>
                  <a:pt x="9284775" y="1479419"/>
                </a:moveTo>
                <a:lnTo>
                  <a:pt x="9284775" y="1540194"/>
                </a:lnTo>
                <a:lnTo>
                  <a:pt x="9688442" y="1540194"/>
                </a:lnTo>
                <a:lnTo>
                  <a:pt x="9688442" y="1479419"/>
                </a:lnTo>
                <a:close/>
                <a:moveTo>
                  <a:pt x="9100450" y="1479419"/>
                </a:moveTo>
                <a:lnTo>
                  <a:pt x="9100450" y="1540194"/>
                </a:lnTo>
                <a:lnTo>
                  <a:pt x="9240798" y="1540194"/>
                </a:lnTo>
                <a:lnTo>
                  <a:pt x="9240798" y="1479419"/>
                </a:lnTo>
                <a:close/>
                <a:moveTo>
                  <a:pt x="2453541" y="1479419"/>
                </a:moveTo>
                <a:lnTo>
                  <a:pt x="2453541" y="1540194"/>
                </a:lnTo>
                <a:lnTo>
                  <a:pt x="3024257" y="1540194"/>
                </a:lnTo>
                <a:lnTo>
                  <a:pt x="3024257" y="1479419"/>
                </a:lnTo>
                <a:close/>
                <a:moveTo>
                  <a:pt x="2192935" y="1479419"/>
                </a:moveTo>
                <a:lnTo>
                  <a:pt x="2192935" y="1540194"/>
                </a:lnTo>
                <a:lnTo>
                  <a:pt x="2391362" y="1540194"/>
                </a:lnTo>
                <a:lnTo>
                  <a:pt x="2391362" y="1479419"/>
                </a:lnTo>
                <a:close/>
                <a:moveTo>
                  <a:pt x="6351644" y="1459116"/>
                </a:moveTo>
                <a:lnTo>
                  <a:pt x="6351644" y="1558770"/>
                </a:lnTo>
                <a:lnTo>
                  <a:pt x="6410085" y="1558770"/>
                </a:lnTo>
                <a:lnTo>
                  <a:pt x="6410085" y="1459116"/>
                </a:lnTo>
                <a:close/>
                <a:moveTo>
                  <a:pt x="6268849" y="1459116"/>
                </a:moveTo>
                <a:lnTo>
                  <a:pt x="6268849" y="1558770"/>
                </a:lnTo>
                <a:lnTo>
                  <a:pt x="6327291" y="1558770"/>
                </a:lnTo>
                <a:lnTo>
                  <a:pt x="6327291" y="1459116"/>
                </a:lnTo>
                <a:close/>
                <a:moveTo>
                  <a:pt x="6186056" y="1459116"/>
                </a:moveTo>
                <a:lnTo>
                  <a:pt x="6186056" y="1558770"/>
                </a:lnTo>
                <a:lnTo>
                  <a:pt x="6244498" y="1558770"/>
                </a:lnTo>
                <a:lnTo>
                  <a:pt x="6244498" y="1459116"/>
                </a:lnTo>
                <a:close/>
                <a:moveTo>
                  <a:pt x="6103264" y="1459116"/>
                </a:moveTo>
                <a:lnTo>
                  <a:pt x="6103264" y="1558770"/>
                </a:lnTo>
                <a:lnTo>
                  <a:pt x="6161704" y="1558770"/>
                </a:lnTo>
                <a:lnTo>
                  <a:pt x="6161704" y="1459116"/>
                </a:lnTo>
                <a:close/>
                <a:moveTo>
                  <a:pt x="6020469" y="1459116"/>
                </a:moveTo>
                <a:lnTo>
                  <a:pt x="6020469" y="1558770"/>
                </a:lnTo>
                <a:lnTo>
                  <a:pt x="6078911" y="1558770"/>
                </a:lnTo>
                <a:lnTo>
                  <a:pt x="6078911" y="1459116"/>
                </a:lnTo>
                <a:close/>
                <a:moveTo>
                  <a:pt x="4600395" y="1427829"/>
                </a:moveTo>
                <a:lnTo>
                  <a:pt x="4784381" y="1427829"/>
                </a:lnTo>
                <a:lnTo>
                  <a:pt x="4784381" y="1557198"/>
                </a:lnTo>
                <a:lnTo>
                  <a:pt x="5673219" y="1557198"/>
                </a:lnTo>
                <a:lnTo>
                  <a:pt x="5673219" y="1694308"/>
                </a:lnTo>
                <a:lnTo>
                  <a:pt x="5823588" y="1694308"/>
                </a:lnTo>
                <a:lnTo>
                  <a:pt x="5823588" y="1427829"/>
                </a:lnTo>
                <a:lnTo>
                  <a:pt x="5978112" y="1427829"/>
                </a:lnTo>
                <a:lnTo>
                  <a:pt x="5978112" y="1694308"/>
                </a:lnTo>
                <a:lnTo>
                  <a:pt x="5981752" y="1694308"/>
                </a:lnTo>
                <a:lnTo>
                  <a:pt x="5981752" y="2070165"/>
                </a:lnTo>
                <a:lnTo>
                  <a:pt x="5624365" y="2070165"/>
                </a:lnTo>
                <a:lnTo>
                  <a:pt x="5624365" y="2025343"/>
                </a:lnTo>
                <a:lnTo>
                  <a:pt x="5565925" y="2025343"/>
                </a:lnTo>
                <a:lnTo>
                  <a:pt x="5565925" y="2070165"/>
                </a:lnTo>
                <a:lnTo>
                  <a:pt x="5541572" y="2070165"/>
                </a:lnTo>
                <a:lnTo>
                  <a:pt x="5541572" y="2025343"/>
                </a:lnTo>
                <a:lnTo>
                  <a:pt x="5483131" y="2025343"/>
                </a:lnTo>
                <a:lnTo>
                  <a:pt x="5483131" y="2070165"/>
                </a:lnTo>
                <a:lnTo>
                  <a:pt x="5458778" y="2070165"/>
                </a:lnTo>
                <a:lnTo>
                  <a:pt x="5458778" y="2025343"/>
                </a:lnTo>
                <a:lnTo>
                  <a:pt x="5400338" y="2025343"/>
                </a:lnTo>
                <a:lnTo>
                  <a:pt x="5400338" y="2070165"/>
                </a:lnTo>
                <a:lnTo>
                  <a:pt x="5375987" y="2070165"/>
                </a:lnTo>
                <a:lnTo>
                  <a:pt x="5375987" y="2025343"/>
                </a:lnTo>
                <a:lnTo>
                  <a:pt x="5317545" y="2025343"/>
                </a:lnTo>
                <a:lnTo>
                  <a:pt x="5317545" y="2070165"/>
                </a:lnTo>
                <a:lnTo>
                  <a:pt x="5293192" y="2070165"/>
                </a:lnTo>
                <a:lnTo>
                  <a:pt x="5293192" y="2025343"/>
                </a:lnTo>
                <a:lnTo>
                  <a:pt x="5234751" y="2025343"/>
                </a:lnTo>
                <a:lnTo>
                  <a:pt x="5234751" y="2070165"/>
                </a:lnTo>
                <a:lnTo>
                  <a:pt x="4412075" y="2070165"/>
                </a:lnTo>
                <a:lnTo>
                  <a:pt x="4412075" y="1694308"/>
                </a:lnTo>
                <a:lnTo>
                  <a:pt x="4600395" y="1694308"/>
                </a:lnTo>
                <a:close/>
                <a:moveTo>
                  <a:pt x="8483306" y="1403117"/>
                </a:moveTo>
                <a:cubicBezTo>
                  <a:pt x="8477066" y="1403117"/>
                  <a:pt x="8472009" y="1406875"/>
                  <a:pt x="8472009" y="1411511"/>
                </a:cubicBezTo>
                <a:lnTo>
                  <a:pt x="8472009" y="1445085"/>
                </a:lnTo>
                <a:cubicBezTo>
                  <a:pt x="8472009" y="1449721"/>
                  <a:pt x="8477066" y="1453479"/>
                  <a:pt x="8483306" y="1453479"/>
                </a:cubicBezTo>
                <a:lnTo>
                  <a:pt x="9012984" y="1453479"/>
                </a:lnTo>
                <a:cubicBezTo>
                  <a:pt x="9019224" y="1453479"/>
                  <a:pt x="9024281" y="1449721"/>
                  <a:pt x="9024281" y="1445085"/>
                </a:cubicBezTo>
                <a:lnTo>
                  <a:pt x="9024281" y="1411511"/>
                </a:lnTo>
                <a:cubicBezTo>
                  <a:pt x="9024281" y="1406875"/>
                  <a:pt x="9019224" y="1403117"/>
                  <a:pt x="9012984" y="1403117"/>
                </a:cubicBezTo>
                <a:close/>
                <a:moveTo>
                  <a:pt x="6837698" y="1403117"/>
                </a:moveTo>
                <a:cubicBezTo>
                  <a:pt x="6831459" y="1403117"/>
                  <a:pt x="6826401" y="1406875"/>
                  <a:pt x="6826401" y="1411511"/>
                </a:cubicBezTo>
                <a:lnTo>
                  <a:pt x="6826401" y="1445085"/>
                </a:lnTo>
                <a:cubicBezTo>
                  <a:pt x="6826401" y="1449721"/>
                  <a:pt x="6831459" y="1453479"/>
                  <a:pt x="6837698" y="1453479"/>
                </a:cubicBezTo>
                <a:lnTo>
                  <a:pt x="7367375" y="1453479"/>
                </a:lnTo>
                <a:cubicBezTo>
                  <a:pt x="7373615" y="1453479"/>
                  <a:pt x="7378673" y="1449721"/>
                  <a:pt x="7378673" y="1445085"/>
                </a:cubicBezTo>
                <a:lnTo>
                  <a:pt x="7378673" y="1411511"/>
                </a:lnTo>
                <a:cubicBezTo>
                  <a:pt x="7378673" y="1406875"/>
                  <a:pt x="7373615" y="1403117"/>
                  <a:pt x="7367375" y="1403117"/>
                </a:cubicBezTo>
                <a:close/>
                <a:moveTo>
                  <a:pt x="3824872" y="1403117"/>
                </a:moveTo>
                <a:cubicBezTo>
                  <a:pt x="3818632" y="1403117"/>
                  <a:pt x="3813574" y="1406875"/>
                  <a:pt x="3813574" y="1411511"/>
                </a:cubicBezTo>
                <a:lnTo>
                  <a:pt x="3813574" y="1445085"/>
                </a:lnTo>
                <a:cubicBezTo>
                  <a:pt x="3813574" y="1449721"/>
                  <a:pt x="3818632" y="1453479"/>
                  <a:pt x="3824872" y="1453479"/>
                </a:cubicBezTo>
                <a:lnTo>
                  <a:pt x="4354548" y="1453479"/>
                </a:lnTo>
                <a:cubicBezTo>
                  <a:pt x="4360787" y="1453479"/>
                  <a:pt x="4365844" y="1449721"/>
                  <a:pt x="4365844" y="1445085"/>
                </a:cubicBezTo>
                <a:lnTo>
                  <a:pt x="4365844" y="1411511"/>
                </a:lnTo>
                <a:cubicBezTo>
                  <a:pt x="4365844" y="1406875"/>
                  <a:pt x="4360787" y="1403117"/>
                  <a:pt x="4354548" y="1403117"/>
                </a:cubicBezTo>
                <a:close/>
                <a:moveTo>
                  <a:pt x="7456345" y="1365127"/>
                </a:moveTo>
                <a:cubicBezTo>
                  <a:pt x="7448473" y="1365127"/>
                  <a:pt x="7442092" y="1369869"/>
                  <a:pt x="7442092" y="1375717"/>
                </a:cubicBezTo>
                <a:lnTo>
                  <a:pt x="7442092" y="1418075"/>
                </a:lnTo>
                <a:cubicBezTo>
                  <a:pt x="7442092" y="1423923"/>
                  <a:pt x="7448473" y="1428665"/>
                  <a:pt x="7456345" y="1428665"/>
                </a:cubicBezTo>
                <a:lnTo>
                  <a:pt x="7824762" y="1428665"/>
                </a:lnTo>
                <a:cubicBezTo>
                  <a:pt x="7832633" y="1428665"/>
                  <a:pt x="7839015" y="1423923"/>
                  <a:pt x="7839015" y="1418075"/>
                </a:cubicBezTo>
                <a:lnTo>
                  <a:pt x="7839015" y="1375717"/>
                </a:lnTo>
                <a:cubicBezTo>
                  <a:pt x="7839015" y="1369869"/>
                  <a:pt x="7832633" y="1365127"/>
                  <a:pt x="7824762" y="1365127"/>
                </a:cubicBezTo>
                <a:close/>
                <a:moveTo>
                  <a:pt x="11533813" y="1355097"/>
                </a:moveTo>
                <a:lnTo>
                  <a:pt x="11671866" y="1355097"/>
                </a:lnTo>
                <a:lnTo>
                  <a:pt x="11671866" y="1402177"/>
                </a:lnTo>
                <a:lnTo>
                  <a:pt x="11744399" y="1402177"/>
                </a:lnTo>
                <a:lnTo>
                  <a:pt x="11744399" y="1442608"/>
                </a:lnTo>
                <a:lnTo>
                  <a:pt x="11841346" y="1442608"/>
                </a:lnTo>
                <a:lnTo>
                  <a:pt x="11841346" y="1481969"/>
                </a:lnTo>
                <a:lnTo>
                  <a:pt x="11875437" y="1481969"/>
                </a:lnTo>
                <a:lnTo>
                  <a:pt x="11875437" y="1427829"/>
                </a:lnTo>
                <a:lnTo>
                  <a:pt x="12030075" y="1427829"/>
                </a:lnTo>
                <a:lnTo>
                  <a:pt x="12030075" y="1694308"/>
                </a:lnTo>
                <a:lnTo>
                  <a:pt x="12191999" y="1694308"/>
                </a:lnTo>
                <a:lnTo>
                  <a:pt x="12191999" y="2070165"/>
                </a:lnTo>
                <a:lnTo>
                  <a:pt x="11780934" y="2070165"/>
                </a:lnTo>
                <a:lnTo>
                  <a:pt x="11780934" y="2018501"/>
                </a:lnTo>
                <a:lnTo>
                  <a:pt x="11698976" y="2018501"/>
                </a:lnTo>
                <a:lnTo>
                  <a:pt x="11698976" y="2070165"/>
                </a:lnTo>
                <a:lnTo>
                  <a:pt x="11632154" y="2070165"/>
                </a:lnTo>
                <a:lnTo>
                  <a:pt x="11632154" y="2018501"/>
                </a:lnTo>
                <a:lnTo>
                  <a:pt x="11550196" y="2018501"/>
                </a:lnTo>
                <a:lnTo>
                  <a:pt x="11550196" y="2070165"/>
                </a:lnTo>
                <a:lnTo>
                  <a:pt x="11483374" y="2070165"/>
                </a:lnTo>
                <a:lnTo>
                  <a:pt x="11483374" y="2018501"/>
                </a:lnTo>
                <a:lnTo>
                  <a:pt x="11401416" y="2018501"/>
                </a:lnTo>
                <a:lnTo>
                  <a:pt x="11401416" y="2070165"/>
                </a:lnTo>
                <a:lnTo>
                  <a:pt x="11323165" y="2070165"/>
                </a:lnTo>
                <a:lnTo>
                  <a:pt x="11323165" y="1958705"/>
                </a:lnTo>
                <a:lnTo>
                  <a:pt x="11875437" y="1958705"/>
                </a:lnTo>
                <a:lnTo>
                  <a:pt x="11875437" y="1934747"/>
                </a:lnTo>
                <a:lnTo>
                  <a:pt x="11323165" y="1934747"/>
                </a:lnTo>
                <a:lnTo>
                  <a:pt x="11323165" y="1761233"/>
                </a:lnTo>
                <a:lnTo>
                  <a:pt x="11875437" y="1761233"/>
                </a:lnTo>
                <a:lnTo>
                  <a:pt x="11875437" y="1737275"/>
                </a:lnTo>
                <a:lnTo>
                  <a:pt x="11323165" y="1737275"/>
                </a:lnTo>
                <a:lnTo>
                  <a:pt x="11323165" y="1563760"/>
                </a:lnTo>
                <a:lnTo>
                  <a:pt x="11875437" y="1563760"/>
                </a:lnTo>
                <a:lnTo>
                  <a:pt x="11875437" y="1539802"/>
                </a:lnTo>
                <a:lnTo>
                  <a:pt x="11323165" y="1539802"/>
                </a:lnTo>
                <a:lnTo>
                  <a:pt x="11323165" y="1481969"/>
                </a:lnTo>
                <a:lnTo>
                  <a:pt x="11381170" y="1481969"/>
                </a:lnTo>
                <a:lnTo>
                  <a:pt x="11381170" y="1442608"/>
                </a:lnTo>
                <a:lnTo>
                  <a:pt x="11468294" y="1442608"/>
                </a:lnTo>
                <a:lnTo>
                  <a:pt x="11468294" y="1402177"/>
                </a:lnTo>
                <a:lnTo>
                  <a:pt x="11533813" y="1402177"/>
                </a:lnTo>
                <a:close/>
                <a:moveTo>
                  <a:pt x="9444482" y="1355097"/>
                </a:moveTo>
                <a:lnTo>
                  <a:pt x="9444482" y="1447450"/>
                </a:lnTo>
                <a:lnTo>
                  <a:pt x="9643306" y="1447450"/>
                </a:lnTo>
                <a:lnTo>
                  <a:pt x="9643306" y="1355097"/>
                </a:lnTo>
                <a:close/>
                <a:moveTo>
                  <a:pt x="9171376" y="1355097"/>
                </a:moveTo>
                <a:lnTo>
                  <a:pt x="9171376" y="1447450"/>
                </a:lnTo>
                <a:lnTo>
                  <a:pt x="9370200" y="1447450"/>
                </a:lnTo>
                <a:lnTo>
                  <a:pt x="9370200" y="1355097"/>
                </a:lnTo>
                <a:close/>
                <a:moveTo>
                  <a:pt x="2868734" y="1355097"/>
                </a:moveTo>
                <a:cubicBezTo>
                  <a:pt x="2833320" y="1355097"/>
                  <a:pt x="2804611" y="1376428"/>
                  <a:pt x="2804611" y="1402739"/>
                </a:cubicBezTo>
                <a:cubicBezTo>
                  <a:pt x="2804611" y="1429051"/>
                  <a:pt x="2833320" y="1450380"/>
                  <a:pt x="2868734" y="1450380"/>
                </a:cubicBezTo>
                <a:cubicBezTo>
                  <a:pt x="2904147" y="1450380"/>
                  <a:pt x="2932855" y="1429051"/>
                  <a:pt x="2932855" y="1402739"/>
                </a:cubicBezTo>
                <a:cubicBezTo>
                  <a:pt x="2932855" y="1376428"/>
                  <a:pt x="2904147" y="1355097"/>
                  <a:pt x="2868734" y="1355097"/>
                </a:cubicBezTo>
                <a:close/>
                <a:moveTo>
                  <a:pt x="2589672" y="1352167"/>
                </a:moveTo>
                <a:cubicBezTo>
                  <a:pt x="2554258" y="1352167"/>
                  <a:pt x="2525550" y="1373497"/>
                  <a:pt x="2525550" y="1399809"/>
                </a:cubicBezTo>
                <a:cubicBezTo>
                  <a:pt x="2525550" y="1426120"/>
                  <a:pt x="2554258" y="1447451"/>
                  <a:pt x="2589672" y="1447451"/>
                </a:cubicBezTo>
                <a:cubicBezTo>
                  <a:pt x="2625086" y="1447451"/>
                  <a:pt x="2653794" y="1426120"/>
                  <a:pt x="2653794" y="1399809"/>
                </a:cubicBezTo>
                <a:cubicBezTo>
                  <a:pt x="2653794" y="1373497"/>
                  <a:pt x="2625086" y="1352167"/>
                  <a:pt x="2589672" y="1352167"/>
                </a:cubicBezTo>
                <a:close/>
                <a:moveTo>
                  <a:pt x="11142869" y="1330082"/>
                </a:moveTo>
                <a:lnTo>
                  <a:pt x="11142869" y="1453708"/>
                </a:lnTo>
                <a:lnTo>
                  <a:pt x="11228389" y="1453708"/>
                </a:lnTo>
                <a:lnTo>
                  <a:pt x="11228389" y="1330082"/>
                </a:lnTo>
                <a:close/>
                <a:moveTo>
                  <a:pt x="11001633" y="1330082"/>
                </a:moveTo>
                <a:lnTo>
                  <a:pt x="11001633" y="1453708"/>
                </a:lnTo>
                <a:lnTo>
                  <a:pt x="11087153" y="1453708"/>
                </a:lnTo>
                <a:lnTo>
                  <a:pt x="11087153" y="1330082"/>
                </a:lnTo>
                <a:close/>
                <a:moveTo>
                  <a:pt x="10860302" y="1330082"/>
                </a:moveTo>
                <a:lnTo>
                  <a:pt x="10860302" y="1453708"/>
                </a:lnTo>
                <a:lnTo>
                  <a:pt x="10945822" y="1453708"/>
                </a:lnTo>
                <a:lnTo>
                  <a:pt x="10945822" y="1330082"/>
                </a:lnTo>
                <a:close/>
                <a:moveTo>
                  <a:pt x="10715106" y="1330082"/>
                </a:moveTo>
                <a:lnTo>
                  <a:pt x="10715106" y="1453708"/>
                </a:lnTo>
                <a:lnTo>
                  <a:pt x="10800626" y="1453708"/>
                </a:lnTo>
                <a:lnTo>
                  <a:pt x="10800626" y="1330082"/>
                </a:lnTo>
                <a:close/>
                <a:moveTo>
                  <a:pt x="10569911" y="1330082"/>
                </a:moveTo>
                <a:lnTo>
                  <a:pt x="10569911" y="1453708"/>
                </a:lnTo>
                <a:lnTo>
                  <a:pt x="10655431" y="1453708"/>
                </a:lnTo>
                <a:lnTo>
                  <a:pt x="10655431" y="1330082"/>
                </a:lnTo>
                <a:close/>
                <a:moveTo>
                  <a:pt x="10424717" y="1330082"/>
                </a:moveTo>
                <a:lnTo>
                  <a:pt x="10424717" y="1453708"/>
                </a:lnTo>
                <a:lnTo>
                  <a:pt x="10510237" y="1453708"/>
                </a:lnTo>
                <a:lnTo>
                  <a:pt x="10510237" y="1330082"/>
                </a:lnTo>
                <a:close/>
                <a:moveTo>
                  <a:pt x="10279523" y="1330082"/>
                </a:moveTo>
                <a:lnTo>
                  <a:pt x="10279523" y="1453708"/>
                </a:lnTo>
                <a:lnTo>
                  <a:pt x="10365043" y="1453708"/>
                </a:lnTo>
                <a:lnTo>
                  <a:pt x="10365043" y="1330082"/>
                </a:lnTo>
                <a:close/>
                <a:moveTo>
                  <a:pt x="10134328" y="1330082"/>
                </a:moveTo>
                <a:lnTo>
                  <a:pt x="10134328" y="1453708"/>
                </a:lnTo>
                <a:lnTo>
                  <a:pt x="10219847" y="1453708"/>
                </a:lnTo>
                <a:lnTo>
                  <a:pt x="10219847" y="1330082"/>
                </a:lnTo>
                <a:close/>
                <a:moveTo>
                  <a:pt x="9989134" y="1330082"/>
                </a:moveTo>
                <a:lnTo>
                  <a:pt x="9989134" y="1453708"/>
                </a:lnTo>
                <a:lnTo>
                  <a:pt x="10074653" y="1453708"/>
                </a:lnTo>
                <a:lnTo>
                  <a:pt x="10074653" y="1330082"/>
                </a:lnTo>
                <a:close/>
                <a:moveTo>
                  <a:pt x="1384659" y="1330082"/>
                </a:moveTo>
                <a:lnTo>
                  <a:pt x="1384659" y="1453708"/>
                </a:lnTo>
                <a:lnTo>
                  <a:pt x="1470179" y="1453708"/>
                </a:lnTo>
                <a:lnTo>
                  <a:pt x="1470179" y="1330082"/>
                </a:lnTo>
                <a:close/>
                <a:moveTo>
                  <a:pt x="1243423" y="1330082"/>
                </a:moveTo>
                <a:lnTo>
                  <a:pt x="1243423" y="1453708"/>
                </a:lnTo>
                <a:lnTo>
                  <a:pt x="1328943" y="1453708"/>
                </a:lnTo>
                <a:lnTo>
                  <a:pt x="1328943" y="1330082"/>
                </a:lnTo>
                <a:close/>
                <a:moveTo>
                  <a:pt x="1102092" y="1330082"/>
                </a:moveTo>
                <a:lnTo>
                  <a:pt x="1102092" y="1453708"/>
                </a:lnTo>
                <a:lnTo>
                  <a:pt x="1187612" y="1453708"/>
                </a:lnTo>
                <a:lnTo>
                  <a:pt x="1187612" y="1330082"/>
                </a:lnTo>
                <a:close/>
                <a:moveTo>
                  <a:pt x="956897" y="1330082"/>
                </a:moveTo>
                <a:lnTo>
                  <a:pt x="956897" y="1453708"/>
                </a:lnTo>
                <a:lnTo>
                  <a:pt x="1042417" y="1453708"/>
                </a:lnTo>
                <a:lnTo>
                  <a:pt x="1042417" y="1330082"/>
                </a:lnTo>
                <a:close/>
                <a:moveTo>
                  <a:pt x="811701" y="1330082"/>
                </a:moveTo>
                <a:lnTo>
                  <a:pt x="811701" y="1453708"/>
                </a:lnTo>
                <a:lnTo>
                  <a:pt x="897221" y="1453708"/>
                </a:lnTo>
                <a:lnTo>
                  <a:pt x="897221" y="1330082"/>
                </a:lnTo>
                <a:close/>
                <a:moveTo>
                  <a:pt x="666508" y="1330082"/>
                </a:moveTo>
                <a:lnTo>
                  <a:pt x="666508" y="1453708"/>
                </a:lnTo>
                <a:lnTo>
                  <a:pt x="752027" y="1453708"/>
                </a:lnTo>
                <a:lnTo>
                  <a:pt x="752027" y="1330082"/>
                </a:lnTo>
                <a:close/>
                <a:moveTo>
                  <a:pt x="521314" y="1330082"/>
                </a:moveTo>
                <a:lnTo>
                  <a:pt x="521314" y="1453708"/>
                </a:lnTo>
                <a:lnTo>
                  <a:pt x="606833" y="1453708"/>
                </a:lnTo>
                <a:lnTo>
                  <a:pt x="606833" y="1330082"/>
                </a:lnTo>
                <a:close/>
                <a:moveTo>
                  <a:pt x="376120" y="1330082"/>
                </a:moveTo>
                <a:lnTo>
                  <a:pt x="376120" y="1453708"/>
                </a:lnTo>
                <a:lnTo>
                  <a:pt x="461639" y="1453708"/>
                </a:lnTo>
                <a:lnTo>
                  <a:pt x="461639" y="1330082"/>
                </a:lnTo>
                <a:close/>
                <a:moveTo>
                  <a:pt x="230926" y="1330082"/>
                </a:moveTo>
                <a:lnTo>
                  <a:pt x="230926" y="1453708"/>
                </a:lnTo>
                <a:lnTo>
                  <a:pt x="316446" y="1453708"/>
                </a:lnTo>
                <a:lnTo>
                  <a:pt x="316446" y="1330082"/>
                </a:lnTo>
                <a:close/>
                <a:moveTo>
                  <a:pt x="1775603" y="1326791"/>
                </a:moveTo>
                <a:lnTo>
                  <a:pt x="1913656" y="1326791"/>
                </a:lnTo>
                <a:lnTo>
                  <a:pt x="1913656" y="1373871"/>
                </a:lnTo>
                <a:lnTo>
                  <a:pt x="1986190" y="1373871"/>
                </a:lnTo>
                <a:lnTo>
                  <a:pt x="1986190" y="1414302"/>
                </a:lnTo>
                <a:lnTo>
                  <a:pt x="2083136" y="1414302"/>
                </a:lnTo>
                <a:lnTo>
                  <a:pt x="2083136" y="1453663"/>
                </a:lnTo>
                <a:lnTo>
                  <a:pt x="2117227" y="1453663"/>
                </a:lnTo>
                <a:lnTo>
                  <a:pt x="2117227" y="1511496"/>
                </a:lnTo>
                <a:lnTo>
                  <a:pt x="1564955" y="1511496"/>
                </a:lnTo>
                <a:lnTo>
                  <a:pt x="1564955" y="1453663"/>
                </a:lnTo>
                <a:lnTo>
                  <a:pt x="1622960" y="1453663"/>
                </a:lnTo>
                <a:lnTo>
                  <a:pt x="1622960" y="1414302"/>
                </a:lnTo>
                <a:lnTo>
                  <a:pt x="1710084" y="1414302"/>
                </a:lnTo>
                <a:lnTo>
                  <a:pt x="1710084" y="1373871"/>
                </a:lnTo>
                <a:lnTo>
                  <a:pt x="1775603" y="1373871"/>
                </a:lnTo>
                <a:close/>
                <a:moveTo>
                  <a:pt x="6351644" y="1323797"/>
                </a:moveTo>
                <a:lnTo>
                  <a:pt x="6351644" y="1423450"/>
                </a:lnTo>
                <a:lnTo>
                  <a:pt x="6410085" y="1423450"/>
                </a:lnTo>
                <a:lnTo>
                  <a:pt x="6410085" y="1323797"/>
                </a:lnTo>
                <a:close/>
                <a:moveTo>
                  <a:pt x="6268849" y="1323797"/>
                </a:moveTo>
                <a:lnTo>
                  <a:pt x="6268849" y="1423450"/>
                </a:lnTo>
                <a:lnTo>
                  <a:pt x="6327291" y="1423450"/>
                </a:lnTo>
                <a:lnTo>
                  <a:pt x="6327291" y="1323797"/>
                </a:lnTo>
                <a:close/>
                <a:moveTo>
                  <a:pt x="6186056" y="1323797"/>
                </a:moveTo>
                <a:lnTo>
                  <a:pt x="6186056" y="1423450"/>
                </a:lnTo>
                <a:lnTo>
                  <a:pt x="6244498" y="1423450"/>
                </a:lnTo>
                <a:lnTo>
                  <a:pt x="6244498" y="1323797"/>
                </a:lnTo>
                <a:close/>
                <a:moveTo>
                  <a:pt x="6103264" y="1323797"/>
                </a:moveTo>
                <a:lnTo>
                  <a:pt x="6103264" y="1423450"/>
                </a:lnTo>
                <a:lnTo>
                  <a:pt x="6161704" y="1423450"/>
                </a:lnTo>
                <a:lnTo>
                  <a:pt x="6161704" y="1323797"/>
                </a:lnTo>
                <a:close/>
                <a:moveTo>
                  <a:pt x="6020469" y="1323797"/>
                </a:moveTo>
                <a:lnTo>
                  <a:pt x="6020469" y="1423450"/>
                </a:lnTo>
                <a:lnTo>
                  <a:pt x="6078911" y="1423450"/>
                </a:lnTo>
                <a:lnTo>
                  <a:pt x="6078911" y="1323797"/>
                </a:lnTo>
                <a:close/>
                <a:moveTo>
                  <a:pt x="8483306" y="1301622"/>
                </a:moveTo>
                <a:cubicBezTo>
                  <a:pt x="8477066" y="1301622"/>
                  <a:pt x="8472009" y="1305380"/>
                  <a:pt x="8472009" y="1310016"/>
                </a:cubicBezTo>
                <a:lnTo>
                  <a:pt x="8472009" y="1343590"/>
                </a:lnTo>
                <a:cubicBezTo>
                  <a:pt x="8472009" y="1348226"/>
                  <a:pt x="8477066" y="1351983"/>
                  <a:pt x="8483306" y="1351983"/>
                </a:cubicBezTo>
                <a:lnTo>
                  <a:pt x="9012984" y="1351983"/>
                </a:lnTo>
                <a:cubicBezTo>
                  <a:pt x="9019224" y="1351983"/>
                  <a:pt x="9024281" y="1348226"/>
                  <a:pt x="9024281" y="1343590"/>
                </a:cubicBezTo>
                <a:lnTo>
                  <a:pt x="9024281" y="1310016"/>
                </a:lnTo>
                <a:cubicBezTo>
                  <a:pt x="9024281" y="1305380"/>
                  <a:pt x="9019224" y="1301622"/>
                  <a:pt x="9012984" y="1301622"/>
                </a:cubicBezTo>
                <a:close/>
                <a:moveTo>
                  <a:pt x="6837698" y="1301622"/>
                </a:moveTo>
                <a:cubicBezTo>
                  <a:pt x="6831459" y="1301622"/>
                  <a:pt x="6826401" y="1305380"/>
                  <a:pt x="6826401" y="1310016"/>
                </a:cubicBezTo>
                <a:lnTo>
                  <a:pt x="6826401" y="1343590"/>
                </a:lnTo>
                <a:cubicBezTo>
                  <a:pt x="6826401" y="1348226"/>
                  <a:pt x="6831459" y="1351983"/>
                  <a:pt x="6837698" y="1351983"/>
                </a:cubicBezTo>
                <a:lnTo>
                  <a:pt x="7367375" y="1351983"/>
                </a:lnTo>
                <a:cubicBezTo>
                  <a:pt x="7373615" y="1351983"/>
                  <a:pt x="7378673" y="1348226"/>
                  <a:pt x="7378673" y="1343590"/>
                </a:cubicBezTo>
                <a:lnTo>
                  <a:pt x="7378673" y="1310016"/>
                </a:lnTo>
                <a:cubicBezTo>
                  <a:pt x="7378673" y="1305380"/>
                  <a:pt x="7373615" y="1301622"/>
                  <a:pt x="7367375" y="1301622"/>
                </a:cubicBezTo>
                <a:close/>
                <a:moveTo>
                  <a:pt x="3824872" y="1301622"/>
                </a:moveTo>
                <a:cubicBezTo>
                  <a:pt x="3818632" y="1301622"/>
                  <a:pt x="3813574" y="1305380"/>
                  <a:pt x="3813574" y="1310016"/>
                </a:cubicBezTo>
                <a:lnTo>
                  <a:pt x="3813574" y="1343590"/>
                </a:lnTo>
                <a:cubicBezTo>
                  <a:pt x="3813574" y="1348226"/>
                  <a:pt x="3818632" y="1351983"/>
                  <a:pt x="3824872" y="1351983"/>
                </a:cubicBezTo>
                <a:lnTo>
                  <a:pt x="4354548" y="1351983"/>
                </a:lnTo>
                <a:cubicBezTo>
                  <a:pt x="4360787" y="1351983"/>
                  <a:pt x="4365844" y="1348226"/>
                  <a:pt x="4365844" y="1343590"/>
                </a:cubicBezTo>
                <a:lnTo>
                  <a:pt x="4365844" y="1310016"/>
                </a:lnTo>
                <a:cubicBezTo>
                  <a:pt x="4365844" y="1305380"/>
                  <a:pt x="4360787" y="1301622"/>
                  <a:pt x="4354548" y="1301622"/>
                </a:cubicBezTo>
                <a:close/>
                <a:moveTo>
                  <a:pt x="9284775" y="1261668"/>
                </a:moveTo>
                <a:lnTo>
                  <a:pt x="9284775" y="1322444"/>
                </a:lnTo>
                <a:lnTo>
                  <a:pt x="9688442" y="1322444"/>
                </a:lnTo>
                <a:lnTo>
                  <a:pt x="9688442" y="1261668"/>
                </a:lnTo>
                <a:close/>
                <a:moveTo>
                  <a:pt x="9100450" y="1261668"/>
                </a:moveTo>
                <a:lnTo>
                  <a:pt x="9100450" y="1322444"/>
                </a:lnTo>
                <a:lnTo>
                  <a:pt x="9240798" y="1322444"/>
                </a:lnTo>
                <a:lnTo>
                  <a:pt x="9240798" y="1261668"/>
                </a:lnTo>
                <a:close/>
                <a:moveTo>
                  <a:pt x="2453541" y="1261668"/>
                </a:moveTo>
                <a:lnTo>
                  <a:pt x="2453541" y="1322444"/>
                </a:lnTo>
                <a:lnTo>
                  <a:pt x="3024257" y="1322444"/>
                </a:lnTo>
                <a:lnTo>
                  <a:pt x="3024257" y="1261668"/>
                </a:lnTo>
                <a:close/>
                <a:moveTo>
                  <a:pt x="2192935" y="1261668"/>
                </a:moveTo>
                <a:lnTo>
                  <a:pt x="2192935" y="1322444"/>
                </a:lnTo>
                <a:lnTo>
                  <a:pt x="2391362" y="1322444"/>
                </a:lnTo>
                <a:lnTo>
                  <a:pt x="2391362" y="1261668"/>
                </a:lnTo>
                <a:close/>
                <a:moveTo>
                  <a:pt x="7456345" y="1237078"/>
                </a:moveTo>
                <a:cubicBezTo>
                  <a:pt x="7448473" y="1237078"/>
                  <a:pt x="7442092" y="1241819"/>
                  <a:pt x="7442092" y="1247668"/>
                </a:cubicBezTo>
                <a:lnTo>
                  <a:pt x="7442092" y="1290025"/>
                </a:lnTo>
                <a:cubicBezTo>
                  <a:pt x="7442092" y="1295874"/>
                  <a:pt x="7448473" y="1300615"/>
                  <a:pt x="7456345" y="1300615"/>
                </a:cubicBezTo>
                <a:lnTo>
                  <a:pt x="7824762" y="1300615"/>
                </a:lnTo>
                <a:cubicBezTo>
                  <a:pt x="7832633" y="1300615"/>
                  <a:pt x="7839015" y="1295874"/>
                  <a:pt x="7839015" y="1290025"/>
                </a:cubicBezTo>
                <a:lnTo>
                  <a:pt x="7839015" y="1247668"/>
                </a:lnTo>
                <a:cubicBezTo>
                  <a:pt x="7839015" y="1241819"/>
                  <a:pt x="7832633" y="1237078"/>
                  <a:pt x="7824762" y="1237078"/>
                </a:cubicBezTo>
                <a:close/>
                <a:moveTo>
                  <a:pt x="8483306" y="1200127"/>
                </a:moveTo>
                <a:cubicBezTo>
                  <a:pt x="8477066" y="1200127"/>
                  <a:pt x="8472009" y="1203885"/>
                  <a:pt x="8472009" y="1208520"/>
                </a:cubicBezTo>
                <a:lnTo>
                  <a:pt x="8472009" y="1242094"/>
                </a:lnTo>
                <a:cubicBezTo>
                  <a:pt x="8472009" y="1246731"/>
                  <a:pt x="8477066" y="1250488"/>
                  <a:pt x="8483306" y="1250488"/>
                </a:cubicBezTo>
                <a:lnTo>
                  <a:pt x="9012984" y="1250488"/>
                </a:lnTo>
                <a:cubicBezTo>
                  <a:pt x="9019224" y="1250488"/>
                  <a:pt x="9024281" y="1246731"/>
                  <a:pt x="9024281" y="1242094"/>
                </a:cubicBezTo>
                <a:lnTo>
                  <a:pt x="9024281" y="1208520"/>
                </a:lnTo>
                <a:cubicBezTo>
                  <a:pt x="9024281" y="1203885"/>
                  <a:pt x="9019224" y="1200127"/>
                  <a:pt x="9012984" y="1200127"/>
                </a:cubicBezTo>
                <a:close/>
                <a:moveTo>
                  <a:pt x="6837698" y="1200127"/>
                </a:moveTo>
                <a:cubicBezTo>
                  <a:pt x="6831459" y="1200127"/>
                  <a:pt x="6826401" y="1203885"/>
                  <a:pt x="6826401" y="1208520"/>
                </a:cubicBezTo>
                <a:lnTo>
                  <a:pt x="6826401" y="1242094"/>
                </a:lnTo>
                <a:cubicBezTo>
                  <a:pt x="6826401" y="1246731"/>
                  <a:pt x="6831459" y="1250488"/>
                  <a:pt x="6837698" y="1250488"/>
                </a:cubicBezTo>
                <a:lnTo>
                  <a:pt x="7367375" y="1250488"/>
                </a:lnTo>
                <a:cubicBezTo>
                  <a:pt x="7373615" y="1250488"/>
                  <a:pt x="7378673" y="1246731"/>
                  <a:pt x="7378673" y="1242094"/>
                </a:cubicBezTo>
                <a:lnTo>
                  <a:pt x="7378673" y="1208520"/>
                </a:lnTo>
                <a:cubicBezTo>
                  <a:pt x="7378673" y="1203885"/>
                  <a:pt x="7373615" y="1200127"/>
                  <a:pt x="7367375" y="1200127"/>
                </a:cubicBezTo>
                <a:close/>
                <a:moveTo>
                  <a:pt x="3824872" y="1200127"/>
                </a:moveTo>
                <a:cubicBezTo>
                  <a:pt x="3818632" y="1200127"/>
                  <a:pt x="3813574" y="1203885"/>
                  <a:pt x="3813574" y="1208520"/>
                </a:cubicBezTo>
                <a:lnTo>
                  <a:pt x="3813574" y="1242094"/>
                </a:lnTo>
                <a:cubicBezTo>
                  <a:pt x="3813574" y="1246731"/>
                  <a:pt x="3818632" y="1250488"/>
                  <a:pt x="3824872" y="1250488"/>
                </a:cubicBezTo>
                <a:lnTo>
                  <a:pt x="4354548" y="1250488"/>
                </a:lnTo>
                <a:cubicBezTo>
                  <a:pt x="4360787" y="1250488"/>
                  <a:pt x="4365844" y="1246731"/>
                  <a:pt x="4365844" y="1242094"/>
                </a:cubicBezTo>
                <a:lnTo>
                  <a:pt x="4365844" y="1208520"/>
                </a:lnTo>
                <a:cubicBezTo>
                  <a:pt x="4365844" y="1203885"/>
                  <a:pt x="4360787" y="1200127"/>
                  <a:pt x="4354548" y="1200127"/>
                </a:cubicBezTo>
                <a:close/>
                <a:moveTo>
                  <a:pt x="6351644" y="1191775"/>
                </a:moveTo>
                <a:lnTo>
                  <a:pt x="6351644" y="1291428"/>
                </a:lnTo>
                <a:lnTo>
                  <a:pt x="6410085" y="1291428"/>
                </a:lnTo>
                <a:lnTo>
                  <a:pt x="6410085" y="1191775"/>
                </a:lnTo>
                <a:close/>
                <a:moveTo>
                  <a:pt x="6268849" y="1191775"/>
                </a:moveTo>
                <a:lnTo>
                  <a:pt x="6268849" y="1291428"/>
                </a:lnTo>
                <a:lnTo>
                  <a:pt x="6327291" y="1291428"/>
                </a:lnTo>
                <a:lnTo>
                  <a:pt x="6327291" y="1191775"/>
                </a:lnTo>
                <a:close/>
                <a:moveTo>
                  <a:pt x="6186056" y="1191775"/>
                </a:moveTo>
                <a:lnTo>
                  <a:pt x="6186056" y="1291428"/>
                </a:lnTo>
                <a:lnTo>
                  <a:pt x="6244498" y="1291428"/>
                </a:lnTo>
                <a:lnTo>
                  <a:pt x="6244498" y="1191775"/>
                </a:lnTo>
                <a:close/>
                <a:moveTo>
                  <a:pt x="6103264" y="1191775"/>
                </a:moveTo>
                <a:lnTo>
                  <a:pt x="6103264" y="1291428"/>
                </a:lnTo>
                <a:lnTo>
                  <a:pt x="6161704" y="1291428"/>
                </a:lnTo>
                <a:lnTo>
                  <a:pt x="6161704" y="1191775"/>
                </a:lnTo>
                <a:close/>
                <a:moveTo>
                  <a:pt x="6020469" y="1191775"/>
                </a:moveTo>
                <a:lnTo>
                  <a:pt x="6020469" y="1291428"/>
                </a:lnTo>
                <a:lnTo>
                  <a:pt x="6078911" y="1291428"/>
                </a:lnTo>
                <a:lnTo>
                  <a:pt x="6078911" y="1191775"/>
                </a:lnTo>
                <a:close/>
                <a:moveTo>
                  <a:pt x="9284775" y="1151652"/>
                </a:moveTo>
                <a:lnTo>
                  <a:pt x="9284775" y="1212428"/>
                </a:lnTo>
                <a:lnTo>
                  <a:pt x="9688442" y="1212428"/>
                </a:lnTo>
                <a:lnTo>
                  <a:pt x="9688442" y="1151652"/>
                </a:lnTo>
                <a:close/>
                <a:moveTo>
                  <a:pt x="9100450" y="1151652"/>
                </a:moveTo>
                <a:lnTo>
                  <a:pt x="9100450" y="1212428"/>
                </a:lnTo>
                <a:lnTo>
                  <a:pt x="9240798" y="1212428"/>
                </a:lnTo>
                <a:lnTo>
                  <a:pt x="9240798" y="1151652"/>
                </a:lnTo>
                <a:close/>
                <a:moveTo>
                  <a:pt x="2453541" y="1151652"/>
                </a:moveTo>
                <a:lnTo>
                  <a:pt x="2453541" y="1212428"/>
                </a:lnTo>
                <a:lnTo>
                  <a:pt x="3024257" y="1212428"/>
                </a:lnTo>
                <a:lnTo>
                  <a:pt x="3024257" y="1151652"/>
                </a:lnTo>
                <a:close/>
                <a:moveTo>
                  <a:pt x="2192935" y="1151652"/>
                </a:moveTo>
                <a:lnTo>
                  <a:pt x="2192935" y="1212428"/>
                </a:lnTo>
                <a:lnTo>
                  <a:pt x="2391362" y="1212428"/>
                </a:lnTo>
                <a:lnTo>
                  <a:pt x="2391362" y="1151652"/>
                </a:lnTo>
                <a:close/>
                <a:moveTo>
                  <a:pt x="10860302" y="1143099"/>
                </a:moveTo>
                <a:lnTo>
                  <a:pt x="10860302" y="1266725"/>
                </a:lnTo>
                <a:lnTo>
                  <a:pt x="10945822" y="1266725"/>
                </a:lnTo>
                <a:lnTo>
                  <a:pt x="10945822" y="1143099"/>
                </a:lnTo>
                <a:close/>
                <a:moveTo>
                  <a:pt x="10715105" y="1143099"/>
                </a:moveTo>
                <a:lnTo>
                  <a:pt x="10715105" y="1266725"/>
                </a:lnTo>
                <a:lnTo>
                  <a:pt x="10800625" y="1266725"/>
                </a:lnTo>
                <a:lnTo>
                  <a:pt x="10800625" y="1143099"/>
                </a:lnTo>
                <a:close/>
                <a:moveTo>
                  <a:pt x="10569911" y="1143099"/>
                </a:moveTo>
                <a:lnTo>
                  <a:pt x="10569911" y="1266725"/>
                </a:lnTo>
                <a:lnTo>
                  <a:pt x="10655431" y="1266725"/>
                </a:lnTo>
                <a:lnTo>
                  <a:pt x="10655431" y="1143099"/>
                </a:lnTo>
                <a:close/>
                <a:moveTo>
                  <a:pt x="10424717" y="1143099"/>
                </a:moveTo>
                <a:lnTo>
                  <a:pt x="10424717" y="1266725"/>
                </a:lnTo>
                <a:lnTo>
                  <a:pt x="10510237" y="1266725"/>
                </a:lnTo>
                <a:lnTo>
                  <a:pt x="10510237" y="1143099"/>
                </a:lnTo>
                <a:close/>
                <a:moveTo>
                  <a:pt x="10279523" y="1143099"/>
                </a:moveTo>
                <a:lnTo>
                  <a:pt x="10279523" y="1266725"/>
                </a:lnTo>
                <a:lnTo>
                  <a:pt x="10365043" y="1266725"/>
                </a:lnTo>
                <a:lnTo>
                  <a:pt x="10365043" y="1143099"/>
                </a:lnTo>
                <a:close/>
                <a:moveTo>
                  <a:pt x="10134328" y="1143099"/>
                </a:moveTo>
                <a:lnTo>
                  <a:pt x="10134328" y="1266725"/>
                </a:lnTo>
                <a:lnTo>
                  <a:pt x="10219847" y="1266725"/>
                </a:lnTo>
                <a:lnTo>
                  <a:pt x="10219847" y="1143099"/>
                </a:lnTo>
                <a:close/>
                <a:moveTo>
                  <a:pt x="9989134" y="1143099"/>
                </a:moveTo>
                <a:lnTo>
                  <a:pt x="9989134" y="1266725"/>
                </a:lnTo>
                <a:lnTo>
                  <a:pt x="10074653" y="1266725"/>
                </a:lnTo>
                <a:lnTo>
                  <a:pt x="10074653" y="1143099"/>
                </a:lnTo>
                <a:close/>
                <a:moveTo>
                  <a:pt x="1102092" y="1143099"/>
                </a:moveTo>
                <a:lnTo>
                  <a:pt x="1102092" y="1266725"/>
                </a:lnTo>
                <a:lnTo>
                  <a:pt x="1187612" y="1266725"/>
                </a:lnTo>
                <a:lnTo>
                  <a:pt x="1187612" y="1143099"/>
                </a:lnTo>
                <a:close/>
                <a:moveTo>
                  <a:pt x="956896" y="1143099"/>
                </a:moveTo>
                <a:lnTo>
                  <a:pt x="956896" y="1266725"/>
                </a:lnTo>
                <a:lnTo>
                  <a:pt x="1042416" y="1266725"/>
                </a:lnTo>
                <a:lnTo>
                  <a:pt x="1042416" y="1143099"/>
                </a:lnTo>
                <a:close/>
                <a:moveTo>
                  <a:pt x="811701" y="1143099"/>
                </a:moveTo>
                <a:lnTo>
                  <a:pt x="811701" y="1266725"/>
                </a:lnTo>
                <a:lnTo>
                  <a:pt x="897221" y="1266725"/>
                </a:lnTo>
                <a:lnTo>
                  <a:pt x="897221" y="1143099"/>
                </a:lnTo>
                <a:close/>
                <a:moveTo>
                  <a:pt x="666508" y="1143099"/>
                </a:moveTo>
                <a:lnTo>
                  <a:pt x="666508" y="1266725"/>
                </a:lnTo>
                <a:lnTo>
                  <a:pt x="752027" y="1266725"/>
                </a:lnTo>
                <a:lnTo>
                  <a:pt x="752027" y="1143099"/>
                </a:lnTo>
                <a:close/>
                <a:moveTo>
                  <a:pt x="521314" y="1143099"/>
                </a:moveTo>
                <a:lnTo>
                  <a:pt x="521314" y="1266725"/>
                </a:lnTo>
                <a:lnTo>
                  <a:pt x="606834" y="1266725"/>
                </a:lnTo>
                <a:lnTo>
                  <a:pt x="606834" y="1143099"/>
                </a:lnTo>
                <a:close/>
                <a:moveTo>
                  <a:pt x="376120" y="1143099"/>
                </a:moveTo>
                <a:lnTo>
                  <a:pt x="376120" y="1266725"/>
                </a:lnTo>
                <a:lnTo>
                  <a:pt x="461639" y="1266725"/>
                </a:lnTo>
                <a:lnTo>
                  <a:pt x="461639" y="1143099"/>
                </a:lnTo>
                <a:close/>
                <a:moveTo>
                  <a:pt x="230926" y="1143099"/>
                </a:moveTo>
                <a:lnTo>
                  <a:pt x="230926" y="1266725"/>
                </a:lnTo>
                <a:lnTo>
                  <a:pt x="316446" y="1266725"/>
                </a:lnTo>
                <a:lnTo>
                  <a:pt x="316446" y="1143099"/>
                </a:lnTo>
                <a:close/>
                <a:moveTo>
                  <a:pt x="5989784" y="1109228"/>
                </a:moveTo>
                <a:lnTo>
                  <a:pt x="6410083" y="1109228"/>
                </a:lnTo>
                <a:lnTo>
                  <a:pt x="6441088" y="1109228"/>
                </a:lnTo>
                <a:lnTo>
                  <a:pt x="6453982" y="1913618"/>
                </a:lnTo>
                <a:lnTo>
                  <a:pt x="6453982" y="1694308"/>
                </a:lnTo>
                <a:lnTo>
                  <a:pt x="6457622" y="1694308"/>
                </a:lnTo>
                <a:lnTo>
                  <a:pt x="6457622" y="1427829"/>
                </a:lnTo>
                <a:lnTo>
                  <a:pt x="6612147" y="1427829"/>
                </a:lnTo>
                <a:lnTo>
                  <a:pt x="6612147" y="1694308"/>
                </a:lnTo>
                <a:lnTo>
                  <a:pt x="6770312" y="1694308"/>
                </a:lnTo>
                <a:lnTo>
                  <a:pt x="6770312" y="2070165"/>
                </a:lnTo>
                <a:lnTo>
                  <a:pt x="6410085" y="2070165"/>
                </a:lnTo>
                <a:lnTo>
                  <a:pt x="6410085" y="1971324"/>
                </a:lnTo>
                <a:lnTo>
                  <a:pt x="6351644" y="1971324"/>
                </a:lnTo>
                <a:lnTo>
                  <a:pt x="6351644" y="2070165"/>
                </a:lnTo>
                <a:lnTo>
                  <a:pt x="6327291" y="2070165"/>
                </a:lnTo>
                <a:lnTo>
                  <a:pt x="6327291" y="1971324"/>
                </a:lnTo>
                <a:lnTo>
                  <a:pt x="6268849" y="1971324"/>
                </a:lnTo>
                <a:lnTo>
                  <a:pt x="6268849" y="2070165"/>
                </a:lnTo>
                <a:lnTo>
                  <a:pt x="6244498" y="2070165"/>
                </a:lnTo>
                <a:lnTo>
                  <a:pt x="6244498" y="1971324"/>
                </a:lnTo>
                <a:lnTo>
                  <a:pt x="6186056" y="1971324"/>
                </a:lnTo>
                <a:lnTo>
                  <a:pt x="6186056" y="2070165"/>
                </a:lnTo>
                <a:lnTo>
                  <a:pt x="6161704" y="2070165"/>
                </a:lnTo>
                <a:lnTo>
                  <a:pt x="6161704" y="1971324"/>
                </a:lnTo>
                <a:lnTo>
                  <a:pt x="6103264" y="1971324"/>
                </a:lnTo>
                <a:lnTo>
                  <a:pt x="6103264" y="2070165"/>
                </a:lnTo>
                <a:lnTo>
                  <a:pt x="6078911" y="2070165"/>
                </a:lnTo>
                <a:lnTo>
                  <a:pt x="6078911" y="1971324"/>
                </a:lnTo>
                <a:lnTo>
                  <a:pt x="6020469" y="1971324"/>
                </a:lnTo>
                <a:lnTo>
                  <a:pt x="6020469" y="2070165"/>
                </a:lnTo>
                <a:lnTo>
                  <a:pt x="5991992" y="2070165"/>
                </a:lnTo>
                <a:close/>
                <a:moveTo>
                  <a:pt x="7456345" y="1109028"/>
                </a:moveTo>
                <a:cubicBezTo>
                  <a:pt x="7448473" y="1109028"/>
                  <a:pt x="7442092" y="1113770"/>
                  <a:pt x="7442092" y="1119618"/>
                </a:cubicBezTo>
                <a:lnTo>
                  <a:pt x="7442092" y="1161976"/>
                </a:lnTo>
                <a:cubicBezTo>
                  <a:pt x="7442092" y="1167825"/>
                  <a:pt x="7448473" y="1172566"/>
                  <a:pt x="7456345" y="1172566"/>
                </a:cubicBezTo>
                <a:lnTo>
                  <a:pt x="7824762" y="1172566"/>
                </a:lnTo>
                <a:cubicBezTo>
                  <a:pt x="7832633" y="1172566"/>
                  <a:pt x="7839015" y="1167825"/>
                  <a:pt x="7839015" y="1161976"/>
                </a:cubicBezTo>
                <a:lnTo>
                  <a:pt x="7839015" y="1119618"/>
                </a:lnTo>
                <a:cubicBezTo>
                  <a:pt x="7839015" y="1113770"/>
                  <a:pt x="7832633" y="1109028"/>
                  <a:pt x="7824762" y="1109028"/>
                </a:cubicBezTo>
                <a:close/>
                <a:moveTo>
                  <a:pt x="8483306" y="1098631"/>
                </a:moveTo>
                <a:cubicBezTo>
                  <a:pt x="8477066" y="1098631"/>
                  <a:pt x="8472009" y="1102390"/>
                  <a:pt x="8472009" y="1107025"/>
                </a:cubicBezTo>
                <a:lnTo>
                  <a:pt x="8472009" y="1140599"/>
                </a:lnTo>
                <a:cubicBezTo>
                  <a:pt x="8472009" y="1145235"/>
                  <a:pt x="8477066" y="1148993"/>
                  <a:pt x="8483306" y="1148993"/>
                </a:cubicBezTo>
                <a:lnTo>
                  <a:pt x="9012984" y="1148993"/>
                </a:lnTo>
                <a:cubicBezTo>
                  <a:pt x="9019224" y="1148993"/>
                  <a:pt x="9024281" y="1145235"/>
                  <a:pt x="9024281" y="1140599"/>
                </a:cubicBezTo>
                <a:lnTo>
                  <a:pt x="9024281" y="1107025"/>
                </a:lnTo>
                <a:cubicBezTo>
                  <a:pt x="9024281" y="1102390"/>
                  <a:pt x="9019224" y="1098631"/>
                  <a:pt x="9012984" y="1098631"/>
                </a:cubicBezTo>
                <a:close/>
                <a:moveTo>
                  <a:pt x="6837698" y="1098631"/>
                </a:moveTo>
                <a:cubicBezTo>
                  <a:pt x="6831459" y="1098631"/>
                  <a:pt x="6826401" y="1102390"/>
                  <a:pt x="6826401" y="1107025"/>
                </a:cubicBezTo>
                <a:lnTo>
                  <a:pt x="6826401" y="1140599"/>
                </a:lnTo>
                <a:cubicBezTo>
                  <a:pt x="6826401" y="1145235"/>
                  <a:pt x="6831459" y="1148993"/>
                  <a:pt x="6837698" y="1148993"/>
                </a:cubicBezTo>
                <a:lnTo>
                  <a:pt x="7367375" y="1148993"/>
                </a:lnTo>
                <a:cubicBezTo>
                  <a:pt x="7373615" y="1148993"/>
                  <a:pt x="7378673" y="1145235"/>
                  <a:pt x="7378673" y="1140599"/>
                </a:cubicBezTo>
                <a:lnTo>
                  <a:pt x="7378673" y="1107025"/>
                </a:lnTo>
                <a:cubicBezTo>
                  <a:pt x="7378673" y="1102390"/>
                  <a:pt x="7373615" y="1098631"/>
                  <a:pt x="7367375" y="1098631"/>
                </a:cubicBezTo>
                <a:close/>
                <a:moveTo>
                  <a:pt x="3824872" y="1098631"/>
                </a:moveTo>
                <a:cubicBezTo>
                  <a:pt x="3818632" y="1098631"/>
                  <a:pt x="3813574" y="1102390"/>
                  <a:pt x="3813574" y="1107025"/>
                </a:cubicBezTo>
                <a:lnTo>
                  <a:pt x="3813574" y="1140599"/>
                </a:lnTo>
                <a:cubicBezTo>
                  <a:pt x="3813574" y="1145235"/>
                  <a:pt x="3818632" y="1148993"/>
                  <a:pt x="3824872" y="1148993"/>
                </a:cubicBezTo>
                <a:lnTo>
                  <a:pt x="4354548" y="1148993"/>
                </a:lnTo>
                <a:cubicBezTo>
                  <a:pt x="4360787" y="1148993"/>
                  <a:pt x="4365844" y="1145235"/>
                  <a:pt x="4365844" y="1140599"/>
                </a:cubicBezTo>
                <a:lnTo>
                  <a:pt x="4365844" y="1107025"/>
                </a:lnTo>
                <a:cubicBezTo>
                  <a:pt x="4365844" y="1102390"/>
                  <a:pt x="4360787" y="1098631"/>
                  <a:pt x="4354548" y="1098631"/>
                </a:cubicBezTo>
                <a:close/>
                <a:moveTo>
                  <a:pt x="3767550" y="1048805"/>
                </a:moveTo>
                <a:lnTo>
                  <a:pt x="4411866" y="1048805"/>
                </a:lnTo>
                <a:lnTo>
                  <a:pt x="4411866" y="2070165"/>
                </a:lnTo>
                <a:lnTo>
                  <a:pt x="3767550" y="2070165"/>
                </a:lnTo>
                <a:close/>
                <a:moveTo>
                  <a:pt x="9284775" y="1022820"/>
                </a:moveTo>
                <a:lnTo>
                  <a:pt x="9284775" y="1083595"/>
                </a:lnTo>
                <a:lnTo>
                  <a:pt x="9688442" y="1083595"/>
                </a:lnTo>
                <a:lnTo>
                  <a:pt x="9688442" y="1022820"/>
                </a:lnTo>
                <a:close/>
                <a:moveTo>
                  <a:pt x="9100450" y="1022820"/>
                </a:moveTo>
                <a:lnTo>
                  <a:pt x="9100450" y="1083595"/>
                </a:lnTo>
                <a:lnTo>
                  <a:pt x="9240798" y="1083595"/>
                </a:lnTo>
                <a:lnTo>
                  <a:pt x="9240798" y="1022820"/>
                </a:lnTo>
                <a:close/>
                <a:moveTo>
                  <a:pt x="2453541" y="1022820"/>
                </a:moveTo>
                <a:lnTo>
                  <a:pt x="2453541" y="1083595"/>
                </a:lnTo>
                <a:lnTo>
                  <a:pt x="3024257" y="1083595"/>
                </a:lnTo>
                <a:lnTo>
                  <a:pt x="3024257" y="1022820"/>
                </a:lnTo>
                <a:close/>
                <a:moveTo>
                  <a:pt x="2192935" y="1022820"/>
                </a:moveTo>
                <a:lnTo>
                  <a:pt x="2192935" y="1083595"/>
                </a:lnTo>
                <a:lnTo>
                  <a:pt x="2391362" y="1083595"/>
                </a:lnTo>
                <a:lnTo>
                  <a:pt x="2391362" y="1022820"/>
                </a:lnTo>
                <a:close/>
                <a:moveTo>
                  <a:pt x="7456345" y="980978"/>
                </a:moveTo>
                <a:cubicBezTo>
                  <a:pt x="7448473" y="980978"/>
                  <a:pt x="7442092" y="985719"/>
                  <a:pt x="7442092" y="991568"/>
                </a:cubicBezTo>
                <a:lnTo>
                  <a:pt x="7442092" y="1033926"/>
                </a:lnTo>
                <a:cubicBezTo>
                  <a:pt x="7442092" y="1039775"/>
                  <a:pt x="7448473" y="1044516"/>
                  <a:pt x="7456345" y="1044516"/>
                </a:cubicBezTo>
                <a:lnTo>
                  <a:pt x="7824762" y="1044516"/>
                </a:lnTo>
                <a:cubicBezTo>
                  <a:pt x="7832633" y="1044516"/>
                  <a:pt x="7839015" y="1039775"/>
                  <a:pt x="7839015" y="1033926"/>
                </a:cubicBezTo>
                <a:lnTo>
                  <a:pt x="7839015" y="991568"/>
                </a:lnTo>
                <a:cubicBezTo>
                  <a:pt x="7839015" y="985719"/>
                  <a:pt x="7832633" y="980978"/>
                  <a:pt x="7824762" y="980978"/>
                </a:cubicBezTo>
                <a:close/>
                <a:moveTo>
                  <a:pt x="6268851" y="959214"/>
                </a:moveTo>
                <a:lnTo>
                  <a:pt x="6268851" y="1058867"/>
                </a:lnTo>
                <a:lnTo>
                  <a:pt x="6327291" y="1058867"/>
                </a:lnTo>
                <a:lnTo>
                  <a:pt x="6327291" y="959214"/>
                </a:lnTo>
                <a:close/>
                <a:moveTo>
                  <a:pt x="6186056" y="959214"/>
                </a:moveTo>
                <a:lnTo>
                  <a:pt x="6186056" y="1058867"/>
                </a:lnTo>
                <a:lnTo>
                  <a:pt x="6244498" y="1058867"/>
                </a:lnTo>
                <a:lnTo>
                  <a:pt x="6244498" y="959214"/>
                </a:lnTo>
                <a:close/>
                <a:moveTo>
                  <a:pt x="6103262" y="959214"/>
                </a:moveTo>
                <a:lnTo>
                  <a:pt x="6103262" y="1058867"/>
                </a:lnTo>
                <a:lnTo>
                  <a:pt x="6161704" y="1058867"/>
                </a:lnTo>
                <a:lnTo>
                  <a:pt x="6161704" y="959214"/>
                </a:lnTo>
                <a:close/>
                <a:moveTo>
                  <a:pt x="8358865" y="932535"/>
                </a:moveTo>
                <a:cubicBezTo>
                  <a:pt x="8342727" y="932535"/>
                  <a:pt x="8329645" y="941979"/>
                  <a:pt x="8329645" y="953628"/>
                </a:cubicBezTo>
                <a:cubicBezTo>
                  <a:pt x="8329645" y="965278"/>
                  <a:pt x="8342727" y="974722"/>
                  <a:pt x="8358865" y="974722"/>
                </a:cubicBezTo>
                <a:cubicBezTo>
                  <a:pt x="8375003" y="974722"/>
                  <a:pt x="8388086" y="965278"/>
                  <a:pt x="8388086" y="953628"/>
                </a:cubicBezTo>
                <a:cubicBezTo>
                  <a:pt x="8388086" y="941979"/>
                  <a:pt x="8375003" y="932535"/>
                  <a:pt x="8358865" y="932535"/>
                </a:cubicBezTo>
                <a:close/>
                <a:moveTo>
                  <a:pt x="8273638" y="932535"/>
                </a:moveTo>
                <a:cubicBezTo>
                  <a:pt x="8257499" y="932535"/>
                  <a:pt x="8244417" y="941979"/>
                  <a:pt x="8244417" y="953628"/>
                </a:cubicBezTo>
                <a:cubicBezTo>
                  <a:pt x="8244417" y="965278"/>
                  <a:pt x="8257499" y="974722"/>
                  <a:pt x="8273638" y="974722"/>
                </a:cubicBezTo>
                <a:cubicBezTo>
                  <a:pt x="8289776" y="974722"/>
                  <a:pt x="8302858" y="965278"/>
                  <a:pt x="8302858" y="953628"/>
                </a:cubicBezTo>
                <a:cubicBezTo>
                  <a:pt x="8302858" y="941979"/>
                  <a:pt x="8289776" y="932535"/>
                  <a:pt x="8273638" y="932535"/>
                </a:cubicBezTo>
                <a:close/>
                <a:moveTo>
                  <a:pt x="8190845" y="932535"/>
                </a:moveTo>
                <a:cubicBezTo>
                  <a:pt x="8174706" y="932535"/>
                  <a:pt x="8161624" y="941979"/>
                  <a:pt x="8161624" y="953628"/>
                </a:cubicBezTo>
                <a:cubicBezTo>
                  <a:pt x="8161624" y="965278"/>
                  <a:pt x="8174706" y="974722"/>
                  <a:pt x="8190845" y="974722"/>
                </a:cubicBezTo>
                <a:cubicBezTo>
                  <a:pt x="8206983" y="974722"/>
                  <a:pt x="8220065" y="965278"/>
                  <a:pt x="8220065" y="953628"/>
                </a:cubicBezTo>
                <a:cubicBezTo>
                  <a:pt x="8220065" y="941979"/>
                  <a:pt x="8206983" y="932535"/>
                  <a:pt x="8190845" y="932535"/>
                </a:cubicBezTo>
                <a:close/>
                <a:moveTo>
                  <a:pt x="8105616" y="932535"/>
                </a:moveTo>
                <a:cubicBezTo>
                  <a:pt x="8089478" y="932535"/>
                  <a:pt x="8076395" y="941979"/>
                  <a:pt x="8076395" y="953628"/>
                </a:cubicBezTo>
                <a:cubicBezTo>
                  <a:pt x="8076395" y="965278"/>
                  <a:pt x="8089478" y="974722"/>
                  <a:pt x="8105616" y="974722"/>
                </a:cubicBezTo>
                <a:cubicBezTo>
                  <a:pt x="8121754" y="974722"/>
                  <a:pt x="8134836" y="965278"/>
                  <a:pt x="8134836" y="953628"/>
                </a:cubicBezTo>
                <a:cubicBezTo>
                  <a:pt x="8134836" y="941979"/>
                  <a:pt x="8121754" y="932535"/>
                  <a:pt x="8105616" y="932535"/>
                </a:cubicBezTo>
                <a:close/>
                <a:moveTo>
                  <a:pt x="8025258" y="932535"/>
                </a:moveTo>
                <a:cubicBezTo>
                  <a:pt x="8009120" y="932535"/>
                  <a:pt x="7996037" y="941979"/>
                  <a:pt x="7996037" y="953628"/>
                </a:cubicBezTo>
                <a:cubicBezTo>
                  <a:pt x="7996037" y="965278"/>
                  <a:pt x="8009120" y="974722"/>
                  <a:pt x="8025258" y="974722"/>
                </a:cubicBezTo>
                <a:cubicBezTo>
                  <a:pt x="8041396" y="974722"/>
                  <a:pt x="8054478" y="965278"/>
                  <a:pt x="8054478" y="953628"/>
                </a:cubicBezTo>
                <a:cubicBezTo>
                  <a:pt x="8054478" y="941979"/>
                  <a:pt x="8041396" y="932535"/>
                  <a:pt x="8025258" y="932535"/>
                </a:cubicBezTo>
                <a:close/>
                <a:moveTo>
                  <a:pt x="7940272" y="932535"/>
                </a:moveTo>
                <a:cubicBezTo>
                  <a:pt x="7924134" y="932535"/>
                  <a:pt x="7911051" y="941979"/>
                  <a:pt x="7911051" y="953628"/>
                </a:cubicBezTo>
                <a:cubicBezTo>
                  <a:pt x="7911051" y="965278"/>
                  <a:pt x="7924134" y="974722"/>
                  <a:pt x="7940272" y="974722"/>
                </a:cubicBezTo>
                <a:cubicBezTo>
                  <a:pt x="7956410" y="974722"/>
                  <a:pt x="7969492" y="965278"/>
                  <a:pt x="7969492" y="953628"/>
                </a:cubicBezTo>
                <a:cubicBezTo>
                  <a:pt x="7969492" y="941979"/>
                  <a:pt x="7956410" y="932535"/>
                  <a:pt x="7940272" y="932535"/>
                </a:cubicBezTo>
                <a:close/>
                <a:moveTo>
                  <a:pt x="3676908" y="932535"/>
                </a:moveTo>
                <a:cubicBezTo>
                  <a:pt x="3658540" y="932535"/>
                  <a:pt x="3643651" y="941979"/>
                  <a:pt x="3643651" y="953628"/>
                </a:cubicBezTo>
                <a:cubicBezTo>
                  <a:pt x="3643651" y="965278"/>
                  <a:pt x="3658540" y="974722"/>
                  <a:pt x="3676908" y="974722"/>
                </a:cubicBezTo>
                <a:cubicBezTo>
                  <a:pt x="3695274" y="974722"/>
                  <a:pt x="3710165" y="965278"/>
                  <a:pt x="3710165" y="953628"/>
                </a:cubicBezTo>
                <a:cubicBezTo>
                  <a:pt x="3710165" y="941979"/>
                  <a:pt x="3695274" y="932535"/>
                  <a:pt x="3676908" y="932535"/>
                </a:cubicBezTo>
                <a:close/>
                <a:moveTo>
                  <a:pt x="3579906" y="932535"/>
                </a:moveTo>
                <a:cubicBezTo>
                  <a:pt x="3561540" y="932535"/>
                  <a:pt x="3546649" y="941979"/>
                  <a:pt x="3546649" y="953628"/>
                </a:cubicBezTo>
                <a:cubicBezTo>
                  <a:pt x="3546649" y="965278"/>
                  <a:pt x="3561540" y="974722"/>
                  <a:pt x="3579906" y="974722"/>
                </a:cubicBezTo>
                <a:cubicBezTo>
                  <a:pt x="3598274" y="974722"/>
                  <a:pt x="3613162" y="965278"/>
                  <a:pt x="3613162" y="953628"/>
                </a:cubicBezTo>
                <a:cubicBezTo>
                  <a:pt x="3613162" y="941979"/>
                  <a:pt x="3598274" y="932535"/>
                  <a:pt x="3579906" y="932535"/>
                </a:cubicBezTo>
                <a:close/>
                <a:moveTo>
                  <a:pt x="3485678" y="932535"/>
                </a:moveTo>
                <a:cubicBezTo>
                  <a:pt x="3467311" y="932535"/>
                  <a:pt x="3452423" y="941979"/>
                  <a:pt x="3452423" y="953628"/>
                </a:cubicBezTo>
                <a:cubicBezTo>
                  <a:pt x="3452423" y="965278"/>
                  <a:pt x="3467311" y="974722"/>
                  <a:pt x="3485678" y="974722"/>
                </a:cubicBezTo>
                <a:cubicBezTo>
                  <a:pt x="3504045" y="974722"/>
                  <a:pt x="3518934" y="965278"/>
                  <a:pt x="3518934" y="953628"/>
                </a:cubicBezTo>
                <a:cubicBezTo>
                  <a:pt x="3518934" y="941979"/>
                  <a:pt x="3504045" y="932535"/>
                  <a:pt x="3485678" y="932535"/>
                </a:cubicBezTo>
                <a:close/>
                <a:moveTo>
                  <a:pt x="3388677" y="932535"/>
                </a:moveTo>
                <a:cubicBezTo>
                  <a:pt x="3370310" y="932535"/>
                  <a:pt x="3355420" y="941979"/>
                  <a:pt x="3355420" y="953628"/>
                </a:cubicBezTo>
                <a:cubicBezTo>
                  <a:pt x="3355420" y="965278"/>
                  <a:pt x="3370310" y="974722"/>
                  <a:pt x="3388677" y="974722"/>
                </a:cubicBezTo>
                <a:cubicBezTo>
                  <a:pt x="3407044" y="974722"/>
                  <a:pt x="3421934" y="965278"/>
                  <a:pt x="3421934" y="953628"/>
                </a:cubicBezTo>
                <a:cubicBezTo>
                  <a:pt x="3421934" y="941979"/>
                  <a:pt x="3407044" y="932535"/>
                  <a:pt x="3388677" y="932535"/>
                </a:cubicBezTo>
                <a:close/>
                <a:moveTo>
                  <a:pt x="3297220" y="932535"/>
                </a:moveTo>
                <a:cubicBezTo>
                  <a:pt x="3278853" y="932535"/>
                  <a:pt x="3263964" y="941979"/>
                  <a:pt x="3263964" y="953628"/>
                </a:cubicBezTo>
                <a:cubicBezTo>
                  <a:pt x="3263964" y="965278"/>
                  <a:pt x="3278853" y="974722"/>
                  <a:pt x="3297220" y="974722"/>
                </a:cubicBezTo>
                <a:cubicBezTo>
                  <a:pt x="3315587" y="974722"/>
                  <a:pt x="3330476" y="965278"/>
                  <a:pt x="3330476" y="953628"/>
                </a:cubicBezTo>
                <a:cubicBezTo>
                  <a:pt x="3330476" y="941979"/>
                  <a:pt x="3315587" y="932535"/>
                  <a:pt x="3297220" y="932535"/>
                </a:cubicBezTo>
                <a:close/>
                <a:moveTo>
                  <a:pt x="3200495" y="932535"/>
                </a:moveTo>
                <a:cubicBezTo>
                  <a:pt x="3182128" y="932535"/>
                  <a:pt x="3167239" y="941979"/>
                  <a:pt x="3167239" y="953628"/>
                </a:cubicBezTo>
                <a:cubicBezTo>
                  <a:pt x="3167239" y="965278"/>
                  <a:pt x="3182128" y="974722"/>
                  <a:pt x="3200495" y="974722"/>
                </a:cubicBezTo>
                <a:cubicBezTo>
                  <a:pt x="3218861" y="974722"/>
                  <a:pt x="3233750" y="965278"/>
                  <a:pt x="3233750" y="953628"/>
                </a:cubicBezTo>
                <a:cubicBezTo>
                  <a:pt x="3233750" y="941979"/>
                  <a:pt x="3218861" y="932535"/>
                  <a:pt x="3200495" y="932535"/>
                </a:cubicBezTo>
                <a:close/>
                <a:moveTo>
                  <a:pt x="10817542" y="923020"/>
                </a:moveTo>
                <a:lnTo>
                  <a:pt x="10817542" y="1046645"/>
                </a:lnTo>
                <a:lnTo>
                  <a:pt x="10903062" y="1046645"/>
                </a:lnTo>
                <a:lnTo>
                  <a:pt x="10903062" y="923020"/>
                </a:lnTo>
                <a:close/>
                <a:moveTo>
                  <a:pt x="1059331" y="923020"/>
                </a:moveTo>
                <a:lnTo>
                  <a:pt x="1059331" y="1046645"/>
                </a:lnTo>
                <a:lnTo>
                  <a:pt x="1144851" y="1046645"/>
                </a:lnTo>
                <a:lnTo>
                  <a:pt x="1144851" y="923020"/>
                </a:lnTo>
                <a:close/>
                <a:moveTo>
                  <a:pt x="8472008" y="920899"/>
                </a:moveTo>
                <a:lnTo>
                  <a:pt x="9024281" y="920899"/>
                </a:lnTo>
                <a:lnTo>
                  <a:pt x="9024281" y="1048805"/>
                </a:lnTo>
                <a:lnTo>
                  <a:pt x="8472008" y="1048805"/>
                </a:lnTo>
                <a:close/>
                <a:moveTo>
                  <a:pt x="6826401" y="920899"/>
                </a:moveTo>
                <a:lnTo>
                  <a:pt x="7378673" y="920899"/>
                </a:lnTo>
                <a:lnTo>
                  <a:pt x="7378673" y="1048805"/>
                </a:lnTo>
                <a:lnTo>
                  <a:pt x="6826401" y="1048805"/>
                </a:lnTo>
                <a:close/>
                <a:moveTo>
                  <a:pt x="3813574" y="920899"/>
                </a:moveTo>
                <a:lnTo>
                  <a:pt x="4365846" y="920899"/>
                </a:lnTo>
                <a:lnTo>
                  <a:pt x="4365846" y="1048805"/>
                </a:lnTo>
                <a:lnTo>
                  <a:pt x="3813574" y="1048805"/>
                </a:lnTo>
                <a:close/>
                <a:moveTo>
                  <a:pt x="10657802" y="864905"/>
                </a:moveTo>
                <a:lnTo>
                  <a:pt x="10657802" y="988530"/>
                </a:lnTo>
                <a:lnTo>
                  <a:pt x="10743322" y="988530"/>
                </a:lnTo>
                <a:lnTo>
                  <a:pt x="10743322" y="864905"/>
                </a:lnTo>
                <a:close/>
                <a:moveTo>
                  <a:pt x="899592" y="864905"/>
                </a:moveTo>
                <a:lnTo>
                  <a:pt x="899592" y="988530"/>
                </a:lnTo>
                <a:lnTo>
                  <a:pt x="985112" y="988530"/>
                </a:lnTo>
                <a:lnTo>
                  <a:pt x="985112" y="864905"/>
                </a:lnTo>
                <a:close/>
                <a:moveTo>
                  <a:pt x="7456345" y="852928"/>
                </a:moveTo>
                <a:cubicBezTo>
                  <a:pt x="7448473" y="852928"/>
                  <a:pt x="7442092" y="857670"/>
                  <a:pt x="7442092" y="863518"/>
                </a:cubicBezTo>
                <a:lnTo>
                  <a:pt x="7442092" y="905876"/>
                </a:lnTo>
                <a:cubicBezTo>
                  <a:pt x="7442092" y="911725"/>
                  <a:pt x="7448473" y="916466"/>
                  <a:pt x="7456345" y="916466"/>
                </a:cubicBezTo>
                <a:lnTo>
                  <a:pt x="7824762" y="916466"/>
                </a:lnTo>
                <a:cubicBezTo>
                  <a:pt x="7832633" y="916466"/>
                  <a:pt x="7839015" y="911725"/>
                  <a:pt x="7839015" y="905876"/>
                </a:cubicBezTo>
                <a:lnTo>
                  <a:pt x="7839015" y="863518"/>
                </a:lnTo>
                <a:cubicBezTo>
                  <a:pt x="7839015" y="857670"/>
                  <a:pt x="7832633" y="852928"/>
                  <a:pt x="7824762" y="852928"/>
                </a:cubicBezTo>
                <a:close/>
                <a:moveTo>
                  <a:pt x="6268851" y="831308"/>
                </a:moveTo>
                <a:lnTo>
                  <a:pt x="6268851" y="930961"/>
                </a:lnTo>
                <a:lnTo>
                  <a:pt x="6327291" y="930961"/>
                </a:lnTo>
                <a:lnTo>
                  <a:pt x="6327291" y="831308"/>
                </a:lnTo>
                <a:close/>
                <a:moveTo>
                  <a:pt x="6186056" y="831308"/>
                </a:moveTo>
                <a:lnTo>
                  <a:pt x="6186056" y="930961"/>
                </a:lnTo>
                <a:lnTo>
                  <a:pt x="6244498" y="930961"/>
                </a:lnTo>
                <a:lnTo>
                  <a:pt x="6244498" y="831308"/>
                </a:lnTo>
                <a:close/>
                <a:moveTo>
                  <a:pt x="6103262" y="831308"/>
                </a:moveTo>
                <a:lnTo>
                  <a:pt x="6103262" y="930961"/>
                </a:lnTo>
                <a:lnTo>
                  <a:pt x="6161704" y="930961"/>
                </a:lnTo>
                <a:lnTo>
                  <a:pt x="6161704" y="831308"/>
                </a:lnTo>
                <a:close/>
                <a:moveTo>
                  <a:pt x="10497926" y="818955"/>
                </a:moveTo>
                <a:lnTo>
                  <a:pt x="10497926" y="942581"/>
                </a:lnTo>
                <a:lnTo>
                  <a:pt x="10583445" y="942581"/>
                </a:lnTo>
                <a:lnTo>
                  <a:pt x="10583445" y="818955"/>
                </a:lnTo>
                <a:close/>
                <a:moveTo>
                  <a:pt x="739715" y="818955"/>
                </a:moveTo>
                <a:lnTo>
                  <a:pt x="739715" y="942581"/>
                </a:lnTo>
                <a:lnTo>
                  <a:pt x="825235" y="942581"/>
                </a:lnTo>
                <a:lnTo>
                  <a:pt x="825235" y="818955"/>
                </a:lnTo>
                <a:close/>
                <a:moveTo>
                  <a:pt x="9432174" y="781728"/>
                </a:moveTo>
                <a:lnTo>
                  <a:pt x="9432174" y="905354"/>
                </a:lnTo>
                <a:lnTo>
                  <a:pt x="9517695" y="905354"/>
                </a:lnTo>
                <a:lnTo>
                  <a:pt x="9517695" y="781728"/>
                </a:lnTo>
                <a:close/>
                <a:moveTo>
                  <a:pt x="9293059" y="781728"/>
                </a:moveTo>
                <a:lnTo>
                  <a:pt x="9293059" y="905354"/>
                </a:lnTo>
                <a:lnTo>
                  <a:pt x="9378579" y="905354"/>
                </a:lnTo>
                <a:lnTo>
                  <a:pt x="9378579" y="781728"/>
                </a:lnTo>
                <a:close/>
                <a:moveTo>
                  <a:pt x="2661937" y="781728"/>
                </a:moveTo>
                <a:lnTo>
                  <a:pt x="2661937" y="905354"/>
                </a:lnTo>
                <a:lnTo>
                  <a:pt x="2782849" y="905354"/>
                </a:lnTo>
                <a:lnTo>
                  <a:pt x="2782849" y="781728"/>
                </a:lnTo>
                <a:close/>
                <a:moveTo>
                  <a:pt x="2465250" y="781728"/>
                </a:moveTo>
                <a:lnTo>
                  <a:pt x="2465250" y="905354"/>
                </a:lnTo>
                <a:lnTo>
                  <a:pt x="2586162" y="905354"/>
                </a:lnTo>
                <a:lnTo>
                  <a:pt x="2586162" y="781728"/>
                </a:lnTo>
                <a:close/>
                <a:moveTo>
                  <a:pt x="8788959" y="762361"/>
                </a:moveTo>
                <a:lnTo>
                  <a:pt x="8788959" y="862014"/>
                </a:lnTo>
                <a:lnTo>
                  <a:pt x="8847400" y="862014"/>
                </a:lnTo>
                <a:lnTo>
                  <a:pt x="8847400" y="762361"/>
                </a:lnTo>
                <a:close/>
                <a:moveTo>
                  <a:pt x="8706165" y="762361"/>
                </a:moveTo>
                <a:lnTo>
                  <a:pt x="8706165" y="862014"/>
                </a:lnTo>
                <a:lnTo>
                  <a:pt x="8764606" y="862014"/>
                </a:lnTo>
                <a:lnTo>
                  <a:pt x="8764606" y="762361"/>
                </a:lnTo>
                <a:close/>
                <a:moveTo>
                  <a:pt x="8623371" y="762361"/>
                </a:moveTo>
                <a:lnTo>
                  <a:pt x="8623371" y="862014"/>
                </a:lnTo>
                <a:lnTo>
                  <a:pt x="8681812" y="862014"/>
                </a:lnTo>
                <a:lnTo>
                  <a:pt x="8681812" y="762361"/>
                </a:lnTo>
                <a:close/>
                <a:moveTo>
                  <a:pt x="7456345" y="724880"/>
                </a:moveTo>
                <a:cubicBezTo>
                  <a:pt x="7448473" y="724880"/>
                  <a:pt x="7442092" y="729621"/>
                  <a:pt x="7442092" y="735470"/>
                </a:cubicBezTo>
                <a:lnTo>
                  <a:pt x="7442092" y="777828"/>
                </a:lnTo>
                <a:cubicBezTo>
                  <a:pt x="7442092" y="783676"/>
                  <a:pt x="7448473" y="788417"/>
                  <a:pt x="7456345" y="788417"/>
                </a:cubicBezTo>
                <a:lnTo>
                  <a:pt x="7824762" y="788417"/>
                </a:lnTo>
                <a:cubicBezTo>
                  <a:pt x="7832633" y="788417"/>
                  <a:pt x="7839015" y="783676"/>
                  <a:pt x="7839015" y="777828"/>
                </a:cubicBezTo>
                <a:lnTo>
                  <a:pt x="7839015" y="735470"/>
                </a:lnTo>
                <a:cubicBezTo>
                  <a:pt x="7839015" y="729621"/>
                  <a:pt x="7832633" y="724880"/>
                  <a:pt x="7824762" y="724880"/>
                </a:cubicBezTo>
                <a:close/>
                <a:moveTo>
                  <a:pt x="6268851" y="693441"/>
                </a:moveTo>
                <a:lnTo>
                  <a:pt x="6268851" y="793095"/>
                </a:lnTo>
                <a:lnTo>
                  <a:pt x="6327291" y="793095"/>
                </a:lnTo>
                <a:lnTo>
                  <a:pt x="6327291" y="693441"/>
                </a:lnTo>
                <a:close/>
                <a:moveTo>
                  <a:pt x="6186056" y="693441"/>
                </a:moveTo>
                <a:lnTo>
                  <a:pt x="6186056" y="793095"/>
                </a:lnTo>
                <a:lnTo>
                  <a:pt x="6244498" y="793095"/>
                </a:lnTo>
                <a:lnTo>
                  <a:pt x="6244498" y="693441"/>
                </a:lnTo>
                <a:close/>
                <a:moveTo>
                  <a:pt x="6103262" y="693441"/>
                </a:moveTo>
                <a:lnTo>
                  <a:pt x="6103262" y="793095"/>
                </a:lnTo>
                <a:lnTo>
                  <a:pt x="6161704" y="793095"/>
                </a:lnTo>
                <a:lnTo>
                  <a:pt x="6161704" y="693441"/>
                </a:lnTo>
                <a:close/>
                <a:moveTo>
                  <a:pt x="6058127" y="653041"/>
                </a:moveTo>
                <a:lnTo>
                  <a:pt x="6327292" y="653041"/>
                </a:lnTo>
                <a:lnTo>
                  <a:pt x="6392509" y="653041"/>
                </a:lnTo>
                <a:lnTo>
                  <a:pt x="6410083" y="1109228"/>
                </a:lnTo>
                <a:lnTo>
                  <a:pt x="6046026" y="1107720"/>
                </a:lnTo>
                <a:cubicBezTo>
                  <a:pt x="6045189" y="956161"/>
                  <a:pt x="6058964" y="804601"/>
                  <a:pt x="6058127" y="653041"/>
                </a:cubicBezTo>
                <a:close/>
                <a:moveTo>
                  <a:pt x="8788959" y="634455"/>
                </a:moveTo>
                <a:lnTo>
                  <a:pt x="8788959" y="734108"/>
                </a:lnTo>
                <a:lnTo>
                  <a:pt x="8847400" y="734108"/>
                </a:lnTo>
                <a:lnTo>
                  <a:pt x="8847400" y="634455"/>
                </a:lnTo>
                <a:close/>
                <a:moveTo>
                  <a:pt x="8706165" y="634455"/>
                </a:moveTo>
                <a:lnTo>
                  <a:pt x="8706165" y="734108"/>
                </a:lnTo>
                <a:lnTo>
                  <a:pt x="8764606" y="734108"/>
                </a:lnTo>
                <a:lnTo>
                  <a:pt x="8764606" y="634455"/>
                </a:lnTo>
                <a:close/>
                <a:moveTo>
                  <a:pt x="8623371" y="634455"/>
                </a:moveTo>
                <a:lnTo>
                  <a:pt x="8623371" y="734108"/>
                </a:lnTo>
                <a:lnTo>
                  <a:pt x="8681812" y="734108"/>
                </a:lnTo>
                <a:lnTo>
                  <a:pt x="8681812" y="634455"/>
                </a:lnTo>
                <a:close/>
                <a:moveTo>
                  <a:pt x="3122896" y="633531"/>
                </a:moveTo>
                <a:lnTo>
                  <a:pt x="3751451" y="633531"/>
                </a:lnTo>
                <a:lnTo>
                  <a:pt x="3751451" y="2070165"/>
                </a:lnTo>
                <a:lnTo>
                  <a:pt x="3703231" y="2070165"/>
                </a:lnTo>
                <a:lnTo>
                  <a:pt x="3703231" y="984852"/>
                </a:lnTo>
                <a:lnTo>
                  <a:pt x="3650858" y="984852"/>
                </a:lnTo>
                <a:lnTo>
                  <a:pt x="3650858" y="2070165"/>
                </a:lnTo>
                <a:lnTo>
                  <a:pt x="3606509" y="2070165"/>
                </a:lnTo>
                <a:lnTo>
                  <a:pt x="3606509" y="984852"/>
                </a:lnTo>
                <a:lnTo>
                  <a:pt x="3554136" y="984852"/>
                </a:lnTo>
                <a:lnTo>
                  <a:pt x="3554136" y="2070165"/>
                </a:lnTo>
                <a:lnTo>
                  <a:pt x="3509784" y="2070165"/>
                </a:lnTo>
                <a:lnTo>
                  <a:pt x="3509784" y="984852"/>
                </a:lnTo>
                <a:lnTo>
                  <a:pt x="3457411" y="984852"/>
                </a:lnTo>
                <a:lnTo>
                  <a:pt x="3457411" y="2070165"/>
                </a:lnTo>
                <a:lnTo>
                  <a:pt x="3413062" y="2070165"/>
                </a:lnTo>
                <a:lnTo>
                  <a:pt x="3413062" y="984852"/>
                </a:lnTo>
                <a:lnTo>
                  <a:pt x="3360687" y="984852"/>
                </a:lnTo>
                <a:lnTo>
                  <a:pt x="3360687" y="2070165"/>
                </a:lnTo>
                <a:lnTo>
                  <a:pt x="3316337" y="2070165"/>
                </a:lnTo>
                <a:lnTo>
                  <a:pt x="3316337" y="984852"/>
                </a:lnTo>
                <a:lnTo>
                  <a:pt x="3263964" y="984852"/>
                </a:lnTo>
                <a:lnTo>
                  <a:pt x="3263964" y="2070165"/>
                </a:lnTo>
                <a:lnTo>
                  <a:pt x="3219612" y="2070165"/>
                </a:lnTo>
                <a:lnTo>
                  <a:pt x="3219612" y="984852"/>
                </a:lnTo>
                <a:lnTo>
                  <a:pt x="3167239" y="984852"/>
                </a:lnTo>
                <a:lnTo>
                  <a:pt x="3167239" y="2070165"/>
                </a:lnTo>
                <a:lnTo>
                  <a:pt x="3122896" y="2070165"/>
                </a:lnTo>
                <a:lnTo>
                  <a:pt x="3024257" y="2070165"/>
                </a:lnTo>
                <a:lnTo>
                  <a:pt x="3024257" y="2041573"/>
                </a:lnTo>
                <a:lnTo>
                  <a:pt x="2453541" y="2041573"/>
                </a:lnTo>
                <a:lnTo>
                  <a:pt x="2453541" y="2070165"/>
                </a:lnTo>
                <a:lnTo>
                  <a:pt x="2391362" y="2070165"/>
                </a:lnTo>
                <a:lnTo>
                  <a:pt x="2391362" y="2041573"/>
                </a:lnTo>
                <a:lnTo>
                  <a:pt x="2192935" y="2041573"/>
                </a:lnTo>
                <a:lnTo>
                  <a:pt x="2192935" y="2070165"/>
                </a:lnTo>
                <a:lnTo>
                  <a:pt x="2130759" y="2070165"/>
                </a:lnTo>
                <a:lnTo>
                  <a:pt x="2130759" y="988773"/>
                </a:lnTo>
                <a:lnTo>
                  <a:pt x="2242686" y="988773"/>
                </a:lnTo>
                <a:lnTo>
                  <a:pt x="2183148" y="661155"/>
                </a:lnTo>
                <a:lnTo>
                  <a:pt x="3070506" y="661155"/>
                </a:lnTo>
                <a:lnTo>
                  <a:pt x="3010967" y="988773"/>
                </a:lnTo>
                <a:lnTo>
                  <a:pt x="3122896" y="988773"/>
                </a:lnTo>
                <a:close/>
                <a:moveTo>
                  <a:pt x="10420554" y="624084"/>
                </a:moveTo>
                <a:lnTo>
                  <a:pt x="11043939" y="881890"/>
                </a:lnTo>
                <a:lnTo>
                  <a:pt x="11043939" y="1299068"/>
                </a:lnTo>
                <a:lnTo>
                  <a:pt x="11323163" y="1299068"/>
                </a:lnTo>
                <a:lnTo>
                  <a:pt x="11323163" y="2070165"/>
                </a:lnTo>
                <a:lnTo>
                  <a:pt x="11208637" y="2070165"/>
                </a:lnTo>
                <a:lnTo>
                  <a:pt x="11208637" y="1828109"/>
                </a:lnTo>
                <a:lnTo>
                  <a:pt x="11162619" y="1828109"/>
                </a:lnTo>
                <a:lnTo>
                  <a:pt x="11162619" y="2070165"/>
                </a:lnTo>
                <a:lnTo>
                  <a:pt x="11067402" y="2070165"/>
                </a:lnTo>
                <a:lnTo>
                  <a:pt x="11067402" y="1828109"/>
                </a:lnTo>
                <a:lnTo>
                  <a:pt x="11021384" y="1828109"/>
                </a:lnTo>
                <a:lnTo>
                  <a:pt x="11021384" y="2070165"/>
                </a:lnTo>
                <a:lnTo>
                  <a:pt x="10926070" y="2070165"/>
                </a:lnTo>
                <a:lnTo>
                  <a:pt x="10926070" y="1828109"/>
                </a:lnTo>
                <a:lnTo>
                  <a:pt x="10880052" y="1828109"/>
                </a:lnTo>
                <a:lnTo>
                  <a:pt x="10880052" y="2070165"/>
                </a:lnTo>
                <a:lnTo>
                  <a:pt x="10780874" y="2070165"/>
                </a:lnTo>
                <a:lnTo>
                  <a:pt x="10780874" y="1828109"/>
                </a:lnTo>
                <a:lnTo>
                  <a:pt x="10734856" y="1828109"/>
                </a:lnTo>
                <a:lnTo>
                  <a:pt x="10734856" y="2070165"/>
                </a:lnTo>
                <a:lnTo>
                  <a:pt x="10655102" y="2070165"/>
                </a:lnTo>
                <a:lnTo>
                  <a:pt x="10655102" y="1828109"/>
                </a:lnTo>
                <a:lnTo>
                  <a:pt x="10609084" y="1828109"/>
                </a:lnTo>
                <a:lnTo>
                  <a:pt x="10609084" y="2070165"/>
                </a:lnTo>
                <a:lnTo>
                  <a:pt x="10490485" y="2070165"/>
                </a:lnTo>
                <a:lnTo>
                  <a:pt x="10490485" y="1828109"/>
                </a:lnTo>
                <a:lnTo>
                  <a:pt x="10444467" y="1828109"/>
                </a:lnTo>
                <a:lnTo>
                  <a:pt x="10444467" y="2070165"/>
                </a:lnTo>
                <a:lnTo>
                  <a:pt x="10345290" y="2070165"/>
                </a:lnTo>
                <a:lnTo>
                  <a:pt x="10345290" y="1828109"/>
                </a:lnTo>
                <a:lnTo>
                  <a:pt x="10299272" y="1828109"/>
                </a:lnTo>
                <a:lnTo>
                  <a:pt x="10299272" y="2070165"/>
                </a:lnTo>
                <a:lnTo>
                  <a:pt x="10214948" y="2070165"/>
                </a:lnTo>
                <a:lnTo>
                  <a:pt x="10214948" y="1828109"/>
                </a:lnTo>
                <a:lnTo>
                  <a:pt x="10168930" y="1828109"/>
                </a:lnTo>
                <a:lnTo>
                  <a:pt x="10168930" y="2070165"/>
                </a:lnTo>
                <a:lnTo>
                  <a:pt x="10054902" y="2070165"/>
                </a:lnTo>
                <a:lnTo>
                  <a:pt x="10054902" y="1828109"/>
                </a:lnTo>
                <a:lnTo>
                  <a:pt x="10008885" y="1828109"/>
                </a:lnTo>
                <a:lnTo>
                  <a:pt x="10008885" y="2070165"/>
                </a:lnTo>
                <a:lnTo>
                  <a:pt x="9688442" y="2070165"/>
                </a:lnTo>
                <a:lnTo>
                  <a:pt x="9688442" y="2041573"/>
                </a:lnTo>
                <a:lnTo>
                  <a:pt x="9284775" y="2041573"/>
                </a:lnTo>
                <a:lnTo>
                  <a:pt x="9284775" y="2070165"/>
                </a:lnTo>
                <a:lnTo>
                  <a:pt x="9240798" y="2070165"/>
                </a:lnTo>
                <a:lnTo>
                  <a:pt x="9240798" y="2041573"/>
                </a:lnTo>
                <a:lnTo>
                  <a:pt x="9100450" y="2041573"/>
                </a:lnTo>
                <a:lnTo>
                  <a:pt x="9100450" y="2070165"/>
                </a:lnTo>
                <a:lnTo>
                  <a:pt x="8425986" y="2070165"/>
                </a:lnTo>
                <a:lnTo>
                  <a:pt x="8425986" y="1048805"/>
                </a:lnTo>
                <a:lnTo>
                  <a:pt x="9056473" y="1048805"/>
                </a:lnTo>
                <a:lnTo>
                  <a:pt x="9056473" y="988773"/>
                </a:lnTo>
                <a:lnTo>
                  <a:pt x="9135639" y="988773"/>
                </a:lnTo>
                <a:lnTo>
                  <a:pt x="9093528" y="661155"/>
                </a:lnTo>
                <a:lnTo>
                  <a:pt x="9721155" y="661155"/>
                </a:lnTo>
                <a:lnTo>
                  <a:pt x="9679044" y="988773"/>
                </a:lnTo>
                <a:lnTo>
                  <a:pt x="9758210" y="988773"/>
                </a:lnTo>
                <a:lnTo>
                  <a:pt x="9758210" y="1852181"/>
                </a:lnTo>
                <a:lnTo>
                  <a:pt x="9914054" y="1852181"/>
                </a:lnTo>
                <a:lnTo>
                  <a:pt x="9914054" y="1805307"/>
                </a:lnTo>
                <a:lnTo>
                  <a:pt x="9914054" y="1045950"/>
                </a:lnTo>
                <a:lnTo>
                  <a:pt x="10420554" y="1045950"/>
                </a:lnTo>
                <a:close/>
                <a:moveTo>
                  <a:pt x="662347" y="624084"/>
                </a:moveTo>
                <a:lnTo>
                  <a:pt x="1563846" y="1038650"/>
                </a:lnTo>
                <a:lnTo>
                  <a:pt x="1564614" y="2070165"/>
                </a:lnTo>
                <a:lnTo>
                  <a:pt x="1450428" y="2070165"/>
                </a:lnTo>
                <a:lnTo>
                  <a:pt x="1450428" y="1828109"/>
                </a:lnTo>
                <a:lnTo>
                  <a:pt x="1404410" y="1828109"/>
                </a:lnTo>
                <a:lnTo>
                  <a:pt x="1404410" y="2070165"/>
                </a:lnTo>
                <a:lnTo>
                  <a:pt x="1309192" y="2070165"/>
                </a:lnTo>
                <a:lnTo>
                  <a:pt x="1309192" y="1828109"/>
                </a:lnTo>
                <a:lnTo>
                  <a:pt x="1263174" y="1828109"/>
                </a:lnTo>
                <a:lnTo>
                  <a:pt x="1263174" y="2070165"/>
                </a:lnTo>
                <a:lnTo>
                  <a:pt x="1167860" y="2070165"/>
                </a:lnTo>
                <a:lnTo>
                  <a:pt x="1167860" y="1828109"/>
                </a:lnTo>
                <a:lnTo>
                  <a:pt x="1121843" y="1828109"/>
                </a:lnTo>
                <a:lnTo>
                  <a:pt x="1121843" y="2070165"/>
                </a:lnTo>
                <a:lnTo>
                  <a:pt x="1022664" y="2070165"/>
                </a:lnTo>
                <a:lnTo>
                  <a:pt x="1022664" y="1828109"/>
                </a:lnTo>
                <a:lnTo>
                  <a:pt x="976646" y="1828109"/>
                </a:lnTo>
                <a:lnTo>
                  <a:pt x="976646" y="2070165"/>
                </a:lnTo>
                <a:lnTo>
                  <a:pt x="896893" y="2070165"/>
                </a:lnTo>
                <a:lnTo>
                  <a:pt x="896893" y="1828109"/>
                </a:lnTo>
                <a:lnTo>
                  <a:pt x="850875" y="1828109"/>
                </a:lnTo>
                <a:lnTo>
                  <a:pt x="850875" y="2070165"/>
                </a:lnTo>
                <a:lnTo>
                  <a:pt x="732276" y="2070165"/>
                </a:lnTo>
                <a:lnTo>
                  <a:pt x="732276" y="1828109"/>
                </a:lnTo>
                <a:lnTo>
                  <a:pt x="686259" y="1828109"/>
                </a:lnTo>
                <a:lnTo>
                  <a:pt x="686259" y="2070165"/>
                </a:lnTo>
                <a:lnTo>
                  <a:pt x="587081" y="2070165"/>
                </a:lnTo>
                <a:lnTo>
                  <a:pt x="587081" y="1828109"/>
                </a:lnTo>
                <a:lnTo>
                  <a:pt x="541064" y="1828109"/>
                </a:lnTo>
                <a:lnTo>
                  <a:pt x="541064" y="2070165"/>
                </a:lnTo>
                <a:lnTo>
                  <a:pt x="456739" y="2070165"/>
                </a:lnTo>
                <a:lnTo>
                  <a:pt x="456739" y="1828109"/>
                </a:lnTo>
                <a:lnTo>
                  <a:pt x="410721" y="1828109"/>
                </a:lnTo>
                <a:lnTo>
                  <a:pt x="410721" y="2070165"/>
                </a:lnTo>
                <a:lnTo>
                  <a:pt x="296693" y="2070165"/>
                </a:lnTo>
                <a:lnTo>
                  <a:pt x="296693" y="1828109"/>
                </a:lnTo>
                <a:lnTo>
                  <a:pt x="250675" y="1828109"/>
                </a:lnTo>
                <a:lnTo>
                  <a:pt x="250675" y="2070165"/>
                </a:lnTo>
                <a:lnTo>
                  <a:pt x="0" y="2070165"/>
                </a:lnTo>
                <a:lnTo>
                  <a:pt x="0" y="1852181"/>
                </a:lnTo>
                <a:lnTo>
                  <a:pt x="155847" y="1852181"/>
                </a:lnTo>
                <a:lnTo>
                  <a:pt x="155847" y="1805307"/>
                </a:lnTo>
                <a:lnTo>
                  <a:pt x="155847" y="1045950"/>
                </a:lnTo>
                <a:lnTo>
                  <a:pt x="662347" y="1045950"/>
                </a:lnTo>
                <a:close/>
                <a:moveTo>
                  <a:pt x="7442091" y="500646"/>
                </a:moveTo>
                <a:lnTo>
                  <a:pt x="7839015" y="500646"/>
                </a:lnTo>
                <a:lnTo>
                  <a:pt x="7839015" y="662016"/>
                </a:lnTo>
                <a:lnTo>
                  <a:pt x="7872090" y="662016"/>
                </a:lnTo>
                <a:lnTo>
                  <a:pt x="7872090" y="633531"/>
                </a:lnTo>
                <a:lnTo>
                  <a:pt x="8424362" y="633531"/>
                </a:lnTo>
                <a:lnTo>
                  <a:pt x="8424362" y="2070165"/>
                </a:lnTo>
                <a:lnTo>
                  <a:pt x="8381996" y="2070165"/>
                </a:lnTo>
                <a:lnTo>
                  <a:pt x="8381996" y="984852"/>
                </a:lnTo>
                <a:lnTo>
                  <a:pt x="8335978" y="984852"/>
                </a:lnTo>
                <a:lnTo>
                  <a:pt x="8335978" y="2070165"/>
                </a:lnTo>
                <a:lnTo>
                  <a:pt x="8297011" y="2070165"/>
                </a:lnTo>
                <a:lnTo>
                  <a:pt x="8297011" y="984852"/>
                </a:lnTo>
                <a:lnTo>
                  <a:pt x="8250994" y="984852"/>
                </a:lnTo>
                <a:lnTo>
                  <a:pt x="8250994" y="2070165"/>
                </a:lnTo>
                <a:lnTo>
                  <a:pt x="8212026" y="2070165"/>
                </a:lnTo>
                <a:lnTo>
                  <a:pt x="8212026" y="984852"/>
                </a:lnTo>
                <a:lnTo>
                  <a:pt x="8166008" y="984852"/>
                </a:lnTo>
                <a:lnTo>
                  <a:pt x="8166008" y="2070165"/>
                </a:lnTo>
                <a:lnTo>
                  <a:pt x="8127041" y="2070165"/>
                </a:lnTo>
                <a:lnTo>
                  <a:pt x="8127041" y="984852"/>
                </a:lnTo>
                <a:lnTo>
                  <a:pt x="8081023" y="984852"/>
                </a:lnTo>
                <a:lnTo>
                  <a:pt x="8081023" y="2070165"/>
                </a:lnTo>
                <a:lnTo>
                  <a:pt x="8042055" y="2070165"/>
                </a:lnTo>
                <a:lnTo>
                  <a:pt x="8042055" y="984852"/>
                </a:lnTo>
                <a:lnTo>
                  <a:pt x="7996037" y="984852"/>
                </a:lnTo>
                <a:lnTo>
                  <a:pt x="7996037" y="2070165"/>
                </a:lnTo>
                <a:lnTo>
                  <a:pt x="7957069" y="2070165"/>
                </a:lnTo>
                <a:lnTo>
                  <a:pt x="7957069" y="984852"/>
                </a:lnTo>
                <a:lnTo>
                  <a:pt x="7911051" y="984852"/>
                </a:lnTo>
                <a:lnTo>
                  <a:pt x="7911051" y="2070165"/>
                </a:lnTo>
                <a:lnTo>
                  <a:pt x="6780378" y="2070165"/>
                </a:lnTo>
                <a:lnTo>
                  <a:pt x="6780378" y="1048805"/>
                </a:lnTo>
                <a:lnTo>
                  <a:pt x="7409014" y="1048805"/>
                </a:lnTo>
                <a:lnTo>
                  <a:pt x="7409014" y="662016"/>
                </a:lnTo>
                <a:lnTo>
                  <a:pt x="7442091" y="662016"/>
                </a:lnTo>
                <a:close/>
                <a:moveTo>
                  <a:pt x="8788959" y="496589"/>
                </a:moveTo>
                <a:lnTo>
                  <a:pt x="8788959" y="596242"/>
                </a:lnTo>
                <a:lnTo>
                  <a:pt x="8847400" y="596242"/>
                </a:lnTo>
                <a:lnTo>
                  <a:pt x="8847400" y="496589"/>
                </a:lnTo>
                <a:close/>
                <a:moveTo>
                  <a:pt x="8706165" y="496589"/>
                </a:moveTo>
                <a:lnTo>
                  <a:pt x="8706165" y="596242"/>
                </a:lnTo>
                <a:lnTo>
                  <a:pt x="8764606" y="596242"/>
                </a:lnTo>
                <a:lnTo>
                  <a:pt x="8764606" y="496589"/>
                </a:lnTo>
                <a:close/>
                <a:moveTo>
                  <a:pt x="8623371" y="496589"/>
                </a:moveTo>
                <a:lnTo>
                  <a:pt x="8623371" y="596242"/>
                </a:lnTo>
                <a:lnTo>
                  <a:pt x="8681812" y="596242"/>
                </a:lnTo>
                <a:lnTo>
                  <a:pt x="8681812" y="496589"/>
                </a:lnTo>
                <a:close/>
                <a:moveTo>
                  <a:pt x="6195795" y="494113"/>
                </a:moveTo>
                <a:lnTo>
                  <a:pt x="6195795" y="593766"/>
                </a:lnTo>
                <a:lnTo>
                  <a:pt x="6254237" y="593766"/>
                </a:lnTo>
                <a:lnTo>
                  <a:pt x="6254237" y="494113"/>
                </a:lnTo>
                <a:close/>
                <a:moveTo>
                  <a:pt x="8578234" y="456188"/>
                </a:moveTo>
                <a:lnTo>
                  <a:pt x="8847400" y="456188"/>
                </a:lnTo>
                <a:lnTo>
                  <a:pt x="8912617" y="456188"/>
                </a:lnTo>
                <a:lnTo>
                  <a:pt x="8930192" y="912376"/>
                </a:lnTo>
                <a:lnTo>
                  <a:pt x="8566135" y="910867"/>
                </a:lnTo>
                <a:cubicBezTo>
                  <a:pt x="8565297" y="759308"/>
                  <a:pt x="8579071" y="607748"/>
                  <a:pt x="8578234" y="456188"/>
                </a:cubicBezTo>
                <a:close/>
                <a:moveTo>
                  <a:pt x="7940272" y="400992"/>
                </a:moveTo>
                <a:lnTo>
                  <a:pt x="8337195" y="400992"/>
                </a:lnTo>
                <a:lnTo>
                  <a:pt x="8337195" y="632631"/>
                </a:lnTo>
                <a:lnTo>
                  <a:pt x="7940272" y="632631"/>
                </a:lnTo>
                <a:close/>
                <a:moveTo>
                  <a:pt x="3200495" y="400992"/>
                </a:moveTo>
                <a:lnTo>
                  <a:pt x="3652243" y="400992"/>
                </a:lnTo>
                <a:lnTo>
                  <a:pt x="3652243" y="632631"/>
                </a:lnTo>
                <a:lnTo>
                  <a:pt x="3200495" y="632631"/>
                </a:lnTo>
                <a:close/>
                <a:moveTo>
                  <a:pt x="6195795" y="361228"/>
                </a:moveTo>
                <a:lnTo>
                  <a:pt x="6195795" y="460881"/>
                </a:lnTo>
                <a:lnTo>
                  <a:pt x="6254237" y="460881"/>
                </a:lnTo>
                <a:lnTo>
                  <a:pt x="6254237" y="361228"/>
                </a:lnTo>
                <a:close/>
                <a:moveTo>
                  <a:pt x="2634035" y="306774"/>
                </a:moveTo>
                <a:cubicBezTo>
                  <a:pt x="2653916" y="306774"/>
                  <a:pt x="2670033" y="318656"/>
                  <a:pt x="2670033" y="333312"/>
                </a:cubicBezTo>
                <a:lnTo>
                  <a:pt x="2670033" y="516582"/>
                </a:lnTo>
                <a:cubicBezTo>
                  <a:pt x="2670033" y="523910"/>
                  <a:pt x="2666004" y="530545"/>
                  <a:pt x="2659490" y="535348"/>
                </a:cubicBezTo>
                <a:lnTo>
                  <a:pt x="2639476" y="541458"/>
                </a:lnTo>
                <a:lnTo>
                  <a:pt x="2832497" y="541458"/>
                </a:lnTo>
                <a:lnTo>
                  <a:pt x="2832497" y="657277"/>
                </a:lnTo>
                <a:lnTo>
                  <a:pt x="2435573" y="657277"/>
                </a:lnTo>
                <a:lnTo>
                  <a:pt x="2435573" y="541458"/>
                </a:lnTo>
                <a:lnTo>
                  <a:pt x="2628593" y="541458"/>
                </a:lnTo>
                <a:lnTo>
                  <a:pt x="2608580" y="535348"/>
                </a:lnTo>
                <a:cubicBezTo>
                  <a:pt x="2602066" y="530545"/>
                  <a:pt x="2598037" y="523910"/>
                  <a:pt x="2598037" y="516582"/>
                </a:cubicBezTo>
                <a:lnTo>
                  <a:pt x="2598037" y="333312"/>
                </a:lnTo>
                <a:cubicBezTo>
                  <a:pt x="2598037" y="318656"/>
                  <a:pt x="2614154" y="306774"/>
                  <a:pt x="2634035" y="306774"/>
                </a:cubicBezTo>
                <a:close/>
                <a:moveTo>
                  <a:pt x="8715904" y="297260"/>
                </a:moveTo>
                <a:lnTo>
                  <a:pt x="8715904" y="396914"/>
                </a:lnTo>
                <a:lnTo>
                  <a:pt x="8774345" y="396914"/>
                </a:lnTo>
                <a:lnTo>
                  <a:pt x="8774345" y="297260"/>
                </a:lnTo>
                <a:close/>
                <a:moveTo>
                  <a:pt x="8099108" y="254150"/>
                </a:moveTo>
                <a:lnTo>
                  <a:pt x="8138400" y="254150"/>
                </a:lnTo>
                <a:cubicBezTo>
                  <a:pt x="8143826" y="254150"/>
                  <a:pt x="8148224" y="257392"/>
                  <a:pt x="8148224" y="261392"/>
                </a:cubicBezTo>
                <a:lnTo>
                  <a:pt x="8148224" y="393686"/>
                </a:lnTo>
                <a:cubicBezTo>
                  <a:pt x="8148224" y="397686"/>
                  <a:pt x="8143826" y="400928"/>
                  <a:pt x="8138400" y="400928"/>
                </a:cubicBezTo>
                <a:lnTo>
                  <a:pt x="8099108" y="400928"/>
                </a:lnTo>
                <a:cubicBezTo>
                  <a:pt x="8093682" y="400928"/>
                  <a:pt x="8089284" y="397686"/>
                  <a:pt x="8089284" y="393686"/>
                </a:cubicBezTo>
                <a:lnTo>
                  <a:pt x="8089284" y="261392"/>
                </a:lnTo>
                <a:cubicBezTo>
                  <a:pt x="8089284" y="257392"/>
                  <a:pt x="8093682" y="254150"/>
                  <a:pt x="8099108" y="254150"/>
                </a:cubicBezTo>
                <a:close/>
                <a:moveTo>
                  <a:pt x="3343175" y="254150"/>
                </a:moveTo>
                <a:lnTo>
                  <a:pt x="3387895" y="254150"/>
                </a:lnTo>
                <a:cubicBezTo>
                  <a:pt x="3394070" y="254150"/>
                  <a:pt x="3399075" y="257839"/>
                  <a:pt x="3399075" y="262392"/>
                </a:cubicBezTo>
                <a:lnTo>
                  <a:pt x="3399075" y="392686"/>
                </a:lnTo>
                <a:cubicBezTo>
                  <a:pt x="3399075" y="397238"/>
                  <a:pt x="3394070" y="400928"/>
                  <a:pt x="3387895" y="400928"/>
                </a:cubicBezTo>
                <a:lnTo>
                  <a:pt x="3343175" y="400928"/>
                </a:lnTo>
                <a:cubicBezTo>
                  <a:pt x="3336999" y="400928"/>
                  <a:pt x="3331994" y="397238"/>
                  <a:pt x="3331994" y="392686"/>
                </a:cubicBezTo>
                <a:lnTo>
                  <a:pt x="3331994" y="262392"/>
                </a:lnTo>
                <a:cubicBezTo>
                  <a:pt x="3331994" y="257839"/>
                  <a:pt x="3336999" y="254150"/>
                  <a:pt x="3343175" y="254150"/>
                </a:cubicBezTo>
                <a:close/>
                <a:moveTo>
                  <a:pt x="6195795" y="228341"/>
                </a:moveTo>
                <a:lnTo>
                  <a:pt x="6195795" y="327995"/>
                </a:lnTo>
                <a:lnTo>
                  <a:pt x="6254237" y="327995"/>
                </a:lnTo>
                <a:lnTo>
                  <a:pt x="6254237" y="228341"/>
                </a:lnTo>
                <a:close/>
                <a:moveTo>
                  <a:pt x="9338267" y="227870"/>
                </a:moveTo>
                <a:lnTo>
                  <a:pt x="9486609" y="227870"/>
                </a:lnTo>
                <a:lnTo>
                  <a:pt x="9486609" y="541458"/>
                </a:lnTo>
                <a:lnTo>
                  <a:pt x="9552809" y="541458"/>
                </a:lnTo>
                <a:lnTo>
                  <a:pt x="9552809" y="657277"/>
                </a:lnTo>
                <a:lnTo>
                  <a:pt x="9272066" y="657277"/>
                </a:lnTo>
                <a:lnTo>
                  <a:pt x="9272066" y="541458"/>
                </a:lnTo>
                <a:lnTo>
                  <a:pt x="9338267" y="541458"/>
                </a:lnTo>
                <a:close/>
                <a:moveTo>
                  <a:pt x="6135400" y="196853"/>
                </a:moveTo>
                <a:lnTo>
                  <a:pt x="6317711" y="196853"/>
                </a:lnTo>
                <a:lnTo>
                  <a:pt x="6327292" y="653041"/>
                </a:lnTo>
                <a:lnTo>
                  <a:pt x="6128803" y="651532"/>
                </a:lnTo>
                <a:cubicBezTo>
                  <a:pt x="6128347" y="499973"/>
                  <a:pt x="6135857" y="348413"/>
                  <a:pt x="6135400" y="196853"/>
                </a:cubicBezTo>
                <a:close/>
                <a:moveTo>
                  <a:pt x="8715904" y="164374"/>
                </a:moveTo>
                <a:lnTo>
                  <a:pt x="8715904" y="264028"/>
                </a:lnTo>
                <a:lnTo>
                  <a:pt x="8774345" y="264028"/>
                </a:lnTo>
                <a:lnTo>
                  <a:pt x="8774345" y="164374"/>
                </a:lnTo>
                <a:close/>
                <a:moveTo>
                  <a:pt x="8196686" y="71436"/>
                </a:moveTo>
                <a:lnTo>
                  <a:pt x="8227364" y="71436"/>
                </a:lnTo>
                <a:cubicBezTo>
                  <a:pt x="8231600" y="71436"/>
                  <a:pt x="8235034" y="73968"/>
                  <a:pt x="8235034" y="77091"/>
                </a:cubicBezTo>
                <a:lnTo>
                  <a:pt x="8235034" y="395272"/>
                </a:lnTo>
                <a:cubicBezTo>
                  <a:pt x="8235034" y="398395"/>
                  <a:pt x="8231600" y="400926"/>
                  <a:pt x="8227364" y="400926"/>
                </a:cubicBezTo>
                <a:lnTo>
                  <a:pt x="8196686" y="400926"/>
                </a:lnTo>
                <a:cubicBezTo>
                  <a:pt x="8192450" y="400926"/>
                  <a:pt x="8189016" y="398395"/>
                  <a:pt x="8189016" y="395272"/>
                </a:cubicBezTo>
                <a:lnTo>
                  <a:pt x="8189016" y="77091"/>
                </a:lnTo>
                <a:cubicBezTo>
                  <a:pt x="8189016" y="73968"/>
                  <a:pt x="8192450" y="71436"/>
                  <a:pt x="8196686" y="71436"/>
                </a:cubicBezTo>
                <a:close/>
                <a:moveTo>
                  <a:pt x="3454229" y="71436"/>
                </a:moveTo>
                <a:lnTo>
                  <a:pt x="3489143" y="71436"/>
                </a:lnTo>
                <a:cubicBezTo>
                  <a:pt x="3493964" y="71436"/>
                  <a:pt x="3497872" y="74317"/>
                  <a:pt x="3497872" y="77871"/>
                </a:cubicBezTo>
                <a:lnTo>
                  <a:pt x="3497872" y="394491"/>
                </a:lnTo>
                <a:cubicBezTo>
                  <a:pt x="3497872" y="398045"/>
                  <a:pt x="3493964" y="400926"/>
                  <a:pt x="3489143" y="400926"/>
                </a:cubicBezTo>
                <a:lnTo>
                  <a:pt x="3454229" y="400926"/>
                </a:lnTo>
                <a:cubicBezTo>
                  <a:pt x="3449407" y="400926"/>
                  <a:pt x="3445501" y="398045"/>
                  <a:pt x="3445501" y="394491"/>
                </a:cubicBezTo>
                <a:lnTo>
                  <a:pt x="3445501" y="77871"/>
                </a:lnTo>
                <a:cubicBezTo>
                  <a:pt x="3445501" y="74317"/>
                  <a:pt x="3449407" y="71436"/>
                  <a:pt x="3454229" y="71436"/>
                </a:cubicBezTo>
                <a:close/>
                <a:moveTo>
                  <a:pt x="8715904" y="31489"/>
                </a:moveTo>
                <a:lnTo>
                  <a:pt x="8715904" y="131142"/>
                </a:lnTo>
                <a:lnTo>
                  <a:pt x="8774345" y="131142"/>
                </a:lnTo>
                <a:lnTo>
                  <a:pt x="8774345" y="31489"/>
                </a:lnTo>
                <a:close/>
                <a:moveTo>
                  <a:pt x="8655508" y="0"/>
                </a:moveTo>
                <a:lnTo>
                  <a:pt x="8837817" y="0"/>
                </a:lnTo>
                <a:lnTo>
                  <a:pt x="8847400" y="456188"/>
                </a:lnTo>
                <a:lnTo>
                  <a:pt x="8648910" y="454680"/>
                </a:lnTo>
                <a:cubicBezTo>
                  <a:pt x="8648454" y="303120"/>
                  <a:pt x="8655964" y="151561"/>
                  <a:pt x="8655508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1B3261-742E-48EE-A808-3FDC8EEC627D}"/>
              </a:ext>
            </a:extLst>
          </p:cNvPr>
          <p:cNvSpPr/>
          <p:nvPr userDrawn="1"/>
        </p:nvSpPr>
        <p:spPr>
          <a:xfrm>
            <a:off x="0" y="6617110"/>
            <a:ext cx="12192000" cy="240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87CCF-2221-4282-9E8B-A24BFE16787E}"/>
              </a:ext>
            </a:extLst>
          </p:cNvPr>
          <p:cNvSpPr/>
          <p:nvPr userDrawn="1"/>
        </p:nvSpPr>
        <p:spPr>
          <a:xfrm>
            <a:off x="404386" y="397102"/>
            <a:ext cx="5691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Ⅵ. </a:t>
            </a:r>
            <a:r>
              <a:rPr lang="ko-KR" altLang="en-US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부록</a:t>
            </a:r>
            <a:endParaRPr lang="en-US" altLang="ko-KR" sz="1600" b="1" spc="-11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FB399-6F96-4595-BB5A-303B588E5C11}"/>
              </a:ext>
            </a:extLst>
          </p:cNvPr>
          <p:cNvSpPr txBox="1"/>
          <p:nvPr userDrawn="1"/>
        </p:nvSpPr>
        <p:spPr>
          <a:xfrm>
            <a:off x="5657419" y="6552889"/>
            <a:ext cx="877163" cy="3693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</a:lstStyle>
          <a:p>
            <a:pPr lvl="0" algn="ctr"/>
            <a:fld id="{4F9F75C6-8662-4DD1-9CAA-255528CA10D6}" type="slidenum">
              <a:rPr lang="en-US" altLang="ko-KR" sz="18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6CC5739F-1BC8-49F1-AACB-7CB9F5759B8B}"/>
              </a:ext>
            </a:extLst>
          </p:cNvPr>
          <p:cNvSpPr/>
          <p:nvPr userDrawn="1"/>
        </p:nvSpPr>
        <p:spPr>
          <a:xfrm>
            <a:off x="242213" y="735651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1" spc="-151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방향 및 중점 사항</a:t>
            </a:r>
          </a:p>
        </p:txBody>
      </p:sp>
      <p:sp>
        <p:nvSpPr>
          <p:cNvPr id="14" name="텍스트 개체 틀 22">
            <a:extLst>
              <a:ext uri="{FF2B5EF4-FFF2-40B4-BE49-F238E27FC236}">
                <a16:creationId xmlns:a16="http://schemas.microsoft.com/office/drawing/2014/main" id="{B1A647EA-84D8-4610-8A3E-83A130B560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061" y="782134"/>
            <a:ext cx="5196407" cy="42556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400" b="1" spc="-15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15" name="텍스트 개체 틀 24">
            <a:extLst>
              <a:ext uri="{FF2B5EF4-FFF2-40B4-BE49-F238E27FC236}">
                <a16:creationId xmlns:a16="http://schemas.microsoft.com/office/drawing/2014/main" id="{F4982C02-1053-4CBB-B1D7-5E02D437F7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2207" y="1955200"/>
            <a:ext cx="5196407" cy="37003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000" b="1" spc="-1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  <p:sp>
        <p:nvSpPr>
          <p:cNvPr id="16" name="텍스트 개체 틀 24">
            <a:extLst>
              <a:ext uri="{FF2B5EF4-FFF2-40B4-BE49-F238E27FC236}">
                <a16:creationId xmlns:a16="http://schemas.microsoft.com/office/drawing/2014/main" id="{489BA7BA-F8E5-41DC-B2F4-5BE9ED5855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859" y="1327800"/>
            <a:ext cx="11315900" cy="3353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6000" indent="-180000">
              <a:lnSpc>
                <a:spcPct val="80000"/>
              </a:lnSpc>
              <a:buFont typeface="KoPub돋움체 Medium" panose="02020603020101020101" pitchFamily="18" charset="-127"/>
              <a:buChar char="-"/>
              <a:defRPr lang="ko-KR" altLang="en-US" sz="1401" spc="-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17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7F64F8-65A9-4CED-A41D-AB637DB9607D}"/>
              </a:ext>
            </a:extLst>
          </p:cNvPr>
          <p:cNvSpPr/>
          <p:nvPr userDrawn="1"/>
        </p:nvSpPr>
        <p:spPr>
          <a:xfrm>
            <a:off x="0" y="13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0DB90D-BC23-480E-8E9C-8916E1C471D8}"/>
              </a:ext>
            </a:extLst>
          </p:cNvPr>
          <p:cNvGrpSpPr/>
          <p:nvPr userDrawn="1"/>
        </p:nvGrpSpPr>
        <p:grpSpPr>
          <a:xfrm>
            <a:off x="0" y="2334325"/>
            <a:ext cx="12192000" cy="2633923"/>
            <a:chOff x="0" y="2334317"/>
            <a:chExt cx="9906000" cy="263392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550A000-0C0D-48C4-AD4D-0FA6E37608B2}"/>
                </a:ext>
              </a:extLst>
            </p:cNvPr>
            <p:cNvGrpSpPr/>
            <p:nvPr/>
          </p:nvGrpSpPr>
          <p:grpSpPr>
            <a:xfrm>
              <a:off x="0" y="2337886"/>
              <a:ext cx="9906000" cy="2630354"/>
              <a:chOff x="0" y="2337886"/>
              <a:chExt cx="9906000" cy="263035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0CA5AD1-8319-4A60-9616-FA468AB6EE0E}"/>
                  </a:ext>
                </a:extLst>
              </p:cNvPr>
              <p:cNvSpPr/>
              <p:nvPr/>
            </p:nvSpPr>
            <p:spPr>
              <a:xfrm>
                <a:off x="0" y="2338086"/>
                <a:ext cx="9906000" cy="2630154"/>
              </a:xfrm>
              <a:prstGeom prst="rect">
                <a:avLst/>
              </a:prstGeom>
              <a:pattFill prst="ltDnDiag">
                <a:fgClr>
                  <a:schemeClr val="accent1">
                    <a:lumMod val="5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38DC9D8-6A67-4133-BEF8-FE37459EDB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0961" t="39249" r="45852" b="45034"/>
              <a:stretch/>
            </p:blipFill>
            <p:spPr>
              <a:xfrm>
                <a:off x="0" y="2337886"/>
                <a:ext cx="9906000" cy="2630154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72BFE6-0A1B-443F-B3BE-4D6B43E90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597" r="47962"/>
            <a:stretch/>
          </p:blipFill>
          <p:spPr>
            <a:xfrm>
              <a:off x="6987270" y="2334317"/>
              <a:ext cx="2918730" cy="75259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CFCD64-5D75-4039-8B60-DBD46131CACE}"/>
              </a:ext>
            </a:extLst>
          </p:cNvPr>
          <p:cNvGrpSpPr/>
          <p:nvPr userDrawn="1"/>
        </p:nvGrpSpPr>
        <p:grpSpPr>
          <a:xfrm>
            <a:off x="6878945" y="3614340"/>
            <a:ext cx="5182895" cy="1397545"/>
            <a:chOff x="3966927" y="3690357"/>
            <a:chExt cx="5182895" cy="139754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D22914D-ACA0-4823-A07D-2208BDC4744D}"/>
                </a:ext>
              </a:extLst>
            </p:cNvPr>
            <p:cNvGrpSpPr/>
            <p:nvPr/>
          </p:nvGrpSpPr>
          <p:grpSpPr>
            <a:xfrm>
              <a:off x="6378104" y="3690357"/>
              <a:ext cx="1811729" cy="1357480"/>
              <a:chOff x="1845871" y="3615039"/>
              <a:chExt cx="1630427" cy="1221635"/>
            </a:xfrm>
          </p:grpSpPr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9F94D959-413B-4D70-A696-360912B9F9E0}"/>
                  </a:ext>
                </a:extLst>
              </p:cNvPr>
              <p:cNvSpPr/>
              <p:nvPr/>
            </p:nvSpPr>
            <p:spPr>
              <a:xfrm>
                <a:off x="1845871" y="4004201"/>
                <a:ext cx="565349" cy="803164"/>
              </a:xfrm>
              <a:custGeom>
                <a:avLst/>
                <a:gdLst>
                  <a:gd name="connsiteX0" fmla="*/ 282675 w 565349"/>
                  <a:gd name="connsiteY0" fmla="*/ 737507 h 803164"/>
                  <a:gd name="connsiteX1" fmla="*/ 259815 w 565349"/>
                  <a:gd name="connsiteY1" fmla="*/ 760367 h 803164"/>
                  <a:gd name="connsiteX2" fmla="*/ 282675 w 565349"/>
                  <a:gd name="connsiteY2" fmla="*/ 783227 h 803164"/>
                  <a:gd name="connsiteX3" fmla="*/ 305535 w 565349"/>
                  <a:gd name="connsiteY3" fmla="*/ 760367 h 803164"/>
                  <a:gd name="connsiteX4" fmla="*/ 282675 w 565349"/>
                  <a:gd name="connsiteY4" fmla="*/ 737507 h 803164"/>
                  <a:gd name="connsiteX5" fmla="*/ 53850 w 565349"/>
                  <a:gd name="connsiteY5" fmla="*/ 49868 h 803164"/>
                  <a:gd name="connsiteX6" fmla="*/ 53850 w 565349"/>
                  <a:gd name="connsiteY6" fmla="*/ 721271 h 803164"/>
                  <a:gd name="connsiteX7" fmla="*/ 511498 w 565349"/>
                  <a:gd name="connsiteY7" fmla="*/ 721271 h 803164"/>
                  <a:gd name="connsiteX8" fmla="*/ 511498 w 565349"/>
                  <a:gd name="connsiteY8" fmla="*/ 49868 h 803164"/>
                  <a:gd name="connsiteX9" fmla="*/ 59667 w 565349"/>
                  <a:gd name="connsiteY9" fmla="*/ 0 h 803164"/>
                  <a:gd name="connsiteX10" fmla="*/ 505682 w 565349"/>
                  <a:gd name="connsiteY10" fmla="*/ 0 h 803164"/>
                  <a:gd name="connsiteX11" fmla="*/ 565349 w 565349"/>
                  <a:gd name="connsiteY11" fmla="*/ 59667 h 803164"/>
                  <a:gd name="connsiteX12" fmla="*/ 565349 w 565349"/>
                  <a:gd name="connsiteY12" fmla="*/ 743497 h 803164"/>
                  <a:gd name="connsiteX13" fmla="*/ 505682 w 565349"/>
                  <a:gd name="connsiteY13" fmla="*/ 803164 h 803164"/>
                  <a:gd name="connsiteX14" fmla="*/ 59667 w 565349"/>
                  <a:gd name="connsiteY14" fmla="*/ 803164 h 803164"/>
                  <a:gd name="connsiteX15" fmla="*/ 0 w 565349"/>
                  <a:gd name="connsiteY15" fmla="*/ 743497 h 803164"/>
                  <a:gd name="connsiteX16" fmla="*/ 0 w 565349"/>
                  <a:gd name="connsiteY16" fmla="*/ 59667 h 803164"/>
                  <a:gd name="connsiteX17" fmla="*/ 59667 w 565349"/>
                  <a:gd name="connsiteY17" fmla="*/ 0 h 803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5349" h="803164">
                    <a:moveTo>
                      <a:pt x="282675" y="737507"/>
                    </a:moveTo>
                    <a:cubicBezTo>
                      <a:pt x="270050" y="737507"/>
                      <a:pt x="259815" y="747742"/>
                      <a:pt x="259815" y="760367"/>
                    </a:cubicBezTo>
                    <a:cubicBezTo>
                      <a:pt x="259815" y="772992"/>
                      <a:pt x="270050" y="783227"/>
                      <a:pt x="282675" y="783227"/>
                    </a:cubicBezTo>
                    <a:cubicBezTo>
                      <a:pt x="295300" y="783227"/>
                      <a:pt x="305535" y="772992"/>
                      <a:pt x="305535" y="760367"/>
                    </a:cubicBezTo>
                    <a:cubicBezTo>
                      <a:pt x="305535" y="747742"/>
                      <a:pt x="295300" y="737507"/>
                      <a:pt x="282675" y="737507"/>
                    </a:cubicBezTo>
                    <a:close/>
                    <a:moveTo>
                      <a:pt x="53850" y="49868"/>
                    </a:moveTo>
                    <a:lnTo>
                      <a:pt x="53850" y="721271"/>
                    </a:lnTo>
                    <a:lnTo>
                      <a:pt x="511498" y="721271"/>
                    </a:lnTo>
                    <a:lnTo>
                      <a:pt x="511498" y="49868"/>
                    </a:lnTo>
                    <a:close/>
                    <a:moveTo>
                      <a:pt x="59667" y="0"/>
                    </a:moveTo>
                    <a:lnTo>
                      <a:pt x="505682" y="0"/>
                    </a:lnTo>
                    <a:cubicBezTo>
                      <a:pt x="538635" y="0"/>
                      <a:pt x="565349" y="26714"/>
                      <a:pt x="565349" y="59667"/>
                    </a:cubicBezTo>
                    <a:lnTo>
                      <a:pt x="565349" y="743497"/>
                    </a:lnTo>
                    <a:cubicBezTo>
                      <a:pt x="565349" y="776450"/>
                      <a:pt x="538635" y="803164"/>
                      <a:pt x="505682" y="803164"/>
                    </a:cubicBezTo>
                    <a:lnTo>
                      <a:pt x="59667" y="803164"/>
                    </a:lnTo>
                    <a:cubicBezTo>
                      <a:pt x="26714" y="803164"/>
                      <a:pt x="0" y="776450"/>
                      <a:pt x="0" y="743497"/>
                    </a:cubicBezTo>
                    <a:lnTo>
                      <a:pt x="0" y="59667"/>
                    </a:lnTo>
                    <a:cubicBezTo>
                      <a:pt x="0" y="26714"/>
                      <a:pt x="26714" y="0"/>
                      <a:pt x="596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DEEF27D2-F3D1-4739-AAB9-118DBF7A0E52}"/>
                  </a:ext>
                </a:extLst>
              </p:cNvPr>
              <p:cNvSpPr/>
              <p:nvPr/>
            </p:nvSpPr>
            <p:spPr>
              <a:xfrm>
                <a:off x="3149659" y="4271801"/>
                <a:ext cx="326639" cy="564873"/>
              </a:xfrm>
              <a:custGeom>
                <a:avLst/>
                <a:gdLst>
                  <a:gd name="connsiteX0" fmla="*/ 163319 w 326639"/>
                  <a:gd name="connsiteY0" fmla="*/ 513189 h 564873"/>
                  <a:gd name="connsiteX1" fmla="*/ 145319 w 326639"/>
                  <a:gd name="connsiteY1" fmla="*/ 531189 h 564873"/>
                  <a:gd name="connsiteX2" fmla="*/ 163319 w 326639"/>
                  <a:gd name="connsiteY2" fmla="*/ 549189 h 564873"/>
                  <a:gd name="connsiteX3" fmla="*/ 181319 w 326639"/>
                  <a:gd name="connsiteY3" fmla="*/ 531189 h 564873"/>
                  <a:gd name="connsiteX4" fmla="*/ 163319 w 326639"/>
                  <a:gd name="connsiteY4" fmla="*/ 513189 h 564873"/>
                  <a:gd name="connsiteX5" fmla="*/ 23403 w 326639"/>
                  <a:gd name="connsiteY5" fmla="*/ 22548 h 564873"/>
                  <a:gd name="connsiteX6" fmla="*/ 23403 w 326639"/>
                  <a:gd name="connsiteY6" fmla="*/ 497181 h 564873"/>
                  <a:gd name="connsiteX7" fmla="*/ 303236 w 326639"/>
                  <a:gd name="connsiteY7" fmla="*/ 497181 h 564873"/>
                  <a:gd name="connsiteX8" fmla="*/ 303236 w 326639"/>
                  <a:gd name="connsiteY8" fmla="*/ 22548 h 564873"/>
                  <a:gd name="connsiteX9" fmla="*/ 29675 w 326639"/>
                  <a:gd name="connsiteY9" fmla="*/ 0 h 564873"/>
                  <a:gd name="connsiteX10" fmla="*/ 296964 w 326639"/>
                  <a:gd name="connsiteY10" fmla="*/ 0 h 564873"/>
                  <a:gd name="connsiteX11" fmla="*/ 326639 w 326639"/>
                  <a:gd name="connsiteY11" fmla="*/ 29675 h 564873"/>
                  <a:gd name="connsiteX12" fmla="*/ 326639 w 326639"/>
                  <a:gd name="connsiteY12" fmla="*/ 535198 h 564873"/>
                  <a:gd name="connsiteX13" fmla="*/ 296964 w 326639"/>
                  <a:gd name="connsiteY13" fmla="*/ 564873 h 564873"/>
                  <a:gd name="connsiteX14" fmla="*/ 29675 w 326639"/>
                  <a:gd name="connsiteY14" fmla="*/ 564873 h 564873"/>
                  <a:gd name="connsiteX15" fmla="*/ 0 w 326639"/>
                  <a:gd name="connsiteY15" fmla="*/ 535198 h 564873"/>
                  <a:gd name="connsiteX16" fmla="*/ 0 w 326639"/>
                  <a:gd name="connsiteY16" fmla="*/ 29675 h 564873"/>
                  <a:gd name="connsiteX17" fmla="*/ 29675 w 326639"/>
                  <a:gd name="connsiteY17" fmla="*/ 0 h 56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639" h="564873">
                    <a:moveTo>
                      <a:pt x="163319" y="513189"/>
                    </a:moveTo>
                    <a:cubicBezTo>
                      <a:pt x="153378" y="513189"/>
                      <a:pt x="145319" y="521248"/>
                      <a:pt x="145319" y="531189"/>
                    </a:cubicBezTo>
                    <a:cubicBezTo>
                      <a:pt x="145319" y="541130"/>
                      <a:pt x="153378" y="549189"/>
                      <a:pt x="163319" y="549189"/>
                    </a:cubicBezTo>
                    <a:cubicBezTo>
                      <a:pt x="173260" y="549189"/>
                      <a:pt x="181319" y="541130"/>
                      <a:pt x="181319" y="531189"/>
                    </a:cubicBezTo>
                    <a:cubicBezTo>
                      <a:pt x="181319" y="521248"/>
                      <a:pt x="173260" y="513189"/>
                      <a:pt x="163319" y="513189"/>
                    </a:cubicBezTo>
                    <a:close/>
                    <a:moveTo>
                      <a:pt x="23403" y="22548"/>
                    </a:moveTo>
                    <a:lnTo>
                      <a:pt x="23403" y="497181"/>
                    </a:lnTo>
                    <a:lnTo>
                      <a:pt x="303236" y="497181"/>
                    </a:lnTo>
                    <a:lnTo>
                      <a:pt x="303236" y="22548"/>
                    </a:lnTo>
                    <a:close/>
                    <a:moveTo>
                      <a:pt x="29675" y="0"/>
                    </a:moveTo>
                    <a:lnTo>
                      <a:pt x="296964" y="0"/>
                    </a:lnTo>
                    <a:cubicBezTo>
                      <a:pt x="313353" y="0"/>
                      <a:pt x="326639" y="13286"/>
                      <a:pt x="326639" y="29675"/>
                    </a:cubicBezTo>
                    <a:lnTo>
                      <a:pt x="326639" y="535198"/>
                    </a:lnTo>
                    <a:cubicBezTo>
                      <a:pt x="326639" y="551587"/>
                      <a:pt x="313353" y="564873"/>
                      <a:pt x="296964" y="564873"/>
                    </a:cubicBezTo>
                    <a:lnTo>
                      <a:pt x="29675" y="564873"/>
                    </a:lnTo>
                    <a:cubicBezTo>
                      <a:pt x="13286" y="564873"/>
                      <a:pt x="0" y="551587"/>
                      <a:pt x="0" y="535198"/>
                    </a:cubicBezTo>
                    <a:lnTo>
                      <a:pt x="0" y="29675"/>
                    </a:lnTo>
                    <a:cubicBezTo>
                      <a:pt x="0" y="13286"/>
                      <a:pt x="13286" y="0"/>
                      <a:pt x="296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AEB370ED-D943-4049-9CAE-4808C9A60622}"/>
                  </a:ext>
                </a:extLst>
              </p:cNvPr>
              <p:cNvSpPr/>
              <p:nvPr/>
            </p:nvSpPr>
            <p:spPr>
              <a:xfrm>
                <a:off x="2089966" y="3730781"/>
                <a:ext cx="1270000" cy="958410"/>
              </a:xfrm>
              <a:custGeom>
                <a:avLst/>
                <a:gdLst>
                  <a:gd name="connsiteX0" fmla="*/ 356646 w 1270000"/>
                  <a:gd name="connsiteY0" fmla="*/ 761327 h 958410"/>
                  <a:gd name="connsiteX1" fmla="*/ 1017524 w 1270000"/>
                  <a:gd name="connsiteY1" fmla="*/ 761327 h 958410"/>
                  <a:gd name="connsiteX2" fmla="*/ 1017524 w 1270000"/>
                  <a:gd name="connsiteY2" fmla="*/ 830997 h 958410"/>
                  <a:gd name="connsiteX3" fmla="*/ 676136 w 1270000"/>
                  <a:gd name="connsiteY3" fmla="*/ 830997 h 958410"/>
                  <a:gd name="connsiteX4" fmla="*/ 695740 w 1270000"/>
                  <a:gd name="connsiteY4" fmla="*/ 909415 h 958410"/>
                  <a:gd name="connsiteX5" fmla="*/ 1027049 w 1270000"/>
                  <a:gd name="connsiteY5" fmla="*/ 909415 h 958410"/>
                  <a:gd name="connsiteX6" fmla="*/ 1027049 w 1270000"/>
                  <a:gd name="connsiteY6" fmla="*/ 958410 h 958410"/>
                  <a:gd name="connsiteX7" fmla="*/ 347085 w 1270000"/>
                  <a:gd name="connsiteY7" fmla="*/ 958410 h 958410"/>
                  <a:gd name="connsiteX8" fmla="*/ 347085 w 1270000"/>
                  <a:gd name="connsiteY8" fmla="*/ 909415 h 958410"/>
                  <a:gd name="connsiteX9" fmla="*/ 574260 w 1270000"/>
                  <a:gd name="connsiteY9" fmla="*/ 909415 h 958410"/>
                  <a:gd name="connsiteX10" fmla="*/ 593865 w 1270000"/>
                  <a:gd name="connsiteY10" fmla="*/ 830997 h 958410"/>
                  <a:gd name="connsiteX11" fmla="*/ 356646 w 1270000"/>
                  <a:gd name="connsiteY11" fmla="*/ 830997 h 958410"/>
                  <a:gd name="connsiteX12" fmla="*/ 1109615 w 1270000"/>
                  <a:gd name="connsiteY12" fmla="*/ 0 h 958410"/>
                  <a:gd name="connsiteX13" fmla="*/ 1182297 w 1270000"/>
                  <a:gd name="connsiteY13" fmla="*/ 0 h 958410"/>
                  <a:gd name="connsiteX14" fmla="*/ 1270000 w 1270000"/>
                  <a:gd name="connsiteY14" fmla="*/ 87703 h 958410"/>
                  <a:gd name="connsiteX15" fmla="*/ 1270000 w 1270000"/>
                  <a:gd name="connsiteY15" fmla="*/ 527788 h 958410"/>
                  <a:gd name="connsiteX16" fmla="*/ 1201420 w 1270000"/>
                  <a:gd name="connsiteY16" fmla="*/ 527788 h 958410"/>
                  <a:gd name="connsiteX17" fmla="*/ 1201420 w 1270000"/>
                  <a:gd name="connsiteY17" fmla="*/ 69669 h 958410"/>
                  <a:gd name="connsiteX18" fmla="*/ 1096638 w 1270000"/>
                  <a:gd name="connsiteY18" fmla="*/ 69669 h 958410"/>
                  <a:gd name="connsiteX19" fmla="*/ 1094002 w 1270000"/>
                  <a:gd name="connsiteY19" fmla="*/ 58985 h 958410"/>
                  <a:gd name="connsiteX20" fmla="*/ 1093970 w 1270000"/>
                  <a:gd name="connsiteY20" fmla="*/ 58888 h 958410"/>
                  <a:gd name="connsiteX21" fmla="*/ 1090728 w 1270000"/>
                  <a:gd name="connsiteY21" fmla="*/ 49123 h 958410"/>
                  <a:gd name="connsiteX22" fmla="*/ 1107293 w 1270000"/>
                  <a:gd name="connsiteY22" fmla="*/ 39560 h 958410"/>
                  <a:gd name="connsiteX23" fmla="*/ 1117658 w 1270000"/>
                  <a:gd name="connsiteY23" fmla="*/ 23298 h 958410"/>
                  <a:gd name="connsiteX24" fmla="*/ 1118027 w 1270000"/>
                  <a:gd name="connsiteY24" fmla="*/ 17995 h 958410"/>
                  <a:gd name="connsiteX25" fmla="*/ 1115269 w 1270000"/>
                  <a:gd name="connsiteY25" fmla="*/ 9793 h 958410"/>
                  <a:gd name="connsiteX26" fmla="*/ 87703 w 1270000"/>
                  <a:gd name="connsiteY26" fmla="*/ 0 h 958410"/>
                  <a:gd name="connsiteX27" fmla="*/ 668203 w 1270000"/>
                  <a:gd name="connsiteY27" fmla="*/ 0 h 958410"/>
                  <a:gd name="connsiteX28" fmla="*/ 662549 w 1270000"/>
                  <a:gd name="connsiteY28" fmla="*/ 9793 h 958410"/>
                  <a:gd name="connsiteX29" fmla="*/ 670524 w 1270000"/>
                  <a:gd name="connsiteY29" fmla="*/ 39560 h 958410"/>
                  <a:gd name="connsiteX30" fmla="*/ 687091 w 1270000"/>
                  <a:gd name="connsiteY30" fmla="*/ 49123 h 958410"/>
                  <a:gd name="connsiteX31" fmla="*/ 683861 w 1270000"/>
                  <a:gd name="connsiteY31" fmla="*/ 58851 h 958410"/>
                  <a:gd name="connsiteX32" fmla="*/ 683861 w 1270000"/>
                  <a:gd name="connsiteY32" fmla="*/ 58854 h 958410"/>
                  <a:gd name="connsiteX33" fmla="*/ 681188 w 1270000"/>
                  <a:gd name="connsiteY33" fmla="*/ 69669 h 958410"/>
                  <a:gd name="connsiteX34" fmla="*/ 68580 w 1270000"/>
                  <a:gd name="connsiteY34" fmla="*/ 69669 h 958410"/>
                  <a:gd name="connsiteX35" fmla="*/ 68580 w 1270000"/>
                  <a:gd name="connsiteY35" fmla="*/ 251740 h 958410"/>
                  <a:gd name="connsiteX36" fmla="*/ 0 w 1270000"/>
                  <a:gd name="connsiteY36" fmla="*/ 251740 h 958410"/>
                  <a:gd name="connsiteX37" fmla="*/ 0 w 1270000"/>
                  <a:gd name="connsiteY37" fmla="*/ 87703 h 958410"/>
                  <a:gd name="connsiteX38" fmla="*/ 87703 w 1270000"/>
                  <a:gd name="connsiteY38" fmla="*/ 0 h 95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270000" h="958410">
                    <a:moveTo>
                      <a:pt x="356646" y="761327"/>
                    </a:moveTo>
                    <a:lnTo>
                      <a:pt x="1017524" y="761327"/>
                    </a:lnTo>
                    <a:lnTo>
                      <a:pt x="1017524" y="830997"/>
                    </a:lnTo>
                    <a:lnTo>
                      <a:pt x="676136" y="830997"/>
                    </a:lnTo>
                    <a:lnTo>
                      <a:pt x="695740" y="909415"/>
                    </a:lnTo>
                    <a:lnTo>
                      <a:pt x="1027049" y="909415"/>
                    </a:lnTo>
                    <a:lnTo>
                      <a:pt x="1027049" y="958410"/>
                    </a:lnTo>
                    <a:lnTo>
                      <a:pt x="347085" y="958410"/>
                    </a:lnTo>
                    <a:lnTo>
                      <a:pt x="347085" y="909415"/>
                    </a:lnTo>
                    <a:lnTo>
                      <a:pt x="574260" y="909415"/>
                    </a:lnTo>
                    <a:lnTo>
                      <a:pt x="593865" y="830997"/>
                    </a:lnTo>
                    <a:lnTo>
                      <a:pt x="356646" y="830997"/>
                    </a:lnTo>
                    <a:close/>
                    <a:moveTo>
                      <a:pt x="1109615" y="0"/>
                    </a:moveTo>
                    <a:lnTo>
                      <a:pt x="1182297" y="0"/>
                    </a:lnTo>
                    <a:cubicBezTo>
                      <a:pt x="1230734" y="0"/>
                      <a:pt x="1270000" y="39266"/>
                      <a:pt x="1270000" y="87703"/>
                    </a:cubicBezTo>
                    <a:lnTo>
                      <a:pt x="1270000" y="527788"/>
                    </a:lnTo>
                    <a:lnTo>
                      <a:pt x="1201420" y="527788"/>
                    </a:lnTo>
                    <a:lnTo>
                      <a:pt x="1201420" y="69669"/>
                    </a:lnTo>
                    <a:lnTo>
                      <a:pt x="1096638" y="69669"/>
                    </a:lnTo>
                    <a:lnTo>
                      <a:pt x="1094002" y="58985"/>
                    </a:lnTo>
                    <a:lnTo>
                      <a:pt x="1093970" y="58888"/>
                    </a:lnTo>
                    <a:lnTo>
                      <a:pt x="1090728" y="49123"/>
                    </a:lnTo>
                    <a:lnTo>
                      <a:pt x="1107293" y="39560"/>
                    </a:lnTo>
                    <a:cubicBezTo>
                      <a:pt x="1113452" y="36003"/>
                      <a:pt x="1117218" y="29897"/>
                      <a:pt x="1117658" y="23298"/>
                    </a:cubicBezTo>
                    <a:cubicBezTo>
                      <a:pt x="1118246" y="21580"/>
                      <a:pt x="1118249" y="19782"/>
                      <a:pt x="1118027" y="17995"/>
                    </a:cubicBezTo>
                    <a:cubicBezTo>
                      <a:pt x="1117679" y="15186"/>
                      <a:pt x="1116773" y="12398"/>
                      <a:pt x="1115269" y="9793"/>
                    </a:cubicBezTo>
                    <a:close/>
                    <a:moveTo>
                      <a:pt x="87703" y="0"/>
                    </a:moveTo>
                    <a:lnTo>
                      <a:pt x="668203" y="0"/>
                    </a:lnTo>
                    <a:lnTo>
                      <a:pt x="662549" y="9793"/>
                    </a:lnTo>
                    <a:cubicBezTo>
                      <a:pt x="656531" y="20215"/>
                      <a:pt x="660102" y="33541"/>
                      <a:pt x="670524" y="39560"/>
                    </a:cubicBezTo>
                    <a:lnTo>
                      <a:pt x="687091" y="49123"/>
                    </a:lnTo>
                    <a:lnTo>
                      <a:pt x="683861" y="58851"/>
                    </a:lnTo>
                    <a:lnTo>
                      <a:pt x="683861" y="58854"/>
                    </a:lnTo>
                    <a:lnTo>
                      <a:pt x="681188" y="69669"/>
                    </a:lnTo>
                    <a:lnTo>
                      <a:pt x="68580" y="69669"/>
                    </a:lnTo>
                    <a:lnTo>
                      <a:pt x="68580" y="251740"/>
                    </a:lnTo>
                    <a:lnTo>
                      <a:pt x="0" y="251740"/>
                    </a:lnTo>
                    <a:lnTo>
                      <a:pt x="0" y="87703"/>
                    </a:lnTo>
                    <a:cubicBezTo>
                      <a:pt x="0" y="39266"/>
                      <a:pt x="39266" y="0"/>
                      <a:pt x="877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50DC2218-D60B-42F2-869B-D724F0C7FDE6}"/>
                  </a:ext>
                </a:extLst>
              </p:cNvPr>
              <p:cNvSpPr/>
              <p:nvPr/>
            </p:nvSpPr>
            <p:spPr>
              <a:xfrm>
                <a:off x="2453908" y="3914428"/>
                <a:ext cx="387549" cy="387549"/>
              </a:xfrm>
              <a:custGeom>
                <a:avLst/>
                <a:gdLst>
                  <a:gd name="connsiteX0" fmla="*/ 651399 w 1302799"/>
                  <a:gd name="connsiteY0" fmla="*/ 289342 h 1302799"/>
                  <a:gd name="connsiteX1" fmla="*/ 289338 w 1302799"/>
                  <a:gd name="connsiteY1" fmla="*/ 651399 h 1302799"/>
                  <a:gd name="connsiteX2" fmla="*/ 651399 w 1302799"/>
                  <a:gd name="connsiteY2" fmla="*/ 1013456 h 1302799"/>
                  <a:gd name="connsiteX3" fmla="*/ 1013460 w 1302799"/>
                  <a:gd name="connsiteY3" fmla="*/ 651399 h 1302799"/>
                  <a:gd name="connsiteX4" fmla="*/ 651399 w 1302799"/>
                  <a:gd name="connsiteY4" fmla="*/ 289342 h 1302799"/>
                  <a:gd name="connsiteX5" fmla="*/ 618215 w 1302799"/>
                  <a:gd name="connsiteY5" fmla="*/ 0 h 1302799"/>
                  <a:gd name="connsiteX6" fmla="*/ 651675 w 1302799"/>
                  <a:gd name="connsiteY6" fmla="*/ 0 h 1302799"/>
                  <a:gd name="connsiteX7" fmla="*/ 684584 w 1302799"/>
                  <a:gd name="connsiteY7" fmla="*/ 0 h 1302799"/>
                  <a:gd name="connsiteX8" fmla="*/ 684588 w 1302799"/>
                  <a:gd name="connsiteY8" fmla="*/ 0 h 1302799"/>
                  <a:gd name="connsiteX9" fmla="*/ 740489 w 1302799"/>
                  <a:gd name="connsiteY9" fmla="*/ 55902 h 1302799"/>
                  <a:gd name="connsiteX10" fmla="*/ 740489 w 1302799"/>
                  <a:gd name="connsiteY10" fmla="*/ 105088 h 1302799"/>
                  <a:gd name="connsiteX11" fmla="*/ 838570 w 1302799"/>
                  <a:gd name="connsiteY11" fmla="*/ 130686 h 1302799"/>
                  <a:gd name="connsiteX12" fmla="*/ 847463 w 1302799"/>
                  <a:gd name="connsiteY12" fmla="*/ 133638 h 1302799"/>
                  <a:gd name="connsiteX13" fmla="*/ 871999 w 1302799"/>
                  <a:gd name="connsiteY13" fmla="*/ 91139 h 1302799"/>
                  <a:gd name="connsiteX14" fmla="*/ 948361 w 1302799"/>
                  <a:gd name="connsiteY14" fmla="*/ 70678 h 1302799"/>
                  <a:gd name="connsiteX15" fmla="*/ 1005840 w 1302799"/>
                  <a:gd name="connsiteY15" fmla="*/ 103861 h 1302799"/>
                  <a:gd name="connsiteX16" fmla="*/ 1005840 w 1302799"/>
                  <a:gd name="connsiteY16" fmla="*/ 103865 h 1302799"/>
                  <a:gd name="connsiteX17" fmla="*/ 1005844 w 1302799"/>
                  <a:gd name="connsiteY17" fmla="*/ 103868 h 1302799"/>
                  <a:gd name="connsiteX18" fmla="*/ 1020932 w 1302799"/>
                  <a:gd name="connsiteY18" fmla="*/ 117175 h 1302799"/>
                  <a:gd name="connsiteX19" fmla="*/ 1032896 w 1302799"/>
                  <a:gd name="connsiteY19" fmla="*/ 152282 h 1302799"/>
                  <a:gd name="connsiteX20" fmla="*/ 1033231 w 1302799"/>
                  <a:gd name="connsiteY20" fmla="*/ 157080 h 1302799"/>
                  <a:gd name="connsiteX21" fmla="*/ 1026301 w 1302799"/>
                  <a:gd name="connsiteY21" fmla="*/ 180227 h 1302799"/>
                  <a:gd name="connsiteX22" fmla="*/ 1000730 w 1302799"/>
                  <a:gd name="connsiteY22" fmla="*/ 224518 h 1302799"/>
                  <a:gd name="connsiteX23" fmla="*/ 1078285 w 1302799"/>
                  <a:gd name="connsiteY23" fmla="*/ 302070 h 1302799"/>
                  <a:gd name="connsiteX24" fmla="*/ 1122573 w 1302799"/>
                  <a:gd name="connsiteY24" fmla="*/ 276503 h 1302799"/>
                  <a:gd name="connsiteX25" fmla="*/ 1143614 w 1302799"/>
                  <a:gd name="connsiteY25" fmla="*/ 269426 h 1302799"/>
                  <a:gd name="connsiteX26" fmla="*/ 1198939 w 1302799"/>
                  <a:gd name="connsiteY26" fmla="*/ 296963 h 1302799"/>
                  <a:gd name="connsiteX27" fmla="*/ 1232121 w 1302799"/>
                  <a:gd name="connsiteY27" fmla="*/ 354439 h 1302799"/>
                  <a:gd name="connsiteX28" fmla="*/ 1239198 w 1302799"/>
                  <a:gd name="connsiteY28" fmla="*/ 375480 h 1302799"/>
                  <a:gd name="connsiteX29" fmla="*/ 1238251 w 1302799"/>
                  <a:gd name="connsiteY29" fmla="*/ 389087 h 1302799"/>
                  <a:gd name="connsiteX30" fmla="*/ 1211660 w 1302799"/>
                  <a:gd name="connsiteY30" fmla="*/ 430805 h 1302799"/>
                  <a:gd name="connsiteX31" fmla="*/ 1169162 w 1302799"/>
                  <a:gd name="connsiteY31" fmla="*/ 455340 h 1302799"/>
                  <a:gd name="connsiteX32" fmla="*/ 1177478 w 1302799"/>
                  <a:gd name="connsiteY32" fmla="*/ 480391 h 1302799"/>
                  <a:gd name="connsiteX33" fmla="*/ 1177562 w 1302799"/>
                  <a:gd name="connsiteY33" fmla="*/ 480641 h 1302799"/>
                  <a:gd name="connsiteX34" fmla="*/ 1197711 w 1302799"/>
                  <a:gd name="connsiteY34" fmla="*/ 562310 h 1302799"/>
                  <a:gd name="connsiteX35" fmla="*/ 1197711 w 1302799"/>
                  <a:gd name="connsiteY35" fmla="*/ 562314 h 1302799"/>
                  <a:gd name="connsiteX36" fmla="*/ 1246898 w 1302799"/>
                  <a:gd name="connsiteY36" fmla="*/ 562314 h 1302799"/>
                  <a:gd name="connsiteX37" fmla="*/ 1302799 w 1302799"/>
                  <a:gd name="connsiteY37" fmla="*/ 618215 h 1302799"/>
                  <a:gd name="connsiteX38" fmla="*/ 1302799 w 1302799"/>
                  <a:gd name="connsiteY38" fmla="*/ 684584 h 1302799"/>
                  <a:gd name="connsiteX39" fmla="*/ 1246898 w 1302799"/>
                  <a:gd name="connsiteY39" fmla="*/ 740486 h 1302799"/>
                  <a:gd name="connsiteX40" fmla="*/ 1197711 w 1302799"/>
                  <a:gd name="connsiteY40" fmla="*/ 740486 h 1302799"/>
                  <a:gd name="connsiteX41" fmla="*/ 1197711 w 1302799"/>
                  <a:gd name="connsiteY41" fmla="*/ 740493 h 1302799"/>
                  <a:gd name="connsiteX42" fmla="*/ 1177562 w 1302799"/>
                  <a:gd name="connsiteY42" fmla="*/ 822158 h 1302799"/>
                  <a:gd name="connsiteX43" fmla="*/ 1177478 w 1302799"/>
                  <a:gd name="connsiteY43" fmla="*/ 822408 h 1302799"/>
                  <a:gd name="connsiteX44" fmla="*/ 1177478 w 1302799"/>
                  <a:gd name="connsiteY44" fmla="*/ 822412 h 1302799"/>
                  <a:gd name="connsiteX45" fmla="*/ 1169162 w 1302799"/>
                  <a:gd name="connsiteY45" fmla="*/ 847463 h 1302799"/>
                  <a:gd name="connsiteX46" fmla="*/ 1211660 w 1302799"/>
                  <a:gd name="connsiteY46" fmla="*/ 871999 h 1302799"/>
                  <a:gd name="connsiteX47" fmla="*/ 1238251 w 1302799"/>
                  <a:gd name="connsiteY47" fmla="*/ 913716 h 1302799"/>
                  <a:gd name="connsiteX48" fmla="*/ 1239198 w 1302799"/>
                  <a:gd name="connsiteY48" fmla="*/ 927319 h 1302799"/>
                  <a:gd name="connsiteX49" fmla="*/ 1232121 w 1302799"/>
                  <a:gd name="connsiteY49" fmla="*/ 948361 h 1302799"/>
                  <a:gd name="connsiteX50" fmla="*/ 1198939 w 1302799"/>
                  <a:gd name="connsiteY50" fmla="*/ 1005840 h 1302799"/>
                  <a:gd name="connsiteX51" fmla="*/ 1164994 w 1302799"/>
                  <a:gd name="connsiteY51" fmla="*/ 1031884 h 1302799"/>
                  <a:gd name="connsiteX52" fmla="*/ 1122573 w 1302799"/>
                  <a:gd name="connsiteY52" fmla="*/ 1026301 h 1302799"/>
                  <a:gd name="connsiteX53" fmla="*/ 1078285 w 1302799"/>
                  <a:gd name="connsiteY53" fmla="*/ 1000730 h 1302799"/>
                  <a:gd name="connsiteX54" fmla="*/ 1056901 w 1302799"/>
                  <a:gd name="connsiteY54" fmla="*/ 1026054 h 1302799"/>
                  <a:gd name="connsiteX55" fmla="*/ 1000730 w 1302799"/>
                  <a:gd name="connsiteY55" fmla="*/ 1078285 h 1302799"/>
                  <a:gd name="connsiteX56" fmla="*/ 1026301 w 1302799"/>
                  <a:gd name="connsiteY56" fmla="*/ 1122573 h 1302799"/>
                  <a:gd name="connsiteX57" fmla="*/ 1033231 w 1302799"/>
                  <a:gd name="connsiteY57" fmla="*/ 1145719 h 1302799"/>
                  <a:gd name="connsiteX58" fmla="*/ 1032896 w 1302799"/>
                  <a:gd name="connsiteY58" fmla="*/ 1150518 h 1302799"/>
                  <a:gd name="connsiteX59" fmla="*/ 1020932 w 1302799"/>
                  <a:gd name="connsiteY59" fmla="*/ 1185624 h 1302799"/>
                  <a:gd name="connsiteX60" fmla="*/ 1005844 w 1302799"/>
                  <a:gd name="connsiteY60" fmla="*/ 1198931 h 1302799"/>
                  <a:gd name="connsiteX61" fmla="*/ 1005840 w 1302799"/>
                  <a:gd name="connsiteY61" fmla="*/ 1198935 h 1302799"/>
                  <a:gd name="connsiteX62" fmla="*/ 1005840 w 1302799"/>
                  <a:gd name="connsiteY62" fmla="*/ 1198939 h 1302799"/>
                  <a:gd name="connsiteX63" fmla="*/ 948361 w 1302799"/>
                  <a:gd name="connsiteY63" fmla="*/ 1232121 h 1302799"/>
                  <a:gd name="connsiteX64" fmla="*/ 871999 w 1302799"/>
                  <a:gd name="connsiteY64" fmla="*/ 1211660 h 1302799"/>
                  <a:gd name="connsiteX65" fmla="*/ 847463 w 1302799"/>
                  <a:gd name="connsiteY65" fmla="*/ 1169162 h 1302799"/>
                  <a:gd name="connsiteX66" fmla="*/ 838974 w 1302799"/>
                  <a:gd name="connsiteY66" fmla="*/ 1171979 h 1302799"/>
                  <a:gd name="connsiteX67" fmla="*/ 740489 w 1302799"/>
                  <a:gd name="connsiteY67" fmla="*/ 1197711 h 1302799"/>
                  <a:gd name="connsiteX68" fmla="*/ 740489 w 1302799"/>
                  <a:gd name="connsiteY68" fmla="*/ 1246898 h 1302799"/>
                  <a:gd name="connsiteX69" fmla="*/ 684588 w 1302799"/>
                  <a:gd name="connsiteY69" fmla="*/ 1302799 h 1302799"/>
                  <a:gd name="connsiteX70" fmla="*/ 684584 w 1302799"/>
                  <a:gd name="connsiteY70" fmla="*/ 1302799 h 1302799"/>
                  <a:gd name="connsiteX71" fmla="*/ 651675 w 1302799"/>
                  <a:gd name="connsiteY71" fmla="*/ 1302799 h 1302799"/>
                  <a:gd name="connsiteX72" fmla="*/ 618215 w 1302799"/>
                  <a:gd name="connsiteY72" fmla="*/ 1302799 h 1302799"/>
                  <a:gd name="connsiteX73" fmla="*/ 562314 w 1302799"/>
                  <a:gd name="connsiteY73" fmla="*/ 1246898 h 1302799"/>
                  <a:gd name="connsiteX74" fmla="*/ 562314 w 1302799"/>
                  <a:gd name="connsiteY74" fmla="*/ 1197711 h 1302799"/>
                  <a:gd name="connsiteX75" fmla="*/ 455340 w 1302799"/>
                  <a:gd name="connsiteY75" fmla="*/ 1169162 h 1302799"/>
                  <a:gd name="connsiteX76" fmla="*/ 430805 w 1302799"/>
                  <a:gd name="connsiteY76" fmla="*/ 1211660 h 1302799"/>
                  <a:gd name="connsiteX77" fmla="*/ 425229 w 1302799"/>
                  <a:gd name="connsiteY77" fmla="*/ 1217983 h 1302799"/>
                  <a:gd name="connsiteX78" fmla="*/ 354439 w 1302799"/>
                  <a:gd name="connsiteY78" fmla="*/ 1232121 h 1302799"/>
                  <a:gd name="connsiteX79" fmla="*/ 296963 w 1302799"/>
                  <a:gd name="connsiteY79" fmla="*/ 1198939 h 1302799"/>
                  <a:gd name="connsiteX80" fmla="*/ 281867 w 1302799"/>
                  <a:gd name="connsiteY80" fmla="*/ 1185624 h 1302799"/>
                  <a:gd name="connsiteX81" fmla="*/ 273851 w 1302799"/>
                  <a:gd name="connsiteY81" fmla="*/ 1171009 h 1302799"/>
                  <a:gd name="connsiteX82" fmla="*/ 273844 w 1302799"/>
                  <a:gd name="connsiteY82" fmla="*/ 1170994 h 1302799"/>
                  <a:gd name="connsiteX83" fmla="*/ 273844 w 1302799"/>
                  <a:gd name="connsiteY83" fmla="*/ 1170990 h 1302799"/>
                  <a:gd name="connsiteX84" fmla="*/ 273828 w 1302799"/>
                  <a:gd name="connsiteY84" fmla="*/ 1170959 h 1302799"/>
                  <a:gd name="connsiteX85" fmla="*/ 269907 w 1302799"/>
                  <a:gd name="connsiteY85" fmla="*/ 1150522 h 1302799"/>
                  <a:gd name="connsiteX86" fmla="*/ 269572 w 1302799"/>
                  <a:gd name="connsiteY86" fmla="*/ 1145723 h 1302799"/>
                  <a:gd name="connsiteX87" fmla="*/ 276499 w 1302799"/>
                  <a:gd name="connsiteY87" fmla="*/ 1122573 h 1302799"/>
                  <a:gd name="connsiteX88" fmla="*/ 302070 w 1302799"/>
                  <a:gd name="connsiteY88" fmla="*/ 1078285 h 1302799"/>
                  <a:gd name="connsiteX89" fmla="*/ 224519 w 1302799"/>
                  <a:gd name="connsiteY89" fmla="*/ 1000730 h 1302799"/>
                  <a:gd name="connsiteX90" fmla="*/ 180227 w 1302799"/>
                  <a:gd name="connsiteY90" fmla="*/ 1026301 h 1302799"/>
                  <a:gd name="connsiteX91" fmla="*/ 115163 w 1302799"/>
                  <a:gd name="connsiteY91" fmla="*/ 1018650 h 1302799"/>
                  <a:gd name="connsiteX92" fmla="*/ 103861 w 1302799"/>
                  <a:gd name="connsiteY92" fmla="*/ 1005840 h 1302799"/>
                  <a:gd name="connsiteX93" fmla="*/ 70679 w 1302799"/>
                  <a:gd name="connsiteY93" fmla="*/ 948361 h 1302799"/>
                  <a:gd name="connsiteX94" fmla="*/ 91139 w 1302799"/>
                  <a:gd name="connsiteY94" fmla="*/ 871999 h 1302799"/>
                  <a:gd name="connsiteX95" fmla="*/ 133638 w 1302799"/>
                  <a:gd name="connsiteY95" fmla="*/ 847463 h 1302799"/>
                  <a:gd name="connsiteX96" fmla="*/ 125353 w 1302799"/>
                  <a:gd name="connsiteY96" fmla="*/ 822500 h 1302799"/>
                  <a:gd name="connsiteX97" fmla="*/ 125353 w 1302799"/>
                  <a:gd name="connsiteY97" fmla="*/ 822493 h 1302799"/>
                  <a:gd name="connsiteX98" fmla="*/ 105088 w 1302799"/>
                  <a:gd name="connsiteY98" fmla="*/ 740486 h 1302799"/>
                  <a:gd name="connsiteX99" fmla="*/ 55902 w 1302799"/>
                  <a:gd name="connsiteY99" fmla="*/ 740486 h 1302799"/>
                  <a:gd name="connsiteX100" fmla="*/ 0 w 1302799"/>
                  <a:gd name="connsiteY100" fmla="*/ 684584 h 1302799"/>
                  <a:gd name="connsiteX101" fmla="*/ 0 w 1302799"/>
                  <a:gd name="connsiteY101" fmla="*/ 618215 h 1302799"/>
                  <a:gd name="connsiteX102" fmla="*/ 55902 w 1302799"/>
                  <a:gd name="connsiteY102" fmla="*/ 562314 h 1302799"/>
                  <a:gd name="connsiteX103" fmla="*/ 105088 w 1302799"/>
                  <a:gd name="connsiteY103" fmla="*/ 562314 h 1302799"/>
                  <a:gd name="connsiteX104" fmla="*/ 125353 w 1302799"/>
                  <a:gd name="connsiteY104" fmla="*/ 480307 h 1302799"/>
                  <a:gd name="connsiteX105" fmla="*/ 125353 w 1302799"/>
                  <a:gd name="connsiteY105" fmla="*/ 480299 h 1302799"/>
                  <a:gd name="connsiteX106" fmla="*/ 133638 w 1302799"/>
                  <a:gd name="connsiteY106" fmla="*/ 455340 h 1302799"/>
                  <a:gd name="connsiteX107" fmla="*/ 91139 w 1302799"/>
                  <a:gd name="connsiteY107" fmla="*/ 430805 h 1302799"/>
                  <a:gd name="connsiteX108" fmla="*/ 70679 w 1302799"/>
                  <a:gd name="connsiteY108" fmla="*/ 354439 h 1302799"/>
                  <a:gd name="connsiteX109" fmla="*/ 103861 w 1302799"/>
                  <a:gd name="connsiteY109" fmla="*/ 296963 h 1302799"/>
                  <a:gd name="connsiteX110" fmla="*/ 115925 w 1302799"/>
                  <a:gd name="connsiteY110" fmla="*/ 283287 h 1302799"/>
                  <a:gd name="connsiteX111" fmla="*/ 180227 w 1302799"/>
                  <a:gd name="connsiteY111" fmla="*/ 276499 h 1302799"/>
                  <a:gd name="connsiteX112" fmla="*/ 224519 w 1302799"/>
                  <a:gd name="connsiteY112" fmla="*/ 302070 h 1302799"/>
                  <a:gd name="connsiteX113" fmla="*/ 302070 w 1302799"/>
                  <a:gd name="connsiteY113" fmla="*/ 224518 h 1302799"/>
                  <a:gd name="connsiteX114" fmla="*/ 276499 w 1302799"/>
                  <a:gd name="connsiteY114" fmla="*/ 180227 h 1302799"/>
                  <a:gd name="connsiteX115" fmla="*/ 269572 w 1302799"/>
                  <a:gd name="connsiteY115" fmla="*/ 157076 h 1302799"/>
                  <a:gd name="connsiteX116" fmla="*/ 269907 w 1302799"/>
                  <a:gd name="connsiteY116" fmla="*/ 152278 h 1302799"/>
                  <a:gd name="connsiteX117" fmla="*/ 273828 w 1302799"/>
                  <a:gd name="connsiteY117" fmla="*/ 131840 h 1302799"/>
                  <a:gd name="connsiteX118" fmla="*/ 273844 w 1302799"/>
                  <a:gd name="connsiteY118" fmla="*/ 131810 h 1302799"/>
                  <a:gd name="connsiteX119" fmla="*/ 273844 w 1302799"/>
                  <a:gd name="connsiteY119" fmla="*/ 131806 h 1302799"/>
                  <a:gd name="connsiteX120" fmla="*/ 273851 w 1302799"/>
                  <a:gd name="connsiteY120" fmla="*/ 131790 h 1302799"/>
                  <a:gd name="connsiteX121" fmla="*/ 281867 w 1302799"/>
                  <a:gd name="connsiteY121" fmla="*/ 117175 h 1302799"/>
                  <a:gd name="connsiteX122" fmla="*/ 296963 w 1302799"/>
                  <a:gd name="connsiteY122" fmla="*/ 103861 h 1302799"/>
                  <a:gd name="connsiteX123" fmla="*/ 354439 w 1302799"/>
                  <a:gd name="connsiteY123" fmla="*/ 70678 h 1302799"/>
                  <a:gd name="connsiteX124" fmla="*/ 421577 w 1302799"/>
                  <a:gd name="connsiteY124" fmla="*/ 80680 h 1302799"/>
                  <a:gd name="connsiteX125" fmla="*/ 430805 w 1302799"/>
                  <a:gd name="connsiteY125" fmla="*/ 91139 h 1302799"/>
                  <a:gd name="connsiteX126" fmla="*/ 455340 w 1302799"/>
                  <a:gd name="connsiteY126" fmla="*/ 133638 h 1302799"/>
                  <a:gd name="connsiteX127" fmla="*/ 562314 w 1302799"/>
                  <a:gd name="connsiteY127" fmla="*/ 105088 h 1302799"/>
                  <a:gd name="connsiteX128" fmla="*/ 562314 w 1302799"/>
                  <a:gd name="connsiteY128" fmla="*/ 55902 h 1302799"/>
                  <a:gd name="connsiteX129" fmla="*/ 618215 w 1302799"/>
                  <a:gd name="connsiteY129" fmla="*/ 0 h 130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1302799" h="1302799">
                    <a:moveTo>
                      <a:pt x="651399" y="289342"/>
                    </a:moveTo>
                    <a:cubicBezTo>
                      <a:pt x="451438" y="289342"/>
                      <a:pt x="289338" y="451440"/>
                      <a:pt x="289338" y="651399"/>
                    </a:cubicBezTo>
                    <a:cubicBezTo>
                      <a:pt x="289338" y="851358"/>
                      <a:pt x="451438" y="1013456"/>
                      <a:pt x="651399" y="1013456"/>
                    </a:cubicBezTo>
                    <a:cubicBezTo>
                      <a:pt x="851360" y="1013456"/>
                      <a:pt x="1013460" y="851358"/>
                      <a:pt x="1013460" y="651399"/>
                    </a:cubicBezTo>
                    <a:cubicBezTo>
                      <a:pt x="1013460" y="451440"/>
                      <a:pt x="851360" y="289342"/>
                      <a:pt x="651399" y="289342"/>
                    </a:cubicBezTo>
                    <a:close/>
                    <a:moveTo>
                      <a:pt x="618215" y="0"/>
                    </a:moveTo>
                    <a:lnTo>
                      <a:pt x="651675" y="0"/>
                    </a:lnTo>
                    <a:lnTo>
                      <a:pt x="684584" y="0"/>
                    </a:lnTo>
                    <a:lnTo>
                      <a:pt x="684588" y="0"/>
                    </a:lnTo>
                    <a:cubicBezTo>
                      <a:pt x="715461" y="0"/>
                      <a:pt x="740489" y="25028"/>
                      <a:pt x="740489" y="55902"/>
                    </a:cubicBezTo>
                    <a:lnTo>
                      <a:pt x="740489" y="105088"/>
                    </a:lnTo>
                    <a:cubicBezTo>
                      <a:pt x="774484" y="109960"/>
                      <a:pt x="807362" y="118468"/>
                      <a:pt x="838570" y="130686"/>
                    </a:cubicBezTo>
                    <a:lnTo>
                      <a:pt x="847463" y="133638"/>
                    </a:lnTo>
                    <a:lnTo>
                      <a:pt x="871999" y="91139"/>
                    </a:lnTo>
                    <a:cubicBezTo>
                      <a:pt x="887437" y="64402"/>
                      <a:pt x="921624" y="55240"/>
                      <a:pt x="948361" y="70678"/>
                    </a:cubicBezTo>
                    <a:lnTo>
                      <a:pt x="1005840" y="103861"/>
                    </a:lnTo>
                    <a:cubicBezTo>
                      <a:pt x="1005840" y="103861"/>
                      <a:pt x="1005840" y="103861"/>
                      <a:pt x="1005840" y="103865"/>
                    </a:cubicBezTo>
                    <a:lnTo>
                      <a:pt x="1005844" y="103868"/>
                    </a:lnTo>
                    <a:cubicBezTo>
                      <a:pt x="1011916" y="107370"/>
                      <a:pt x="1017080" y="111842"/>
                      <a:pt x="1020932" y="117175"/>
                    </a:cubicBezTo>
                    <a:cubicBezTo>
                      <a:pt x="1029394" y="126961"/>
                      <a:pt x="1033789" y="139502"/>
                      <a:pt x="1032896" y="152282"/>
                    </a:cubicBezTo>
                    <a:cubicBezTo>
                      <a:pt x="1033677" y="153875"/>
                      <a:pt x="1033631" y="155487"/>
                      <a:pt x="1033231" y="157080"/>
                    </a:cubicBezTo>
                    <a:cubicBezTo>
                      <a:pt x="1032915" y="165015"/>
                      <a:pt x="1030530" y="172900"/>
                      <a:pt x="1026301" y="180227"/>
                    </a:cubicBezTo>
                    <a:lnTo>
                      <a:pt x="1000730" y="224518"/>
                    </a:lnTo>
                    <a:cubicBezTo>
                      <a:pt x="1030814" y="245883"/>
                      <a:pt x="1056920" y="271989"/>
                      <a:pt x="1078285" y="302070"/>
                    </a:cubicBezTo>
                    <a:lnTo>
                      <a:pt x="1122573" y="276503"/>
                    </a:lnTo>
                    <a:cubicBezTo>
                      <a:pt x="1129257" y="272643"/>
                      <a:pt x="1136410" y="270319"/>
                      <a:pt x="1143614" y="269426"/>
                    </a:cubicBezTo>
                    <a:cubicBezTo>
                      <a:pt x="1165233" y="266744"/>
                      <a:pt x="1187360" y="276911"/>
                      <a:pt x="1198939" y="296963"/>
                    </a:cubicBezTo>
                    <a:lnTo>
                      <a:pt x="1232121" y="354439"/>
                    </a:lnTo>
                    <a:cubicBezTo>
                      <a:pt x="1235980" y="361123"/>
                      <a:pt x="1238305" y="368277"/>
                      <a:pt x="1239198" y="375480"/>
                    </a:cubicBezTo>
                    <a:cubicBezTo>
                      <a:pt x="1239767" y="380067"/>
                      <a:pt x="1239759" y="384677"/>
                      <a:pt x="1238251" y="389087"/>
                    </a:cubicBezTo>
                    <a:cubicBezTo>
                      <a:pt x="1237123" y="406015"/>
                      <a:pt x="1227461" y="421681"/>
                      <a:pt x="1211660" y="430805"/>
                    </a:cubicBezTo>
                    <a:lnTo>
                      <a:pt x="1169162" y="455340"/>
                    </a:lnTo>
                    <a:lnTo>
                      <a:pt x="1177478" y="480391"/>
                    </a:lnTo>
                    <a:lnTo>
                      <a:pt x="1177562" y="480641"/>
                    </a:lnTo>
                    <a:cubicBezTo>
                      <a:pt x="1187148" y="506782"/>
                      <a:pt x="1193678" y="534161"/>
                      <a:pt x="1197711" y="562310"/>
                    </a:cubicBezTo>
                    <a:cubicBezTo>
                      <a:pt x="1197711" y="562310"/>
                      <a:pt x="1197711" y="562314"/>
                      <a:pt x="1197711" y="562314"/>
                    </a:cubicBezTo>
                    <a:lnTo>
                      <a:pt x="1246898" y="562314"/>
                    </a:lnTo>
                    <a:cubicBezTo>
                      <a:pt x="1277771" y="562314"/>
                      <a:pt x="1302799" y="587342"/>
                      <a:pt x="1302799" y="618215"/>
                    </a:cubicBezTo>
                    <a:lnTo>
                      <a:pt x="1302799" y="684584"/>
                    </a:lnTo>
                    <a:cubicBezTo>
                      <a:pt x="1302799" y="715461"/>
                      <a:pt x="1277771" y="740486"/>
                      <a:pt x="1246898" y="740486"/>
                    </a:cubicBezTo>
                    <a:lnTo>
                      <a:pt x="1197711" y="740486"/>
                    </a:lnTo>
                    <a:cubicBezTo>
                      <a:pt x="1197711" y="740489"/>
                      <a:pt x="1197711" y="740489"/>
                      <a:pt x="1197711" y="740493"/>
                    </a:cubicBezTo>
                    <a:cubicBezTo>
                      <a:pt x="1193678" y="768642"/>
                      <a:pt x="1187148" y="796022"/>
                      <a:pt x="1177562" y="822158"/>
                    </a:cubicBezTo>
                    <a:lnTo>
                      <a:pt x="1177478" y="822408"/>
                    </a:lnTo>
                    <a:lnTo>
                      <a:pt x="1177478" y="822412"/>
                    </a:lnTo>
                    <a:lnTo>
                      <a:pt x="1169162" y="847463"/>
                    </a:lnTo>
                    <a:lnTo>
                      <a:pt x="1211660" y="871999"/>
                    </a:lnTo>
                    <a:cubicBezTo>
                      <a:pt x="1227461" y="881119"/>
                      <a:pt x="1237123" y="896788"/>
                      <a:pt x="1238251" y="913716"/>
                    </a:cubicBezTo>
                    <a:cubicBezTo>
                      <a:pt x="1239759" y="918126"/>
                      <a:pt x="1239767" y="922732"/>
                      <a:pt x="1239198" y="927319"/>
                    </a:cubicBezTo>
                    <a:cubicBezTo>
                      <a:pt x="1238305" y="934527"/>
                      <a:pt x="1235980" y="941677"/>
                      <a:pt x="1232121" y="948361"/>
                    </a:cubicBezTo>
                    <a:lnTo>
                      <a:pt x="1198939" y="1005840"/>
                    </a:lnTo>
                    <a:cubicBezTo>
                      <a:pt x="1191219" y="1019208"/>
                      <a:pt x="1178813" y="1028182"/>
                      <a:pt x="1164994" y="1031884"/>
                    </a:cubicBezTo>
                    <a:cubicBezTo>
                      <a:pt x="1151176" y="1035590"/>
                      <a:pt x="1135945" y="1034020"/>
                      <a:pt x="1122573" y="1026301"/>
                    </a:cubicBezTo>
                    <a:lnTo>
                      <a:pt x="1078285" y="1000730"/>
                    </a:lnTo>
                    <a:lnTo>
                      <a:pt x="1056901" y="1026054"/>
                    </a:lnTo>
                    <a:cubicBezTo>
                      <a:pt x="1040850" y="1046095"/>
                      <a:pt x="1021764" y="1063346"/>
                      <a:pt x="1000730" y="1078285"/>
                    </a:cubicBezTo>
                    <a:lnTo>
                      <a:pt x="1026301" y="1122573"/>
                    </a:lnTo>
                    <a:cubicBezTo>
                      <a:pt x="1030530" y="1129899"/>
                      <a:pt x="1032915" y="1137784"/>
                      <a:pt x="1033231" y="1145719"/>
                    </a:cubicBezTo>
                    <a:cubicBezTo>
                      <a:pt x="1033631" y="1147312"/>
                      <a:pt x="1033677" y="1148925"/>
                      <a:pt x="1032896" y="1150518"/>
                    </a:cubicBezTo>
                    <a:cubicBezTo>
                      <a:pt x="1033789" y="1163297"/>
                      <a:pt x="1029394" y="1175838"/>
                      <a:pt x="1020932" y="1185624"/>
                    </a:cubicBezTo>
                    <a:cubicBezTo>
                      <a:pt x="1017080" y="1190958"/>
                      <a:pt x="1011916" y="1195429"/>
                      <a:pt x="1005844" y="1198931"/>
                    </a:cubicBezTo>
                    <a:lnTo>
                      <a:pt x="1005840" y="1198935"/>
                    </a:lnTo>
                    <a:lnTo>
                      <a:pt x="1005840" y="1198939"/>
                    </a:lnTo>
                    <a:lnTo>
                      <a:pt x="948361" y="1232121"/>
                    </a:lnTo>
                    <a:cubicBezTo>
                      <a:pt x="921624" y="1247559"/>
                      <a:pt x="887437" y="1238397"/>
                      <a:pt x="871999" y="1211660"/>
                    </a:cubicBezTo>
                    <a:lnTo>
                      <a:pt x="847463" y="1169162"/>
                    </a:lnTo>
                    <a:lnTo>
                      <a:pt x="838974" y="1171979"/>
                    </a:lnTo>
                    <a:cubicBezTo>
                      <a:pt x="807639" y="1184258"/>
                      <a:pt x="774630" y="1192820"/>
                      <a:pt x="740489" y="1197711"/>
                    </a:cubicBezTo>
                    <a:lnTo>
                      <a:pt x="740489" y="1246898"/>
                    </a:lnTo>
                    <a:cubicBezTo>
                      <a:pt x="740489" y="1277771"/>
                      <a:pt x="715461" y="1302799"/>
                      <a:pt x="684588" y="1302799"/>
                    </a:cubicBezTo>
                    <a:lnTo>
                      <a:pt x="684584" y="1302799"/>
                    </a:lnTo>
                    <a:lnTo>
                      <a:pt x="651675" y="1302799"/>
                    </a:lnTo>
                    <a:lnTo>
                      <a:pt x="618215" y="1302799"/>
                    </a:lnTo>
                    <a:cubicBezTo>
                      <a:pt x="587342" y="1302799"/>
                      <a:pt x="562314" y="1277771"/>
                      <a:pt x="562314" y="1246898"/>
                    </a:cubicBezTo>
                    <a:lnTo>
                      <a:pt x="562314" y="1197711"/>
                    </a:lnTo>
                    <a:cubicBezTo>
                      <a:pt x="525149" y="1192385"/>
                      <a:pt x="489323" y="1182715"/>
                      <a:pt x="455340" y="1169162"/>
                    </a:cubicBezTo>
                    <a:lnTo>
                      <a:pt x="430805" y="1211660"/>
                    </a:lnTo>
                    <a:cubicBezTo>
                      <a:pt x="429373" y="1214139"/>
                      <a:pt x="427780" y="1216467"/>
                      <a:pt x="425229" y="1217983"/>
                    </a:cubicBezTo>
                    <a:cubicBezTo>
                      <a:pt x="409093" y="1239886"/>
                      <a:pt x="378701" y="1246128"/>
                      <a:pt x="354439" y="1232121"/>
                    </a:cubicBezTo>
                    <a:lnTo>
                      <a:pt x="296963" y="1198939"/>
                    </a:lnTo>
                    <a:cubicBezTo>
                      <a:pt x="290891" y="1195433"/>
                      <a:pt x="285723" y="1190958"/>
                      <a:pt x="281867" y="1185624"/>
                    </a:cubicBezTo>
                    <a:cubicBezTo>
                      <a:pt x="277977" y="1181445"/>
                      <a:pt x="275110" y="1176539"/>
                      <a:pt x="273851" y="1171009"/>
                    </a:cubicBezTo>
                    <a:cubicBezTo>
                      <a:pt x="273848" y="1171005"/>
                      <a:pt x="273844" y="1170997"/>
                      <a:pt x="273844" y="1170994"/>
                    </a:cubicBezTo>
                    <a:lnTo>
                      <a:pt x="273844" y="1170990"/>
                    </a:lnTo>
                    <a:lnTo>
                      <a:pt x="273828" y="1170959"/>
                    </a:lnTo>
                    <a:cubicBezTo>
                      <a:pt x="270380" y="1164702"/>
                      <a:pt x="269007" y="1157648"/>
                      <a:pt x="269907" y="1150522"/>
                    </a:cubicBezTo>
                    <a:cubicBezTo>
                      <a:pt x="269126" y="1148928"/>
                      <a:pt x="269172" y="1147316"/>
                      <a:pt x="269572" y="1145723"/>
                    </a:cubicBezTo>
                    <a:cubicBezTo>
                      <a:pt x="269888" y="1137788"/>
                      <a:pt x="272270" y="1129899"/>
                      <a:pt x="276499" y="1122573"/>
                    </a:cubicBezTo>
                    <a:lnTo>
                      <a:pt x="302070" y="1078285"/>
                    </a:lnTo>
                    <a:cubicBezTo>
                      <a:pt x="271989" y="1056920"/>
                      <a:pt x="245879" y="1030814"/>
                      <a:pt x="224519" y="1000730"/>
                    </a:cubicBezTo>
                    <a:lnTo>
                      <a:pt x="180227" y="1026301"/>
                    </a:lnTo>
                    <a:cubicBezTo>
                      <a:pt x="158616" y="1038776"/>
                      <a:pt x="132141" y="1035186"/>
                      <a:pt x="115163" y="1018650"/>
                    </a:cubicBezTo>
                    <a:lnTo>
                      <a:pt x="103861" y="1005840"/>
                    </a:lnTo>
                    <a:lnTo>
                      <a:pt x="70679" y="948361"/>
                    </a:lnTo>
                    <a:cubicBezTo>
                      <a:pt x="55240" y="921624"/>
                      <a:pt x="64402" y="887434"/>
                      <a:pt x="91139" y="871999"/>
                    </a:cubicBezTo>
                    <a:lnTo>
                      <a:pt x="133638" y="847463"/>
                    </a:lnTo>
                    <a:lnTo>
                      <a:pt x="125353" y="822500"/>
                    </a:lnTo>
                    <a:lnTo>
                      <a:pt x="125353" y="822493"/>
                    </a:lnTo>
                    <a:cubicBezTo>
                      <a:pt x="115705" y="796252"/>
                      <a:pt x="109141" y="768758"/>
                      <a:pt x="105088" y="740486"/>
                    </a:cubicBezTo>
                    <a:lnTo>
                      <a:pt x="55902" y="740486"/>
                    </a:lnTo>
                    <a:cubicBezTo>
                      <a:pt x="25028" y="740486"/>
                      <a:pt x="0" y="715461"/>
                      <a:pt x="0" y="684584"/>
                    </a:cubicBezTo>
                    <a:lnTo>
                      <a:pt x="0" y="618215"/>
                    </a:lnTo>
                    <a:cubicBezTo>
                      <a:pt x="0" y="587342"/>
                      <a:pt x="25028" y="562314"/>
                      <a:pt x="55902" y="562314"/>
                    </a:cubicBezTo>
                    <a:lnTo>
                      <a:pt x="105088" y="562314"/>
                    </a:lnTo>
                    <a:cubicBezTo>
                      <a:pt x="109141" y="534046"/>
                      <a:pt x="115705" y="506547"/>
                      <a:pt x="125353" y="480307"/>
                    </a:cubicBezTo>
                    <a:lnTo>
                      <a:pt x="125353" y="480299"/>
                    </a:lnTo>
                    <a:lnTo>
                      <a:pt x="133638" y="455340"/>
                    </a:lnTo>
                    <a:lnTo>
                      <a:pt x="91139" y="430805"/>
                    </a:lnTo>
                    <a:cubicBezTo>
                      <a:pt x="64402" y="415366"/>
                      <a:pt x="55240" y="381179"/>
                      <a:pt x="70679" y="354439"/>
                    </a:cubicBezTo>
                    <a:lnTo>
                      <a:pt x="103861" y="296963"/>
                    </a:lnTo>
                    <a:lnTo>
                      <a:pt x="115925" y="283287"/>
                    </a:lnTo>
                    <a:cubicBezTo>
                      <a:pt x="133007" y="267502"/>
                      <a:pt x="158970" y="264227"/>
                      <a:pt x="180227" y="276499"/>
                    </a:cubicBezTo>
                    <a:lnTo>
                      <a:pt x="224519" y="302070"/>
                    </a:lnTo>
                    <a:cubicBezTo>
                      <a:pt x="245879" y="271989"/>
                      <a:pt x="271989" y="245879"/>
                      <a:pt x="302070" y="224518"/>
                    </a:cubicBezTo>
                    <a:lnTo>
                      <a:pt x="276499" y="180227"/>
                    </a:lnTo>
                    <a:cubicBezTo>
                      <a:pt x="272270" y="172900"/>
                      <a:pt x="269888" y="165015"/>
                      <a:pt x="269572" y="157076"/>
                    </a:cubicBezTo>
                    <a:cubicBezTo>
                      <a:pt x="269172" y="155483"/>
                      <a:pt x="269126" y="153871"/>
                      <a:pt x="269907" y="152278"/>
                    </a:cubicBezTo>
                    <a:cubicBezTo>
                      <a:pt x="269007" y="145151"/>
                      <a:pt x="270380" y="138097"/>
                      <a:pt x="273828" y="131840"/>
                    </a:cubicBezTo>
                    <a:lnTo>
                      <a:pt x="273844" y="131810"/>
                    </a:lnTo>
                    <a:lnTo>
                      <a:pt x="273844" y="131806"/>
                    </a:lnTo>
                    <a:cubicBezTo>
                      <a:pt x="273844" y="131802"/>
                      <a:pt x="273848" y="131794"/>
                      <a:pt x="273851" y="131790"/>
                    </a:cubicBezTo>
                    <a:cubicBezTo>
                      <a:pt x="275110" y="126261"/>
                      <a:pt x="277977" y="121354"/>
                      <a:pt x="281867" y="117175"/>
                    </a:cubicBezTo>
                    <a:cubicBezTo>
                      <a:pt x="285723" y="111842"/>
                      <a:pt x="290891" y="107366"/>
                      <a:pt x="296963" y="103861"/>
                    </a:cubicBezTo>
                    <a:lnTo>
                      <a:pt x="354439" y="70678"/>
                    </a:lnTo>
                    <a:cubicBezTo>
                      <a:pt x="377012" y="57645"/>
                      <a:pt x="404895" y="62143"/>
                      <a:pt x="421577" y="80680"/>
                    </a:cubicBezTo>
                    <a:cubicBezTo>
                      <a:pt x="425540" y="83235"/>
                      <a:pt x="428399" y="86975"/>
                      <a:pt x="430805" y="91139"/>
                    </a:cubicBezTo>
                    <a:lnTo>
                      <a:pt x="455340" y="133638"/>
                    </a:lnTo>
                    <a:cubicBezTo>
                      <a:pt x="489323" y="120084"/>
                      <a:pt x="525149" y="110414"/>
                      <a:pt x="562314" y="105088"/>
                    </a:cubicBezTo>
                    <a:lnTo>
                      <a:pt x="562314" y="55902"/>
                    </a:lnTo>
                    <a:cubicBezTo>
                      <a:pt x="562314" y="25028"/>
                      <a:pt x="587342" y="0"/>
                      <a:pt x="618215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92ECF47B-4618-4980-A27D-7DDE221994D0}"/>
                  </a:ext>
                </a:extLst>
              </p:cNvPr>
              <p:cNvSpPr/>
              <p:nvPr/>
            </p:nvSpPr>
            <p:spPr>
              <a:xfrm>
                <a:off x="2745532" y="3615039"/>
                <a:ext cx="465028" cy="465026"/>
              </a:xfrm>
              <a:custGeom>
                <a:avLst/>
                <a:gdLst>
                  <a:gd name="connsiteX0" fmla="*/ 232514 w 465028"/>
                  <a:gd name="connsiteY0" fmla="*/ 104424 h 465026"/>
                  <a:gd name="connsiteX1" fmla="*/ 104425 w 465028"/>
                  <a:gd name="connsiteY1" fmla="*/ 232513 h 465026"/>
                  <a:gd name="connsiteX2" fmla="*/ 232514 w 465028"/>
                  <a:gd name="connsiteY2" fmla="*/ 360602 h 465026"/>
                  <a:gd name="connsiteX3" fmla="*/ 360603 w 465028"/>
                  <a:gd name="connsiteY3" fmla="*/ 232513 h 465026"/>
                  <a:gd name="connsiteX4" fmla="*/ 232514 w 465028"/>
                  <a:gd name="connsiteY4" fmla="*/ 104424 h 465026"/>
                  <a:gd name="connsiteX5" fmla="*/ 220669 w 465028"/>
                  <a:gd name="connsiteY5" fmla="*/ 0 h 465026"/>
                  <a:gd name="connsiteX6" fmla="*/ 232612 w 465028"/>
                  <a:gd name="connsiteY6" fmla="*/ 0 h 465026"/>
                  <a:gd name="connsiteX7" fmla="*/ 244359 w 465028"/>
                  <a:gd name="connsiteY7" fmla="*/ 0 h 465026"/>
                  <a:gd name="connsiteX8" fmla="*/ 244361 w 465028"/>
                  <a:gd name="connsiteY8" fmla="*/ 0 h 465026"/>
                  <a:gd name="connsiteX9" fmla="*/ 264314 w 465028"/>
                  <a:gd name="connsiteY9" fmla="*/ 19954 h 465026"/>
                  <a:gd name="connsiteX10" fmla="*/ 264314 w 465028"/>
                  <a:gd name="connsiteY10" fmla="*/ 37510 h 465026"/>
                  <a:gd name="connsiteX11" fmla="*/ 299324 w 465028"/>
                  <a:gd name="connsiteY11" fmla="*/ 46648 h 465026"/>
                  <a:gd name="connsiteX12" fmla="*/ 302499 w 465028"/>
                  <a:gd name="connsiteY12" fmla="*/ 47701 h 465026"/>
                  <a:gd name="connsiteX13" fmla="*/ 311257 w 465028"/>
                  <a:gd name="connsiteY13" fmla="*/ 32532 h 465026"/>
                  <a:gd name="connsiteX14" fmla="*/ 338514 w 465028"/>
                  <a:gd name="connsiteY14" fmla="*/ 25229 h 465026"/>
                  <a:gd name="connsiteX15" fmla="*/ 359030 w 465028"/>
                  <a:gd name="connsiteY15" fmla="*/ 37073 h 465026"/>
                  <a:gd name="connsiteX16" fmla="*/ 359030 w 465028"/>
                  <a:gd name="connsiteY16" fmla="*/ 37074 h 465026"/>
                  <a:gd name="connsiteX17" fmla="*/ 359031 w 465028"/>
                  <a:gd name="connsiteY17" fmla="*/ 37075 h 465026"/>
                  <a:gd name="connsiteX18" fmla="*/ 364418 w 465028"/>
                  <a:gd name="connsiteY18" fmla="*/ 41825 h 465026"/>
                  <a:gd name="connsiteX19" fmla="*/ 368688 w 465028"/>
                  <a:gd name="connsiteY19" fmla="*/ 54357 h 465026"/>
                  <a:gd name="connsiteX20" fmla="*/ 368807 w 465028"/>
                  <a:gd name="connsiteY20" fmla="*/ 56069 h 465026"/>
                  <a:gd name="connsiteX21" fmla="*/ 366334 w 465028"/>
                  <a:gd name="connsiteY21" fmla="*/ 64331 h 465026"/>
                  <a:gd name="connsiteX22" fmla="*/ 357206 w 465028"/>
                  <a:gd name="connsiteY22" fmla="*/ 80140 h 465026"/>
                  <a:gd name="connsiteX23" fmla="*/ 384889 w 465028"/>
                  <a:gd name="connsiteY23" fmla="*/ 107822 h 465026"/>
                  <a:gd name="connsiteX24" fmla="*/ 400697 w 465028"/>
                  <a:gd name="connsiteY24" fmla="*/ 98696 h 465026"/>
                  <a:gd name="connsiteX25" fmla="*/ 408208 w 465028"/>
                  <a:gd name="connsiteY25" fmla="*/ 96170 h 465026"/>
                  <a:gd name="connsiteX26" fmla="*/ 427956 w 465028"/>
                  <a:gd name="connsiteY26" fmla="*/ 106000 h 465026"/>
                  <a:gd name="connsiteX27" fmla="*/ 439801 w 465028"/>
                  <a:gd name="connsiteY27" fmla="*/ 126515 h 465026"/>
                  <a:gd name="connsiteX28" fmla="*/ 442326 w 465028"/>
                  <a:gd name="connsiteY28" fmla="*/ 134026 h 465026"/>
                  <a:gd name="connsiteX29" fmla="*/ 441988 w 465028"/>
                  <a:gd name="connsiteY29" fmla="*/ 138882 h 465026"/>
                  <a:gd name="connsiteX30" fmla="*/ 432496 w 465028"/>
                  <a:gd name="connsiteY30" fmla="*/ 153774 h 465026"/>
                  <a:gd name="connsiteX31" fmla="*/ 417327 w 465028"/>
                  <a:gd name="connsiteY31" fmla="*/ 162531 h 465026"/>
                  <a:gd name="connsiteX32" fmla="*/ 420296 w 465028"/>
                  <a:gd name="connsiteY32" fmla="*/ 171473 h 465026"/>
                  <a:gd name="connsiteX33" fmla="*/ 420325 w 465028"/>
                  <a:gd name="connsiteY33" fmla="*/ 171562 h 465026"/>
                  <a:gd name="connsiteX34" fmla="*/ 427518 w 465028"/>
                  <a:gd name="connsiteY34" fmla="*/ 200713 h 465026"/>
                  <a:gd name="connsiteX35" fmla="*/ 427518 w 465028"/>
                  <a:gd name="connsiteY35" fmla="*/ 200714 h 465026"/>
                  <a:gd name="connsiteX36" fmla="*/ 445075 w 465028"/>
                  <a:gd name="connsiteY36" fmla="*/ 200714 h 465026"/>
                  <a:gd name="connsiteX37" fmla="*/ 465028 w 465028"/>
                  <a:gd name="connsiteY37" fmla="*/ 220668 h 465026"/>
                  <a:gd name="connsiteX38" fmla="*/ 465028 w 465028"/>
                  <a:gd name="connsiteY38" fmla="*/ 244358 h 465026"/>
                  <a:gd name="connsiteX39" fmla="*/ 445075 w 465028"/>
                  <a:gd name="connsiteY39" fmla="*/ 264312 h 465026"/>
                  <a:gd name="connsiteX40" fmla="*/ 427518 w 465028"/>
                  <a:gd name="connsiteY40" fmla="*/ 264312 h 465026"/>
                  <a:gd name="connsiteX41" fmla="*/ 427518 w 465028"/>
                  <a:gd name="connsiteY41" fmla="*/ 264315 h 465026"/>
                  <a:gd name="connsiteX42" fmla="*/ 420325 w 465028"/>
                  <a:gd name="connsiteY42" fmla="*/ 293465 h 465026"/>
                  <a:gd name="connsiteX43" fmla="*/ 420296 w 465028"/>
                  <a:gd name="connsiteY43" fmla="*/ 293553 h 465026"/>
                  <a:gd name="connsiteX44" fmla="*/ 420296 w 465028"/>
                  <a:gd name="connsiteY44" fmla="*/ 293555 h 465026"/>
                  <a:gd name="connsiteX45" fmla="*/ 417327 w 465028"/>
                  <a:gd name="connsiteY45" fmla="*/ 302497 h 465026"/>
                  <a:gd name="connsiteX46" fmla="*/ 432496 w 465028"/>
                  <a:gd name="connsiteY46" fmla="*/ 311255 h 465026"/>
                  <a:gd name="connsiteX47" fmla="*/ 441988 w 465028"/>
                  <a:gd name="connsiteY47" fmla="*/ 326146 h 465026"/>
                  <a:gd name="connsiteX48" fmla="*/ 442326 w 465028"/>
                  <a:gd name="connsiteY48" fmla="*/ 331001 h 465026"/>
                  <a:gd name="connsiteX49" fmla="*/ 439801 w 465028"/>
                  <a:gd name="connsiteY49" fmla="*/ 338512 h 465026"/>
                  <a:gd name="connsiteX50" fmla="*/ 427956 w 465028"/>
                  <a:gd name="connsiteY50" fmla="*/ 359028 h 465026"/>
                  <a:gd name="connsiteX51" fmla="*/ 415839 w 465028"/>
                  <a:gd name="connsiteY51" fmla="*/ 368324 h 465026"/>
                  <a:gd name="connsiteX52" fmla="*/ 400697 w 465028"/>
                  <a:gd name="connsiteY52" fmla="*/ 366332 h 465026"/>
                  <a:gd name="connsiteX53" fmla="*/ 384889 w 465028"/>
                  <a:gd name="connsiteY53" fmla="*/ 357205 h 465026"/>
                  <a:gd name="connsiteX54" fmla="*/ 377256 w 465028"/>
                  <a:gd name="connsiteY54" fmla="*/ 366244 h 465026"/>
                  <a:gd name="connsiteX55" fmla="*/ 357206 w 465028"/>
                  <a:gd name="connsiteY55" fmla="*/ 384888 h 465026"/>
                  <a:gd name="connsiteX56" fmla="*/ 366334 w 465028"/>
                  <a:gd name="connsiteY56" fmla="*/ 400696 h 465026"/>
                  <a:gd name="connsiteX57" fmla="*/ 368807 w 465028"/>
                  <a:gd name="connsiteY57" fmla="*/ 408958 h 465026"/>
                  <a:gd name="connsiteX58" fmla="*/ 368688 w 465028"/>
                  <a:gd name="connsiteY58" fmla="*/ 410671 h 465026"/>
                  <a:gd name="connsiteX59" fmla="*/ 364418 w 465028"/>
                  <a:gd name="connsiteY59" fmla="*/ 423201 h 465026"/>
                  <a:gd name="connsiteX60" fmla="*/ 359031 w 465028"/>
                  <a:gd name="connsiteY60" fmla="*/ 427951 h 465026"/>
                  <a:gd name="connsiteX61" fmla="*/ 359030 w 465028"/>
                  <a:gd name="connsiteY61" fmla="*/ 427953 h 465026"/>
                  <a:gd name="connsiteX62" fmla="*/ 359030 w 465028"/>
                  <a:gd name="connsiteY62" fmla="*/ 427954 h 465026"/>
                  <a:gd name="connsiteX63" fmla="*/ 338514 w 465028"/>
                  <a:gd name="connsiteY63" fmla="*/ 439799 h 465026"/>
                  <a:gd name="connsiteX64" fmla="*/ 311257 w 465028"/>
                  <a:gd name="connsiteY64" fmla="*/ 432494 h 465026"/>
                  <a:gd name="connsiteX65" fmla="*/ 302499 w 465028"/>
                  <a:gd name="connsiteY65" fmla="*/ 417325 h 465026"/>
                  <a:gd name="connsiteX66" fmla="*/ 299468 w 465028"/>
                  <a:gd name="connsiteY66" fmla="*/ 418331 h 465026"/>
                  <a:gd name="connsiteX67" fmla="*/ 264314 w 465028"/>
                  <a:gd name="connsiteY67" fmla="*/ 427516 h 465026"/>
                  <a:gd name="connsiteX68" fmla="*/ 264314 w 465028"/>
                  <a:gd name="connsiteY68" fmla="*/ 445073 h 465026"/>
                  <a:gd name="connsiteX69" fmla="*/ 244361 w 465028"/>
                  <a:gd name="connsiteY69" fmla="*/ 465026 h 465026"/>
                  <a:gd name="connsiteX70" fmla="*/ 244359 w 465028"/>
                  <a:gd name="connsiteY70" fmla="*/ 465026 h 465026"/>
                  <a:gd name="connsiteX71" fmla="*/ 232612 w 465028"/>
                  <a:gd name="connsiteY71" fmla="*/ 465026 h 465026"/>
                  <a:gd name="connsiteX72" fmla="*/ 220669 w 465028"/>
                  <a:gd name="connsiteY72" fmla="*/ 465026 h 465026"/>
                  <a:gd name="connsiteX73" fmla="*/ 200715 w 465028"/>
                  <a:gd name="connsiteY73" fmla="*/ 445073 h 465026"/>
                  <a:gd name="connsiteX74" fmla="*/ 200715 w 465028"/>
                  <a:gd name="connsiteY74" fmla="*/ 427516 h 465026"/>
                  <a:gd name="connsiteX75" fmla="*/ 162532 w 465028"/>
                  <a:gd name="connsiteY75" fmla="*/ 417325 h 465026"/>
                  <a:gd name="connsiteX76" fmla="*/ 153774 w 465028"/>
                  <a:gd name="connsiteY76" fmla="*/ 432494 h 465026"/>
                  <a:gd name="connsiteX77" fmla="*/ 151784 w 465028"/>
                  <a:gd name="connsiteY77" fmla="*/ 434752 h 465026"/>
                  <a:gd name="connsiteX78" fmla="*/ 126515 w 465028"/>
                  <a:gd name="connsiteY78" fmla="*/ 439799 h 465026"/>
                  <a:gd name="connsiteX79" fmla="*/ 106000 w 465028"/>
                  <a:gd name="connsiteY79" fmla="*/ 427954 h 465026"/>
                  <a:gd name="connsiteX80" fmla="*/ 100612 w 465028"/>
                  <a:gd name="connsiteY80" fmla="*/ 423201 h 465026"/>
                  <a:gd name="connsiteX81" fmla="*/ 97750 w 465028"/>
                  <a:gd name="connsiteY81" fmla="*/ 417984 h 465026"/>
                  <a:gd name="connsiteX82" fmla="*/ 97748 w 465028"/>
                  <a:gd name="connsiteY82" fmla="*/ 417980 h 465026"/>
                  <a:gd name="connsiteX83" fmla="*/ 97748 w 465028"/>
                  <a:gd name="connsiteY83" fmla="*/ 417978 h 465026"/>
                  <a:gd name="connsiteX84" fmla="*/ 97742 w 465028"/>
                  <a:gd name="connsiteY84" fmla="*/ 417967 h 465026"/>
                  <a:gd name="connsiteX85" fmla="*/ 96342 w 465028"/>
                  <a:gd name="connsiteY85" fmla="*/ 410672 h 465026"/>
                  <a:gd name="connsiteX86" fmla="*/ 96222 w 465028"/>
                  <a:gd name="connsiteY86" fmla="*/ 408959 h 465026"/>
                  <a:gd name="connsiteX87" fmla="*/ 98696 w 465028"/>
                  <a:gd name="connsiteY87" fmla="*/ 400696 h 465026"/>
                  <a:gd name="connsiteX88" fmla="*/ 107823 w 465028"/>
                  <a:gd name="connsiteY88" fmla="*/ 384888 h 465026"/>
                  <a:gd name="connsiteX89" fmla="*/ 80141 w 465028"/>
                  <a:gd name="connsiteY89" fmla="*/ 357205 h 465026"/>
                  <a:gd name="connsiteX90" fmla="*/ 64332 w 465028"/>
                  <a:gd name="connsiteY90" fmla="*/ 366332 h 465026"/>
                  <a:gd name="connsiteX91" fmla="*/ 41107 w 465028"/>
                  <a:gd name="connsiteY91" fmla="*/ 363601 h 465026"/>
                  <a:gd name="connsiteX92" fmla="*/ 37073 w 465028"/>
                  <a:gd name="connsiteY92" fmla="*/ 359028 h 465026"/>
                  <a:gd name="connsiteX93" fmla="*/ 25229 w 465028"/>
                  <a:gd name="connsiteY93" fmla="*/ 338512 h 465026"/>
                  <a:gd name="connsiteX94" fmla="*/ 32532 w 465028"/>
                  <a:gd name="connsiteY94" fmla="*/ 311255 h 465026"/>
                  <a:gd name="connsiteX95" fmla="*/ 47702 w 465028"/>
                  <a:gd name="connsiteY95" fmla="*/ 302497 h 465026"/>
                  <a:gd name="connsiteX96" fmla="*/ 44745 w 465028"/>
                  <a:gd name="connsiteY96" fmla="*/ 293587 h 465026"/>
                  <a:gd name="connsiteX97" fmla="*/ 44745 w 465028"/>
                  <a:gd name="connsiteY97" fmla="*/ 293584 h 465026"/>
                  <a:gd name="connsiteX98" fmla="*/ 37511 w 465028"/>
                  <a:gd name="connsiteY98" fmla="*/ 264312 h 465026"/>
                  <a:gd name="connsiteX99" fmla="*/ 19954 w 465028"/>
                  <a:gd name="connsiteY99" fmla="*/ 264312 h 465026"/>
                  <a:gd name="connsiteX100" fmla="*/ 0 w 465028"/>
                  <a:gd name="connsiteY100" fmla="*/ 244358 h 465026"/>
                  <a:gd name="connsiteX101" fmla="*/ 0 w 465028"/>
                  <a:gd name="connsiteY101" fmla="*/ 220668 h 465026"/>
                  <a:gd name="connsiteX102" fmla="*/ 19954 w 465028"/>
                  <a:gd name="connsiteY102" fmla="*/ 200714 h 465026"/>
                  <a:gd name="connsiteX103" fmla="*/ 37511 w 465028"/>
                  <a:gd name="connsiteY103" fmla="*/ 200714 h 465026"/>
                  <a:gd name="connsiteX104" fmla="*/ 44745 w 465028"/>
                  <a:gd name="connsiteY104" fmla="*/ 171443 h 465026"/>
                  <a:gd name="connsiteX105" fmla="*/ 44745 w 465028"/>
                  <a:gd name="connsiteY105" fmla="*/ 171440 h 465026"/>
                  <a:gd name="connsiteX106" fmla="*/ 47702 w 465028"/>
                  <a:gd name="connsiteY106" fmla="*/ 162531 h 465026"/>
                  <a:gd name="connsiteX107" fmla="*/ 32532 w 465028"/>
                  <a:gd name="connsiteY107" fmla="*/ 153774 h 465026"/>
                  <a:gd name="connsiteX108" fmla="*/ 25229 w 465028"/>
                  <a:gd name="connsiteY108" fmla="*/ 126515 h 465026"/>
                  <a:gd name="connsiteX109" fmla="*/ 37073 w 465028"/>
                  <a:gd name="connsiteY109" fmla="*/ 106000 h 465026"/>
                  <a:gd name="connsiteX110" fmla="*/ 41379 w 465028"/>
                  <a:gd name="connsiteY110" fmla="*/ 101118 h 465026"/>
                  <a:gd name="connsiteX111" fmla="*/ 64332 w 465028"/>
                  <a:gd name="connsiteY111" fmla="*/ 98695 h 465026"/>
                  <a:gd name="connsiteX112" fmla="*/ 80141 w 465028"/>
                  <a:gd name="connsiteY112" fmla="*/ 107822 h 465026"/>
                  <a:gd name="connsiteX113" fmla="*/ 107823 w 465028"/>
                  <a:gd name="connsiteY113" fmla="*/ 80140 h 465026"/>
                  <a:gd name="connsiteX114" fmla="*/ 98696 w 465028"/>
                  <a:gd name="connsiteY114" fmla="*/ 64331 h 465026"/>
                  <a:gd name="connsiteX115" fmla="*/ 96222 w 465028"/>
                  <a:gd name="connsiteY115" fmla="*/ 56068 h 465026"/>
                  <a:gd name="connsiteX116" fmla="*/ 96342 w 465028"/>
                  <a:gd name="connsiteY116" fmla="*/ 54355 h 465026"/>
                  <a:gd name="connsiteX117" fmla="*/ 97742 w 465028"/>
                  <a:gd name="connsiteY117" fmla="*/ 47060 h 465026"/>
                  <a:gd name="connsiteX118" fmla="*/ 97748 w 465028"/>
                  <a:gd name="connsiteY118" fmla="*/ 47049 h 465026"/>
                  <a:gd name="connsiteX119" fmla="*/ 97748 w 465028"/>
                  <a:gd name="connsiteY119" fmla="*/ 47048 h 465026"/>
                  <a:gd name="connsiteX120" fmla="*/ 97750 w 465028"/>
                  <a:gd name="connsiteY120" fmla="*/ 47042 h 465026"/>
                  <a:gd name="connsiteX121" fmla="*/ 100612 w 465028"/>
                  <a:gd name="connsiteY121" fmla="*/ 41825 h 465026"/>
                  <a:gd name="connsiteX122" fmla="*/ 106000 w 465028"/>
                  <a:gd name="connsiteY122" fmla="*/ 37073 h 465026"/>
                  <a:gd name="connsiteX123" fmla="*/ 126515 w 465028"/>
                  <a:gd name="connsiteY123" fmla="*/ 25229 h 465026"/>
                  <a:gd name="connsiteX124" fmla="*/ 150480 w 465028"/>
                  <a:gd name="connsiteY124" fmla="*/ 28798 h 465026"/>
                  <a:gd name="connsiteX125" fmla="*/ 153774 w 465028"/>
                  <a:gd name="connsiteY125" fmla="*/ 32532 h 465026"/>
                  <a:gd name="connsiteX126" fmla="*/ 162532 w 465028"/>
                  <a:gd name="connsiteY126" fmla="*/ 47701 h 465026"/>
                  <a:gd name="connsiteX127" fmla="*/ 200715 w 465028"/>
                  <a:gd name="connsiteY127" fmla="*/ 37510 h 465026"/>
                  <a:gd name="connsiteX128" fmla="*/ 200715 w 465028"/>
                  <a:gd name="connsiteY128" fmla="*/ 19954 h 465026"/>
                  <a:gd name="connsiteX129" fmla="*/ 220669 w 465028"/>
                  <a:gd name="connsiteY129" fmla="*/ 0 h 465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465028" h="465026">
                    <a:moveTo>
                      <a:pt x="232514" y="104424"/>
                    </a:moveTo>
                    <a:cubicBezTo>
                      <a:pt x="161772" y="104424"/>
                      <a:pt x="104425" y="161771"/>
                      <a:pt x="104425" y="232513"/>
                    </a:cubicBezTo>
                    <a:cubicBezTo>
                      <a:pt x="104425" y="303255"/>
                      <a:pt x="161772" y="360602"/>
                      <a:pt x="232514" y="360602"/>
                    </a:cubicBezTo>
                    <a:cubicBezTo>
                      <a:pt x="303256" y="360602"/>
                      <a:pt x="360603" y="303255"/>
                      <a:pt x="360603" y="232513"/>
                    </a:cubicBezTo>
                    <a:cubicBezTo>
                      <a:pt x="360603" y="161771"/>
                      <a:pt x="303256" y="104424"/>
                      <a:pt x="232514" y="104424"/>
                    </a:cubicBezTo>
                    <a:close/>
                    <a:moveTo>
                      <a:pt x="220669" y="0"/>
                    </a:moveTo>
                    <a:lnTo>
                      <a:pt x="232612" y="0"/>
                    </a:lnTo>
                    <a:lnTo>
                      <a:pt x="244359" y="0"/>
                    </a:lnTo>
                    <a:lnTo>
                      <a:pt x="244361" y="0"/>
                    </a:lnTo>
                    <a:cubicBezTo>
                      <a:pt x="255381" y="0"/>
                      <a:pt x="264314" y="8934"/>
                      <a:pt x="264314" y="19954"/>
                    </a:cubicBezTo>
                    <a:lnTo>
                      <a:pt x="264314" y="37510"/>
                    </a:lnTo>
                    <a:cubicBezTo>
                      <a:pt x="276449" y="39250"/>
                      <a:pt x="288184" y="42287"/>
                      <a:pt x="299324" y="46648"/>
                    </a:cubicBezTo>
                    <a:lnTo>
                      <a:pt x="302499" y="47701"/>
                    </a:lnTo>
                    <a:lnTo>
                      <a:pt x="311257" y="32532"/>
                    </a:lnTo>
                    <a:cubicBezTo>
                      <a:pt x="316767" y="22988"/>
                      <a:pt x="328970" y="19718"/>
                      <a:pt x="338514" y="25229"/>
                    </a:cubicBezTo>
                    <a:lnTo>
                      <a:pt x="359030" y="37073"/>
                    </a:lnTo>
                    <a:cubicBezTo>
                      <a:pt x="359030" y="37073"/>
                      <a:pt x="359030" y="37073"/>
                      <a:pt x="359030" y="37074"/>
                    </a:cubicBezTo>
                    <a:lnTo>
                      <a:pt x="359031" y="37075"/>
                    </a:lnTo>
                    <a:cubicBezTo>
                      <a:pt x="361199" y="38326"/>
                      <a:pt x="363042" y="39921"/>
                      <a:pt x="364418" y="41825"/>
                    </a:cubicBezTo>
                    <a:cubicBezTo>
                      <a:pt x="367437" y="45318"/>
                      <a:pt x="369006" y="49794"/>
                      <a:pt x="368688" y="54357"/>
                    </a:cubicBezTo>
                    <a:cubicBezTo>
                      <a:pt x="368967" y="54925"/>
                      <a:pt x="368950" y="55500"/>
                      <a:pt x="368807" y="56069"/>
                    </a:cubicBezTo>
                    <a:cubicBezTo>
                      <a:pt x="368694" y="58901"/>
                      <a:pt x="367843" y="61716"/>
                      <a:pt x="366334" y="64331"/>
                    </a:cubicBezTo>
                    <a:lnTo>
                      <a:pt x="357206" y="80140"/>
                    </a:lnTo>
                    <a:cubicBezTo>
                      <a:pt x="367944" y="87767"/>
                      <a:pt x="377263" y="97085"/>
                      <a:pt x="384889" y="107822"/>
                    </a:cubicBezTo>
                    <a:lnTo>
                      <a:pt x="400697" y="98696"/>
                    </a:lnTo>
                    <a:cubicBezTo>
                      <a:pt x="403084" y="97318"/>
                      <a:pt x="405636" y="96489"/>
                      <a:pt x="408208" y="96170"/>
                    </a:cubicBezTo>
                    <a:cubicBezTo>
                      <a:pt x="415924" y="95213"/>
                      <a:pt x="423823" y="98842"/>
                      <a:pt x="427956" y="106000"/>
                    </a:cubicBezTo>
                    <a:lnTo>
                      <a:pt x="439801" y="126515"/>
                    </a:lnTo>
                    <a:cubicBezTo>
                      <a:pt x="441178" y="128901"/>
                      <a:pt x="442007" y="131454"/>
                      <a:pt x="442326" y="134026"/>
                    </a:cubicBezTo>
                    <a:cubicBezTo>
                      <a:pt x="442529" y="135663"/>
                      <a:pt x="442526" y="137309"/>
                      <a:pt x="441988" y="138882"/>
                    </a:cubicBezTo>
                    <a:cubicBezTo>
                      <a:pt x="441585" y="144925"/>
                      <a:pt x="438137" y="150516"/>
                      <a:pt x="432496" y="153774"/>
                    </a:cubicBezTo>
                    <a:lnTo>
                      <a:pt x="417327" y="162531"/>
                    </a:lnTo>
                    <a:lnTo>
                      <a:pt x="420296" y="171473"/>
                    </a:lnTo>
                    <a:lnTo>
                      <a:pt x="420325" y="171562"/>
                    </a:lnTo>
                    <a:cubicBezTo>
                      <a:pt x="423747" y="180893"/>
                      <a:pt x="426078" y="190665"/>
                      <a:pt x="427518" y="200713"/>
                    </a:cubicBezTo>
                    <a:cubicBezTo>
                      <a:pt x="427518" y="200713"/>
                      <a:pt x="427518" y="200714"/>
                      <a:pt x="427518" y="200714"/>
                    </a:cubicBezTo>
                    <a:lnTo>
                      <a:pt x="445075" y="200714"/>
                    </a:lnTo>
                    <a:cubicBezTo>
                      <a:pt x="456094" y="200714"/>
                      <a:pt x="465028" y="209648"/>
                      <a:pt x="465028" y="220668"/>
                    </a:cubicBezTo>
                    <a:lnTo>
                      <a:pt x="465028" y="244358"/>
                    </a:lnTo>
                    <a:cubicBezTo>
                      <a:pt x="465028" y="255380"/>
                      <a:pt x="456094" y="264312"/>
                      <a:pt x="445075" y="264312"/>
                    </a:cubicBezTo>
                    <a:lnTo>
                      <a:pt x="427518" y="264312"/>
                    </a:lnTo>
                    <a:cubicBezTo>
                      <a:pt x="427518" y="264313"/>
                      <a:pt x="427518" y="264313"/>
                      <a:pt x="427518" y="264315"/>
                    </a:cubicBezTo>
                    <a:cubicBezTo>
                      <a:pt x="426078" y="274363"/>
                      <a:pt x="423747" y="284135"/>
                      <a:pt x="420325" y="293465"/>
                    </a:cubicBezTo>
                    <a:lnTo>
                      <a:pt x="420296" y="293553"/>
                    </a:lnTo>
                    <a:lnTo>
                      <a:pt x="420296" y="293555"/>
                    </a:lnTo>
                    <a:lnTo>
                      <a:pt x="417327" y="302497"/>
                    </a:lnTo>
                    <a:lnTo>
                      <a:pt x="432496" y="311255"/>
                    </a:lnTo>
                    <a:cubicBezTo>
                      <a:pt x="438137" y="314510"/>
                      <a:pt x="441585" y="320103"/>
                      <a:pt x="441988" y="326146"/>
                    </a:cubicBezTo>
                    <a:cubicBezTo>
                      <a:pt x="442526" y="327720"/>
                      <a:pt x="442529" y="329363"/>
                      <a:pt x="442326" y="331001"/>
                    </a:cubicBezTo>
                    <a:cubicBezTo>
                      <a:pt x="442007" y="333574"/>
                      <a:pt x="441178" y="336126"/>
                      <a:pt x="439801" y="338512"/>
                    </a:cubicBezTo>
                    <a:lnTo>
                      <a:pt x="427956" y="359028"/>
                    </a:lnTo>
                    <a:cubicBezTo>
                      <a:pt x="425201" y="363800"/>
                      <a:pt x="420773" y="367003"/>
                      <a:pt x="415839" y="368324"/>
                    </a:cubicBezTo>
                    <a:cubicBezTo>
                      <a:pt x="410907" y="369648"/>
                      <a:pt x="405471" y="369088"/>
                      <a:pt x="400697" y="366332"/>
                    </a:cubicBezTo>
                    <a:lnTo>
                      <a:pt x="384889" y="357205"/>
                    </a:lnTo>
                    <a:lnTo>
                      <a:pt x="377256" y="366244"/>
                    </a:lnTo>
                    <a:cubicBezTo>
                      <a:pt x="371527" y="373398"/>
                      <a:pt x="364715" y="379555"/>
                      <a:pt x="357206" y="384888"/>
                    </a:cubicBezTo>
                    <a:lnTo>
                      <a:pt x="366334" y="400696"/>
                    </a:lnTo>
                    <a:cubicBezTo>
                      <a:pt x="367843" y="403311"/>
                      <a:pt x="368694" y="406125"/>
                      <a:pt x="368807" y="408958"/>
                    </a:cubicBezTo>
                    <a:cubicBezTo>
                      <a:pt x="368950" y="409526"/>
                      <a:pt x="368967" y="410102"/>
                      <a:pt x="368688" y="410671"/>
                    </a:cubicBezTo>
                    <a:cubicBezTo>
                      <a:pt x="369006" y="415232"/>
                      <a:pt x="367437" y="419708"/>
                      <a:pt x="364418" y="423201"/>
                    </a:cubicBezTo>
                    <a:cubicBezTo>
                      <a:pt x="363042" y="425105"/>
                      <a:pt x="361199" y="426701"/>
                      <a:pt x="359031" y="427951"/>
                    </a:cubicBezTo>
                    <a:lnTo>
                      <a:pt x="359030" y="427953"/>
                    </a:lnTo>
                    <a:lnTo>
                      <a:pt x="359030" y="427954"/>
                    </a:lnTo>
                    <a:lnTo>
                      <a:pt x="338514" y="439799"/>
                    </a:lnTo>
                    <a:cubicBezTo>
                      <a:pt x="328970" y="445309"/>
                      <a:pt x="316767" y="442038"/>
                      <a:pt x="311257" y="432494"/>
                    </a:cubicBezTo>
                    <a:lnTo>
                      <a:pt x="302499" y="417325"/>
                    </a:lnTo>
                    <a:lnTo>
                      <a:pt x="299468" y="418331"/>
                    </a:lnTo>
                    <a:cubicBezTo>
                      <a:pt x="288284" y="422714"/>
                      <a:pt x="276501" y="425770"/>
                      <a:pt x="264314" y="427516"/>
                    </a:cubicBezTo>
                    <a:lnTo>
                      <a:pt x="264314" y="445073"/>
                    </a:lnTo>
                    <a:cubicBezTo>
                      <a:pt x="264314" y="456092"/>
                      <a:pt x="255381" y="465026"/>
                      <a:pt x="244361" y="465026"/>
                    </a:cubicBezTo>
                    <a:lnTo>
                      <a:pt x="244359" y="465026"/>
                    </a:lnTo>
                    <a:lnTo>
                      <a:pt x="232612" y="465026"/>
                    </a:lnTo>
                    <a:lnTo>
                      <a:pt x="220669" y="465026"/>
                    </a:lnTo>
                    <a:cubicBezTo>
                      <a:pt x="209649" y="465026"/>
                      <a:pt x="200715" y="456092"/>
                      <a:pt x="200715" y="445073"/>
                    </a:cubicBezTo>
                    <a:lnTo>
                      <a:pt x="200715" y="427516"/>
                    </a:lnTo>
                    <a:cubicBezTo>
                      <a:pt x="187450" y="425615"/>
                      <a:pt x="174662" y="422163"/>
                      <a:pt x="162532" y="417325"/>
                    </a:cubicBezTo>
                    <a:lnTo>
                      <a:pt x="153774" y="432494"/>
                    </a:lnTo>
                    <a:cubicBezTo>
                      <a:pt x="153263" y="433380"/>
                      <a:pt x="152695" y="434211"/>
                      <a:pt x="151784" y="434752"/>
                    </a:cubicBezTo>
                    <a:cubicBezTo>
                      <a:pt x="146024" y="442570"/>
                      <a:pt x="135176" y="444798"/>
                      <a:pt x="126515" y="439799"/>
                    </a:cubicBezTo>
                    <a:lnTo>
                      <a:pt x="106000" y="427954"/>
                    </a:lnTo>
                    <a:cubicBezTo>
                      <a:pt x="103832" y="426702"/>
                      <a:pt x="101988" y="425105"/>
                      <a:pt x="100612" y="423201"/>
                    </a:cubicBezTo>
                    <a:cubicBezTo>
                      <a:pt x="99223" y="421710"/>
                      <a:pt x="98200" y="419958"/>
                      <a:pt x="97750" y="417984"/>
                    </a:cubicBezTo>
                    <a:cubicBezTo>
                      <a:pt x="97749" y="417983"/>
                      <a:pt x="97748" y="417980"/>
                      <a:pt x="97748" y="417980"/>
                    </a:cubicBezTo>
                    <a:lnTo>
                      <a:pt x="97748" y="417978"/>
                    </a:lnTo>
                    <a:lnTo>
                      <a:pt x="97742" y="417967"/>
                    </a:lnTo>
                    <a:cubicBezTo>
                      <a:pt x="96511" y="415733"/>
                      <a:pt x="96021" y="413216"/>
                      <a:pt x="96342" y="410672"/>
                    </a:cubicBezTo>
                    <a:cubicBezTo>
                      <a:pt x="96063" y="410103"/>
                      <a:pt x="96079" y="409527"/>
                      <a:pt x="96222" y="408959"/>
                    </a:cubicBezTo>
                    <a:cubicBezTo>
                      <a:pt x="96336" y="406127"/>
                      <a:pt x="97186" y="403311"/>
                      <a:pt x="98696" y="400696"/>
                    </a:cubicBezTo>
                    <a:lnTo>
                      <a:pt x="107823" y="384888"/>
                    </a:lnTo>
                    <a:cubicBezTo>
                      <a:pt x="97086" y="377261"/>
                      <a:pt x="87765" y="367943"/>
                      <a:pt x="80141" y="357205"/>
                    </a:cubicBezTo>
                    <a:lnTo>
                      <a:pt x="64332" y="366332"/>
                    </a:lnTo>
                    <a:cubicBezTo>
                      <a:pt x="56617" y="370784"/>
                      <a:pt x="47168" y="369504"/>
                      <a:pt x="41107" y="363601"/>
                    </a:cubicBezTo>
                    <a:lnTo>
                      <a:pt x="37073" y="359028"/>
                    </a:lnTo>
                    <a:lnTo>
                      <a:pt x="25229" y="338512"/>
                    </a:lnTo>
                    <a:cubicBezTo>
                      <a:pt x="19718" y="328968"/>
                      <a:pt x="22988" y="316765"/>
                      <a:pt x="32532" y="311255"/>
                    </a:cubicBezTo>
                    <a:lnTo>
                      <a:pt x="47702" y="302497"/>
                    </a:lnTo>
                    <a:lnTo>
                      <a:pt x="44745" y="293587"/>
                    </a:lnTo>
                    <a:lnTo>
                      <a:pt x="44745" y="293584"/>
                    </a:lnTo>
                    <a:cubicBezTo>
                      <a:pt x="41300" y="284218"/>
                      <a:pt x="38958" y="274403"/>
                      <a:pt x="37511" y="264312"/>
                    </a:cubicBezTo>
                    <a:lnTo>
                      <a:pt x="19954" y="264312"/>
                    </a:lnTo>
                    <a:cubicBezTo>
                      <a:pt x="8934" y="264312"/>
                      <a:pt x="0" y="255380"/>
                      <a:pt x="0" y="244358"/>
                    </a:cubicBezTo>
                    <a:lnTo>
                      <a:pt x="0" y="220668"/>
                    </a:lnTo>
                    <a:cubicBezTo>
                      <a:pt x="0" y="209648"/>
                      <a:pt x="8934" y="200714"/>
                      <a:pt x="19954" y="200714"/>
                    </a:cubicBezTo>
                    <a:lnTo>
                      <a:pt x="37511" y="200714"/>
                    </a:lnTo>
                    <a:cubicBezTo>
                      <a:pt x="38958" y="190625"/>
                      <a:pt x="41300" y="180810"/>
                      <a:pt x="44745" y="171443"/>
                    </a:cubicBezTo>
                    <a:lnTo>
                      <a:pt x="44745" y="171440"/>
                    </a:lnTo>
                    <a:lnTo>
                      <a:pt x="47702" y="162531"/>
                    </a:lnTo>
                    <a:lnTo>
                      <a:pt x="32532" y="153774"/>
                    </a:lnTo>
                    <a:cubicBezTo>
                      <a:pt x="22988" y="148263"/>
                      <a:pt x="19718" y="136059"/>
                      <a:pt x="25229" y="126515"/>
                    </a:cubicBezTo>
                    <a:lnTo>
                      <a:pt x="37073" y="106000"/>
                    </a:lnTo>
                    <a:lnTo>
                      <a:pt x="41379" y="101118"/>
                    </a:lnTo>
                    <a:cubicBezTo>
                      <a:pt x="47476" y="95484"/>
                      <a:pt x="56744" y="94315"/>
                      <a:pt x="64332" y="98695"/>
                    </a:cubicBezTo>
                    <a:lnTo>
                      <a:pt x="80141" y="107822"/>
                    </a:lnTo>
                    <a:cubicBezTo>
                      <a:pt x="87765" y="97085"/>
                      <a:pt x="97086" y="87765"/>
                      <a:pt x="107823" y="80140"/>
                    </a:cubicBezTo>
                    <a:lnTo>
                      <a:pt x="98696" y="64331"/>
                    </a:lnTo>
                    <a:cubicBezTo>
                      <a:pt x="97186" y="61716"/>
                      <a:pt x="96336" y="58901"/>
                      <a:pt x="96222" y="56068"/>
                    </a:cubicBezTo>
                    <a:cubicBezTo>
                      <a:pt x="96079" y="55499"/>
                      <a:pt x="96063" y="54923"/>
                      <a:pt x="96342" y="54355"/>
                    </a:cubicBezTo>
                    <a:cubicBezTo>
                      <a:pt x="96021" y="51811"/>
                      <a:pt x="96511" y="49293"/>
                      <a:pt x="97742" y="47060"/>
                    </a:cubicBezTo>
                    <a:lnTo>
                      <a:pt x="97748" y="47049"/>
                    </a:lnTo>
                    <a:lnTo>
                      <a:pt x="97748" y="47048"/>
                    </a:lnTo>
                    <a:cubicBezTo>
                      <a:pt x="97748" y="47046"/>
                      <a:pt x="97749" y="47043"/>
                      <a:pt x="97750" y="47042"/>
                    </a:cubicBezTo>
                    <a:cubicBezTo>
                      <a:pt x="98200" y="45068"/>
                      <a:pt x="99223" y="43317"/>
                      <a:pt x="100612" y="41825"/>
                    </a:cubicBezTo>
                    <a:cubicBezTo>
                      <a:pt x="101988" y="39921"/>
                      <a:pt x="103832" y="38324"/>
                      <a:pt x="106000" y="37073"/>
                    </a:cubicBezTo>
                    <a:lnTo>
                      <a:pt x="126515" y="25229"/>
                    </a:lnTo>
                    <a:cubicBezTo>
                      <a:pt x="134573" y="20576"/>
                      <a:pt x="144526" y="22181"/>
                      <a:pt x="150480" y="28798"/>
                    </a:cubicBezTo>
                    <a:cubicBezTo>
                      <a:pt x="151894" y="29711"/>
                      <a:pt x="152915" y="31045"/>
                      <a:pt x="153774" y="32532"/>
                    </a:cubicBezTo>
                    <a:lnTo>
                      <a:pt x="162532" y="47701"/>
                    </a:lnTo>
                    <a:cubicBezTo>
                      <a:pt x="174662" y="42864"/>
                      <a:pt x="187450" y="39411"/>
                      <a:pt x="200715" y="37510"/>
                    </a:cubicBezTo>
                    <a:lnTo>
                      <a:pt x="200715" y="19954"/>
                    </a:lnTo>
                    <a:cubicBezTo>
                      <a:pt x="200715" y="8934"/>
                      <a:pt x="209649" y="0"/>
                      <a:pt x="22066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1EE09E4-C3F2-4124-B22B-99C5C10CE630}"/>
                </a:ext>
              </a:extLst>
            </p:cNvPr>
            <p:cNvGrpSpPr/>
            <p:nvPr/>
          </p:nvGrpSpPr>
          <p:grpSpPr>
            <a:xfrm>
              <a:off x="5501274" y="4460214"/>
              <a:ext cx="655685" cy="627687"/>
              <a:chOff x="3593344" y="3031919"/>
              <a:chExt cx="883730" cy="84599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DD94A80-B937-4CE6-9A83-B34FEB725645}"/>
                  </a:ext>
                </a:extLst>
              </p:cNvPr>
              <p:cNvGrpSpPr/>
              <p:nvPr/>
            </p:nvGrpSpPr>
            <p:grpSpPr>
              <a:xfrm>
                <a:off x="3593344" y="3031919"/>
                <a:ext cx="572102" cy="572102"/>
                <a:chOff x="3583940" y="3813727"/>
                <a:chExt cx="502920" cy="502920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30BDE7D6-C24B-495E-A00E-2DD7BFDCC531}"/>
                    </a:ext>
                  </a:extLst>
                </p:cNvPr>
                <p:cNvSpPr/>
                <p:nvPr/>
              </p:nvSpPr>
              <p:spPr>
                <a:xfrm>
                  <a:off x="3657600" y="3880585"/>
                  <a:ext cx="355600" cy="35560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04DA37D8-EFD7-494F-8F18-3DDD55FC2226}"/>
                    </a:ext>
                  </a:extLst>
                </p:cNvPr>
                <p:cNvSpPr/>
                <p:nvPr/>
              </p:nvSpPr>
              <p:spPr>
                <a:xfrm>
                  <a:off x="3731532" y="3964940"/>
                  <a:ext cx="197892" cy="197892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50E61CC-6008-446B-A486-506BD5D12300}"/>
                    </a:ext>
                  </a:extLst>
                </p:cNvPr>
                <p:cNvSpPr/>
                <p:nvPr/>
              </p:nvSpPr>
              <p:spPr>
                <a:xfrm>
                  <a:off x="3583940" y="3813727"/>
                  <a:ext cx="502920" cy="50292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44" name="그래픽 21" descr="원형 차트가 있는 프레젠테이션">
                <a:extLst>
                  <a:ext uri="{FF2B5EF4-FFF2-40B4-BE49-F238E27FC236}">
                    <a16:creationId xmlns:a16="http://schemas.microsoft.com/office/drawing/2014/main" id="{FE6DD221-804D-42EA-8A0F-F30E826C1685}"/>
                  </a:ext>
                </a:extLst>
              </p:cNvPr>
              <p:cNvGrpSpPr/>
              <p:nvPr/>
            </p:nvGrpSpPr>
            <p:grpSpPr>
              <a:xfrm>
                <a:off x="3663093" y="3063933"/>
                <a:ext cx="813981" cy="813981"/>
                <a:chOff x="4495800" y="2971800"/>
                <a:chExt cx="914400" cy="914400"/>
              </a:xfrm>
              <a:solidFill>
                <a:srgbClr val="FFC000"/>
              </a:solidFill>
            </p:grpSpPr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2A2AC304-6755-41BE-9386-52E0B5210588}"/>
                    </a:ext>
                  </a:extLst>
                </p:cNvPr>
                <p:cNvSpPr/>
                <p:nvPr/>
              </p:nvSpPr>
              <p:spPr>
                <a:xfrm>
                  <a:off x="4968811" y="3355181"/>
                  <a:ext cx="123825" cy="85725"/>
                </a:xfrm>
                <a:custGeom>
                  <a:avLst/>
                  <a:gdLst>
                    <a:gd name="connsiteX0" fmla="*/ 7144 w 123825"/>
                    <a:gd name="connsiteY0" fmla="*/ 7144 h 85725"/>
                    <a:gd name="connsiteX1" fmla="*/ 84868 w 123825"/>
                    <a:gd name="connsiteY1" fmla="*/ 84868 h 85725"/>
                    <a:gd name="connsiteX2" fmla="*/ 117539 w 123825"/>
                    <a:gd name="connsiteY2" fmla="*/ 7144 h 8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85725">
                      <a:moveTo>
                        <a:pt x="7144" y="7144"/>
                      </a:moveTo>
                      <a:lnTo>
                        <a:pt x="84868" y="84868"/>
                      </a:lnTo>
                      <a:cubicBezTo>
                        <a:pt x="103937" y="63212"/>
                        <a:pt x="115409" y="35920"/>
                        <a:pt x="117539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830EA916-7730-4DF3-8B34-3E3BFC5ED312}"/>
                    </a:ext>
                  </a:extLst>
                </p:cNvPr>
                <p:cNvSpPr/>
                <p:nvPr/>
              </p:nvSpPr>
              <p:spPr>
                <a:xfrm>
                  <a:off x="4812123" y="3212782"/>
                  <a:ext cx="228600" cy="276225"/>
                </a:xfrm>
                <a:custGeom>
                  <a:avLst/>
                  <a:gdLst>
                    <a:gd name="connsiteX0" fmla="*/ 131352 w 228600"/>
                    <a:gd name="connsiteY0" fmla="*/ 143923 h 276225"/>
                    <a:gd name="connsiteX1" fmla="*/ 131352 w 228600"/>
                    <a:gd name="connsiteY1" fmla="*/ 7144 h 276225"/>
                    <a:gd name="connsiteX2" fmla="*/ 7463 w 228600"/>
                    <a:gd name="connsiteY2" fmla="*/ 149326 h 276225"/>
                    <a:gd name="connsiteX3" fmla="*/ 149646 w 228600"/>
                    <a:gd name="connsiteY3" fmla="*/ 273216 h 276225"/>
                    <a:gd name="connsiteX4" fmla="*/ 228126 w 228600"/>
                    <a:gd name="connsiteY4" fmla="*/ 240697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600" h="276225">
                      <a:moveTo>
                        <a:pt x="131352" y="143923"/>
                      </a:moveTo>
                      <a:lnTo>
                        <a:pt x="131352" y="7144"/>
                      </a:lnTo>
                      <a:cubicBezTo>
                        <a:pt x="57878" y="12195"/>
                        <a:pt x="2411" y="75852"/>
                        <a:pt x="7463" y="149326"/>
                      </a:cubicBezTo>
                      <a:cubicBezTo>
                        <a:pt x="12514" y="222800"/>
                        <a:pt x="76172" y="278267"/>
                        <a:pt x="149646" y="273216"/>
                      </a:cubicBezTo>
                      <a:cubicBezTo>
                        <a:pt x="178651" y="271222"/>
                        <a:pt x="206210" y="259802"/>
                        <a:pt x="228126" y="24069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26910E2E-688C-47CC-A965-398625D839A2}"/>
                    </a:ext>
                  </a:extLst>
                </p:cNvPr>
                <p:cNvSpPr/>
                <p:nvPr/>
              </p:nvSpPr>
              <p:spPr>
                <a:xfrm>
                  <a:off x="4955381" y="3212782"/>
                  <a:ext cx="133350" cy="133350"/>
                </a:xfrm>
                <a:custGeom>
                  <a:avLst/>
                  <a:gdLst>
                    <a:gd name="connsiteX0" fmla="*/ 7144 w 133350"/>
                    <a:gd name="connsiteY0" fmla="*/ 130493 h 133350"/>
                    <a:gd name="connsiteX1" fmla="*/ 130969 w 133350"/>
                    <a:gd name="connsiteY1" fmla="*/ 130493 h 133350"/>
                    <a:gd name="connsiteX2" fmla="*/ 7144 w 133350"/>
                    <a:gd name="connsiteY2" fmla="*/ 714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350" h="133350">
                      <a:moveTo>
                        <a:pt x="7144" y="130493"/>
                      </a:moveTo>
                      <a:lnTo>
                        <a:pt x="130969" y="130493"/>
                      </a:lnTo>
                      <a:cubicBezTo>
                        <a:pt x="126147" y="64288"/>
                        <a:pt x="73366" y="11710"/>
                        <a:pt x="7144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00A0F62B-6E36-4423-BAB7-F5365FF2EBDB}"/>
                    </a:ext>
                  </a:extLst>
                </p:cNvPr>
                <p:cNvSpPr/>
                <p:nvPr/>
              </p:nvSpPr>
              <p:spPr>
                <a:xfrm>
                  <a:off x="4583906" y="3069431"/>
                  <a:ext cx="733425" cy="723900"/>
                </a:xfrm>
                <a:custGeom>
                  <a:avLst/>
                  <a:gdLst>
                    <a:gd name="connsiteX0" fmla="*/ 635794 w 733425"/>
                    <a:gd name="connsiteY0" fmla="*/ 111919 h 723900"/>
                    <a:gd name="connsiteX1" fmla="*/ 635794 w 733425"/>
                    <a:gd name="connsiteY1" fmla="*/ 454819 h 723900"/>
                    <a:gd name="connsiteX2" fmla="*/ 102394 w 733425"/>
                    <a:gd name="connsiteY2" fmla="*/ 454819 h 723900"/>
                    <a:gd name="connsiteX3" fmla="*/ 102394 w 733425"/>
                    <a:gd name="connsiteY3" fmla="*/ 111919 h 723900"/>
                    <a:gd name="connsiteX4" fmla="*/ 711994 w 733425"/>
                    <a:gd name="connsiteY4" fmla="*/ 473869 h 723900"/>
                    <a:gd name="connsiteX5" fmla="*/ 692944 w 733425"/>
                    <a:gd name="connsiteY5" fmla="*/ 473869 h 723900"/>
                    <a:gd name="connsiteX6" fmla="*/ 692944 w 733425"/>
                    <a:gd name="connsiteY6" fmla="*/ 83344 h 723900"/>
                    <a:gd name="connsiteX7" fmla="*/ 711994 w 733425"/>
                    <a:gd name="connsiteY7" fmla="*/ 83344 h 723900"/>
                    <a:gd name="connsiteX8" fmla="*/ 731044 w 733425"/>
                    <a:gd name="connsiteY8" fmla="*/ 64294 h 723900"/>
                    <a:gd name="connsiteX9" fmla="*/ 711994 w 733425"/>
                    <a:gd name="connsiteY9" fmla="*/ 45244 h 723900"/>
                    <a:gd name="connsiteX10" fmla="*/ 388144 w 733425"/>
                    <a:gd name="connsiteY10" fmla="*/ 45244 h 723900"/>
                    <a:gd name="connsiteX11" fmla="*/ 388144 w 733425"/>
                    <a:gd name="connsiteY11" fmla="*/ 26194 h 723900"/>
                    <a:gd name="connsiteX12" fmla="*/ 369094 w 733425"/>
                    <a:gd name="connsiteY12" fmla="*/ 7144 h 723900"/>
                    <a:gd name="connsiteX13" fmla="*/ 350044 w 733425"/>
                    <a:gd name="connsiteY13" fmla="*/ 26194 h 723900"/>
                    <a:gd name="connsiteX14" fmla="*/ 350044 w 733425"/>
                    <a:gd name="connsiteY14" fmla="*/ 45244 h 723900"/>
                    <a:gd name="connsiteX15" fmla="*/ 26194 w 733425"/>
                    <a:gd name="connsiteY15" fmla="*/ 45244 h 723900"/>
                    <a:gd name="connsiteX16" fmla="*/ 7144 w 733425"/>
                    <a:gd name="connsiteY16" fmla="*/ 64294 h 723900"/>
                    <a:gd name="connsiteX17" fmla="*/ 26194 w 733425"/>
                    <a:gd name="connsiteY17" fmla="*/ 83344 h 723900"/>
                    <a:gd name="connsiteX18" fmla="*/ 45244 w 733425"/>
                    <a:gd name="connsiteY18" fmla="*/ 83344 h 723900"/>
                    <a:gd name="connsiteX19" fmla="*/ 45244 w 733425"/>
                    <a:gd name="connsiteY19" fmla="*/ 473869 h 723900"/>
                    <a:gd name="connsiteX20" fmla="*/ 26194 w 733425"/>
                    <a:gd name="connsiteY20" fmla="*/ 473869 h 723900"/>
                    <a:gd name="connsiteX21" fmla="*/ 7144 w 733425"/>
                    <a:gd name="connsiteY21" fmla="*/ 492919 h 723900"/>
                    <a:gd name="connsiteX22" fmla="*/ 26194 w 733425"/>
                    <a:gd name="connsiteY22" fmla="*/ 511969 h 723900"/>
                    <a:gd name="connsiteX23" fmla="*/ 317087 w 733425"/>
                    <a:gd name="connsiteY23" fmla="*/ 511969 h 723900"/>
                    <a:gd name="connsiteX24" fmla="*/ 170402 w 733425"/>
                    <a:gd name="connsiteY24" fmla="*/ 658654 h 723900"/>
                    <a:gd name="connsiteX25" fmla="*/ 170545 w 733425"/>
                    <a:gd name="connsiteY25" fmla="*/ 685752 h 723900"/>
                    <a:gd name="connsiteX26" fmla="*/ 197644 w 733425"/>
                    <a:gd name="connsiteY26" fmla="*/ 685610 h 723900"/>
                    <a:gd name="connsiteX27" fmla="*/ 350044 w 733425"/>
                    <a:gd name="connsiteY27" fmla="*/ 533210 h 723900"/>
                    <a:gd name="connsiteX28" fmla="*/ 350044 w 733425"/>
                    <a:gd name="connsiteY28" fmla="*/ 702469 h 723900"/>
                    <a:gd name="connsiteX29" fmla="*/ 369094 w 733425"/>
                    <a:gd name="connsiteY29" fmla="*/ 721519 h 723900"/>
                    <a:gd name="connsiteX30" fmla="*/ 388144 w 733425"/>
                    <a:gd name="connsiteY30" fmla="*/ 702469 h 723900"/>
                    <a:gd name="connsiteX31" fmla="*/ 388144 w 733425"/>
                    <a:gd name="connsiteY31" fmla="*/ 532924 h 723900"/>
                    <a:gd name="connsiteX32" fmla="*/ 540544 w 733425"/>
                    <a:gd name="connsiteY32" fmla="*/ 685324 h 723900"/>
                    <a:gd name="connsiteX33" fmla="*/ 567500 w 733425"/>
                    <a:gd name="connsiteY33" fmla="*/ 685324 h 723900"/>
                    <a:gd name="connsiteX34" fmla="*/ 567500 w 733425"/>
                    <a:gd name="connsiteY34" fmla="*/ 658368 h 723900"/>
                    <a:gd name="connsiteX35" fmla="*/ 421100 w 733425"/>
                    <a:gd name="connsiteY35" fmla="*/ 511969 h 723900"/>
                    <a:gd name="connsiteX36" fmla="*/ 711994 w 733425"/>
                    <a:gd name="connsiteY36" fmla="*/ 511969 h 723900"/>
                    <a:gd name="connsiteX37" fmla="*/ 731044 w 733425"/>
                    <a:gd name="connsiteY37" fmla="*/ 492919 h 723900"/>
                    <a:gd name="connsiteX38" fmla="*/ 711994 w 733425"/>
                    <a:gd name="connsiteY38" fmla="*/ 473869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733425" h="723900">
                      <a:moveTo>
                        <a:pt x="635794" y="111919"/>
                      </a:moveTo>
                      <a:lnTo>
                        <a:pt x="635794" y="454819"/>
                      </a:lnTo>
                      <a:lnTo>
                        <a:pt x="102394" y="454819"/>
                      </a:lnTo>
                      <a:lnTo>
                        <a:pt x="102394" y="111919"/>
                      </a:lnTo>
                      <a:close/>
                      <a:moveTo>
                        <a:pt x="711994" y="473869"/>
                      </a:moveTo>
                      <a:lnTo>
                        <a:pt x="692944" y="473869"/>
                      </a:lnTo>
                      <a:lnTo>
                        <a:pt x="692944" y="83344"/>
                      </a:lnTo>
                      <a:lnTo>
                        <a:pt x="711994" y="83344"/>
                      </a:lnTo>
                      <a:cubicBezTo>
                        <a:pt x="722515" y="83344"/>
                        <a:pt x="731044" y="74815"/>
                        <a:pt x="731044" y="64294"/>
                      </a:cubicBezTo>
                      <a:cubicBezTo>
                        <a:pt x="731044" y="53772"/>
                        <a:pt x="722515" y="45244"/>
                        <a:pt x="711994" y="45244"/>
                      </a:cubicBezTo>
                      <a:lnTo>
                        <a:pt x="388144" y="45244"/>
                      </a:lnTo>
                      <a:lnTo>
                        <a:pt x="388144" y="26194"/>
                      </a:lnTo>
                      <a:cubicBezTo>
                        <a:pt x="388144" y="15672"/>
                        <a:pt x="379615" y="7144"/>
                        <a:pt x="369094" y="7144"/>
                      </a:cubicBezTo>
                      <a:cubicBezTo>
                        <a:pt x="358572" y="7144"/>
                        <a:pt x="350044" y="15672"/>
                        <a:pt x="350044" y="26194"/>
                      </a:cubicBezTo>
                      <a:lnTo>
                        <a:pt x="350044" y="45244"/>
                      </a:lnTo>
                      <a:lnTo>
                        <a:pt x="26194" y="45244"/>
                      </a:lnTo>
                      <a:cubicBezTo>
                        <a:pt x="15672" y="45244"/>
                        <a:pt x="7144" y="53772"/>
                        <a:pt x="7144" y="64294"/>
                      </a:cubicBezTo>
                      <a:cubicBezTo>
                        <a:pt x="7144" y="74815"/>
                        <a:pt x="15672" y="83344"/>
                        <a:pt x="26194" y="83344"/>
                      </a:cubicBezTo>
                      <a:lnTo>
                        <a:pt x="45244" y="83344"/>
                      </a:lnTo>
                      <a:lnTo>
                        <a:pt x="45244" y="473869"/>
                      </a:lnTo>
                      <a:lnTo>
                        <a:pt x="26194" y="473869"/>
                      </a:lnTo>
                      <a:cubicBezTo>
                        <a:pt x="15672" y="473869"/>
                        <a:pt x="7144" y="482397"/>
                        <a:pt x="7144" y="492919"/>
                      </a:cubicBezTo>
                      <a:cubicBezTo>
                        <a:pt x="7144" y="503440"/>
                        <a:pt x="15672" y="511969"/>
                        <a:pt x="26194" y="511969"/>
                      </a:cubicBezTo>
                      <a:lnTo>
                        <a:pt x="317087" y="511969"/>
                      </a:lnTo>
                      <a:lnTo>
                        <a:pt x="170402" y="658654"/>
                      </a:lnTo>
                      <a:cubicBezTo>
                        <a:pt x="162958" y="666177"/>
                        <a:pt x="163022" y="678309"/>
                        <a:pt x="170545" y="685752"/>
                      </a:cubicBezTo>
                      <a:cubicBezTo>
                        <a:pt x="178068" y="693196"/>
                        <a:pt x="190200" y="693132"/>
                        <a:pt x="197644" y="685610"/>
                      </a:cubicBezTo>
                      <a:lnTo>
                        <a:pt x="350044" y="533210"/>
                      </a:lnTo>
                      <a:lnTo>
                        <a:pt x="350044" y="702469"/>
                      </a:lnTo>
                      <a:cubicBezTo>
                        <a:pt x="350044" y="712990"/>
                        <a:pt x="358572" y="721519"/>
                        <a:pt x="369094" y="721519"/>
                      </a:cubicBezTo>
                      <a:cubicBezTo>
                        <a:pt x="379615" y="721519"/>
                        <a:pt x="388144" y="712990"/>
                        <a:pt x="388144" y="702469"/>
                      </a:cubicBezTo>
                      <a:lnTo>
                        <a:pt x="388144" y="532924"/>
                      </a:lnTo>
                      <a:lnTo>
                        <a:pt x="540544" y="685324"/>
                      </a:lnTo>
                      <a:cubicBezTo>
                        <a:pt x="547988" y="692768"/>
                        <a:pt x="560056" y="692768"/>
                        <a:pt x="567500" y="685324"/>
                      </a:cubicBezTo>
                      <a:cubicBezTo>
                        <a:pt x="574943" y="677880"/>
                        <a:pt x="574943" y="665812"/>
                        <a:pt x="567500" y="658368"/>
                      </a:cubicBezTo>
                      <a:lnTo>
                        <a:pt x="421100" y="511969"/>
                      </a:lnTo>
                      <a:lnTo>
                        <a:pt x="711994" y="511969"/>
                      </a:lnTo>
                      <a:cubicBezTo>
                        <a:pt x="722515" y="511969"/>
                        <a:pt x="731044" y="503440"/>
                        <a:pt x="731044" y="492919"/>
                      </a:cubicBezTo>
                      <a:cubicBezTo>
                        <a:pt x="731044" y="482397"/>
                        <a:pt x="722515" y="473869"/>
                        <a:pt x="711994" y="4738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2B503D6-7C4E-49F1-B215-0BD4A90F3479}"/>
                </a:ext>
              </a:extLst>
            </p:cNvPr>
            <p:cNvGrpSpPr/>
            <p:nvPr/>
          </p:nvGrpSpPr>
          <p:grpSpPr>
            <a:xfrm>
              <a:off x="5013610" y="4168348"/>
              <a:ext cx="491154" cy="594758"/>
              <a:chOff x="3302297" y="4418230"/>
              <a:chExt cx="637141" cy="771539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29DD61C-D7C4-49E9-8624-DEC5A17FFE2A}"/>
                  </a:ext>
                </a:extLst>
              </p:cNvPr>
              <p:cNvGrpSpPr/>
              <p:nvPr/>
            </p:nvGrpSpPr>
            <p:grpSpPr>
              <a:xfrm>
                <a:off x="3407308" y="4418230"/>
                <a:ext cx="465552" cy="465552"/>
                <a:chOff x="3583940" y="3813727"/>
                <a:chExt cx="502920" cy="502920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5DB15BA-7BAC-4008-92FE-915C23A30EA9}"/>
                    </a:ext>
                  </a:extLst>
                </p:cNvPr>
                <p:cNvSpPr/>
                <p:nvPr/>
              </p:nvSpPr>
              <p:spPr>
                <a:xfrm>
                  <a:off x="3657600" y="3880585"/>
                  <a:ext cx="355600" cy="35560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B0F0A906-9958-406F-9F0E-40C2B9656981}"/>
                    </a:ext>
                  </a:extLst>
                </p:cNvPr>
                <p:cNvSpPr/>
                <p:nvPr/>
              </p:nvSpPr>
              <p:spPr>
                <a:xfrm>
                  <a:off x="3731532" y="3964940"/>
                  <a:ext cx="197892" cy="197892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7FD167EF-6CDC-4B7B-B766-D562719A09A1}"/>
                    </a:ext>
                  </a:extLst>
                </p:cNvPr>
                <p:cNvSpPr/>
                <p:nvPr/>
              </p:nvSpPr>
              <p:spPr>
                <a:xfrm>
                  <a:off x="3583940" y="3813727"/>
                  <a:ext cx="502920" cy="50292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36" name="그래픽 25" descr="과녁">
                <a:extLst>
                  <a:ext uri="{FF2B5EF4-FFF2-40B4-BE49-F238E27FC236}">
                    <a16:creationId xmlns:a16="http://schemas.microsoft.com/office/drawing/2014/main" id="{DCFC9166-18FA-47CC-AAC0-797C081B6A3C}"/>
                  </a:ext>
                </a:extLst>
              </p:cNvPr>
              <p:cNvGrpSpPr/>
              <p:nvPr/>
            </p:nvGrpSpPr>
            <p:grpSpPr>
              <a:xfrm>
                <a:off x="3302297" y="4552628"/>
                <a:ext cx="637141" cy="637141"/>
                <a:chOff x="4795800" y="327180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CF167672-9CFD-4B32-82D9-F74587EDC81E}"/>
                    </a:ext>
                  </a:extLst>
                </p:cNvPr>
                <p:cNvSpPr/>
                <p:nvPr/>
              </p:nvSpPr>
              <p:spPr>
                <a:xfrm>
                  <a:off x="5135366" y="3345619"/>
                  <a:ext cx="495300" cy="495300"/>
                </a:xfrm>
                <a:custGeom>
                  <a:avLst/>
                  <a:gdLst>
                    <a:gd name="connsiteX0" fmla="*/ 408146 w 495300"/>
                    <a:gd name="connsiteY0" fmla="*/ 92869 h 495300"/>
                    <a:gd name="connsiteX1" fmla="*/ 398621 w 495300"/>
                    <a:gd name="connsiteY1" fmla="*/ 7144 h 495300"/>
                    <a:gd name="connsiteX2" fmla="*/ 293846 w 495300"/>
                    <a:gd name="connsiteY2" fmla="*/ 111919 h 495300"/>
                    <a:gd name="connsiteX3" fmla="*/ 299561 w 495300"/>
                    <a:gd name="connsiteY3" fmla="*/ 161449 h 495300"/>
                    <a:gd name="connsiteX4" fmla="*/ 147161 w 495300"/>
                    <a:gd name="connsiteY4" fmla="*/ 313849 h 495300"/>
                    <a:gd name="connsiteX5" fmla="*/ 102394 w 495300"/>
                    <a:gd name="connsiteY5" fmla="*/ 302419 h 495300"/>
                    <a:gd name="connsiteX6" fmla="*/ 7144 w 495300"/>
                    <a:gd name="connsiteY6" fmla="*/ 397669 h 495300"/>
                    <a:gd name="connsiteX7" fmla="*/ 102394 w 495300"/>
                    <a:gd name="connsiteY7" fmla="*/ 492919 h 495300"/>
                    <a:gd name="connsiteX8" fmla="*/ 197644 w 495300"/>
                    <a:gd name="connsiteY8" fmla="*/ 397669 h 495300"/>
                    <a:gd name="connsiteX9" fmla="*/ 187166 w 495300"/>
                    <a:gd name="connsiteY9" fmla="*/ 353854 h 495300"/>
                    <a:gd name="connsiteX10" fmla="*/ 339566 w 495300"/>
                    <a:gd name="connsiteY10" fmla="*/ 201454 h 495300"/>
                    <a:gd name="connsiteX11" fmla="*/ 389096 w 495300"/>
                    <a:gd name="connsiteY11" fmla="*/ 207169 h 495300"/>
                    <a:gd name="connsiteX12" fmla="*/ 493871 w 495300"/>
                    <a:gd name="connsiteY12" fmla="*/ 102394 h 495300"/>
                    <a:gd name="connsiteX13" fmla="*/ 408146 w 495300"/>
                    <a:gd name="connsiteY13" fmla="*/ 92869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95300" h="495300">
                      <a:moveTo>
                        <a:pt x="408146" y="92869"/>
                      </a:moveTo>
                      <a:lnTo>
                        <a:pt x="398621" y="7144"/>
                      </a:lnTo>
                      <a:lnTo>
                        <a:pt x="293846" y="111919"/>
                      </a:lnTo>
                      <a:lnTo>
                        <a:pt x="299561" y="161449"/>
                      </a:lnTo>
                      <a:lnTo>
                        <a:pt x="147161" y="313849"/>
                      </a:lnTo>
                      <a:cubicBezTo>
                        <a:pt x="133826" y="307181"/>
                        <a:pt x="118586" y="302419"/>
                        <a:pt x="102394" y="302419"/>
                      </a:cubicBezTo>
                      <a:cubicBezTo>
                        <a:pt x="50006" y="302419"/>
                        <a:pt x="7144" y="345281"/>
                        <a:pt x="7144" y="397669"/>
                      </a:cubicBezTo>
                      <a:cubicBezTo>
                        <a:pt x="7144" y="450056"/>
                        <a:pt x="50006" y="492919"/>
                        <a:pt x="102394" y="492919"/>
                      </a:cubicBezTo>
                      <a:cubicBezTo>
                        <a:pt x="154781" y="492919"/>
                        <a:pt x="197644" y="450056"/>
                        <a:pt x="197644" y="397669"/>
                      </a:cubicBezTo>
                      <a:cubicBezTo>
                        <a:pt x="197644" y="381476"/>
                        <a:pt x="193834" y="367189"/>
                        <a:pt x="187166" y="353854"/>
                      </a:cubicBezTo>
                      <a:lnTo>
                        <a:pt x="339566" y="201454"/>
                      </a:lnTo>
                      <a:lnTo>
                        <a:pt x="389096" y="207169"/>
                      </a:lnTo>
                      <a:lnTo>
                        <a:pt x="493871" y="102394"/>
                      </a:lnTo>
                      <a:lnTo>
                        <a:pt x="408146" y="928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87899AEB-352D-4C7B-A76B-3CD53D59B88B}"/>
                    </a:ext>
                  </a:extLst>
                </p:cNvPr>
                <p:cNvSpPr/>
                <p:nvPr/>
              </p:nvSpPr>
              <p:spPr>
                <a:xfrm>
                  <a:off x="4869619" y="3374194"/>
                  <a:ext cx="733425" cy="733425"/>
                </a:xfrm>
                <a:custGeom>
                  <a:avLst/>
                  <a:gdLst>
                    <a:gd name="connsiteX0" fmla="*/ 681514 w 733425"/>
                    <a:gd name="connsiteY0" fmla="*/ 205264 h 733425"/>
                    <a:gd name="connsiteX1" fmla="*/ 669131 w 733425"/>
                    <a:gd name="connsiteY1" fmla="*/ 218599 h 733425"/>
                    <a:gd name="connsiteX2" fmla="*/ 651034 w 733425"/>
                    <a:gd name="connsiteY2" fmla="*/ 216694 h 733425"/>
                    <a:gd name="connsiteX3" fmla="*/ 631031 w 733425"/>
                    <a:gd name="connsiteY3" fmla="*/ 213836 h 733425"/>
                    <a:gd name="connsiteX4" fmla="*/ 673894 w 733425"/>
                    <a:gd name="connsiteY4" fmla="*/ 369094 h 733425"/>
                    <a:gd name="connsiteX5" fmla="*/ 369094 w 733425"/>
                    <a:gd name="connsiteY5" fmla="*/ 673894 h 733425"/>
                    <a:gd name="connsiteX6" fmla="*/ 64294 w 733425"/>
                    <a:gd name="connsiteY6" fmla="*/ 369094 h 733425"/>
                    <a:gd name="connsiteX7" fmla="*/ 369094 w 733425"/>
                    <a:gd name="connsiteY7" fmla="*/ 64294 h 733425"/>
                    <a:gd name="connsiteX8" fmla="*/ 524351 w 733425"/>
                    <a:gd name="connsiteY8" fmla="*/ 107156 h 733425"/>
                    <a:gd name="connsiteX9" fmla="*/ 522446 w 733425"/>
                    <a:gd name="connsiteY9" fmla="*/ 88106 h 733425"/>
                    <a:gd name="connsiteX10" fmla="*/ 519589 w 733425"/>
                    <a:gd name="connsiteY10" fmla="*/ 69056 h 733425"/>
                    <a:gd name="connsiteX11" fmla="*/ 532924 w 733425"/>
                    <a:gd name="connsiteY11" fmla="*/ 55721 h 733425"/>
                    <a:gd name="connsiteX12" fmla="*/ 539591 w 733425"/>
                    <a:gd name="connsiteY12" fmla="*/ 49054 h 733425"/>
                    <a:gd name="connsiteX13" fmla="*/ 369094 w 733425"/>
                    <a:gd name="connsiteY13" fmla="*/ 7144 h 733425"/>
                    <a:gd name="connsiteX14" fmla="*/ 7144 w 733425"/>
                    <a:gd name="connsiteY14" fmla="*/ 369094 h 733425"/>
                    <a:gd name="connsiteX15" fmla="*/ 369094 w 733425"/>
                    <a:gd name="connsiteY15" fmla="*/ 731044 h 733425"/>
                    <a:gd name="connsiteX16" fmla="*/ 731044 w 733425"/>
                    <a:gd name="connsiteY16" fmla="*/ 369094 h 733425"/>
                    <a:gd name="connsiteX17" fmla="*/ 688181 w 733425"/>
                    <a:gd name="connsiteY17" fmla="*/ 199549 h 733425"/>
                    <a:gd name="connsiteX18" fmla="*/ 681514 w 733425"/>
                    <a:gd name="connsiteY18" fmla="*/ 205264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33425" h="733425">
                      <a:moveTo>
                        <a:pt x="681514" y="205264"/>
                      </a:moveTo>
                      <a:lnTo>
                        <a:pt x="669131" y="218599"/>
                      </a:lnTo>
                      <a:lnTo>
                        <a:pt x="651034" y="216694"/>
                      </a:lnTo>
                      <a:lnTo>
                        <a:pt x="631031" y="213836"/>
                      </a:lnTo>
                      <a:cubicBezTo>
                        <a:pt x="657701" y="259556"/>
                        <a:pt x="673894" y="311944"/>
                        <a:pt x="673894" y="369094"/>
                      </a:cubicBezTo>
                      <a:cubicBezTo>
                        <a:pt x="673894" y="536734"/>
                        <a:pt x="536734" y="673894"/>
                        <a:pt x="369094" y="673894"/>
                      </a:cubicBezTo>
                      <a:cubicBezTo>
                        <a:pt x="201454" y="673894"/>
                        <a:pt x="64294" y="536734"/>
                        <a:pt x="64294" y="369094"/>
                      </a:cubicBezTo>
                      <a:cubicBezTo>
                        <a:pt x="64294" y="201454"/>
                        <a:pt x="201454" y="64294"/>
                        <a:pt x="369094" y="64294"/>
                      </a:cubicBezTo>
                      <a:cubicBezTo>
                        <a:pt x="425291" y="64294"/>
                        <a:pt x="478631" y="79534"/>
                        <a:pt x="524351" y="107156"/>
                      </a:cubicBezTo>
                      <a:lnTo>
                        <a:pt x="522446" y="88106"/>
                      </a:lnTo>
                      <a:lnTo>
                        <a:pt x="519589" y="69056"/>
                      </a:lnTo>
                      <a:lnTo>
                        <a:pt x="532924" y="55721"/>
                      </a:lnTo>
                      <a:lnTo>
                        <a:pt x="539591" y="49054"/>
                      </a:lnTo>
                      <a:cubicBezTo>
                        <a:pt x="488156" y="22384"/>
                        <a:pt x="431006" y="7144"/>
                        <a:pt x="369094" y="7144"/>
                      </a:cubicBezTo>
                      <a:cubicBezTo>
                        <a:pt x="169069" y="7144"/>
                        <a:pt x="7144" y="169069"/>
                        <a:pt x="7144" y="369094"/>
                      </a:cubicBezTo>
                      <a:cubicBezTo>
                        <a:pt x="7144" y="569119"/>
                        <a:pt x="169069" y="731044"/>
                        <a:pt x="369094" y="731044"/>
                      </a:cubicBezTo>
                      <a:cubicBezTo>
                        <a:pt x="569119" y="731044"/>
                        <a:pt x="731044" y="569119"/>
                        <a:pt x="731044" y="369094"/>
                      </a:cubicBezTo>
                      <a:cubicBezTo>
                        <a:pt x="731044" y="307181"/>
                        <a:pt x="715804" y="250031"/>
                        <a:pt x="688181" y="199549"/>
                      </a:cubicBezTo>
                      <a:lnTo>
                        <a:pt x="681514" y="2052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30C1BEC7-B5E5-4729-ADE1-12683BBC4159}"/>
                    </a:ext>
                  </a:extLst>
                </p:cNvPr>
                <p:cNvSpPr/>
                <p:nvPr/>
              </p:nvSpPr>
              <p:spPr>
                <a:xfrm>
                  <a:off x="5002969" y="3507544"/>
                  <a:ext cx="466725" cy="466725"/>
                </a:xfrm>
                <a:custGeom>
                  <a:avLst/>
                  <a:gdLst>
                    <a:gd name="connsiteX0" fmla="*/ 394811 w 466725"/>
                    <a:gd name="connsiteY0" fmla="*/ 170974 h 466725"/>
                    <a:gd name="connsiteX1" fmla="*/ 407194 w 466725"/>
                    <a:gd name="connsiteY1" fmla="*/ 235744 h 466725"/>
                    <a:gd name="connsiteX2" fmla="*/ 235744 w 466725"/>
                    <a:gd name="connsiteY2" fmla="*/ 407194 h 466725"/>
                    <a:gd name="connsiteX3" fmla="*/ 64294 w 466725"/>
                    <a:gd name="connsiteY3" fmla="*/ 235744 h 466725"/>
                    <a:gd name="connsiteX4" fmla="*/ 235744 w 466725"/>
                    <a:gd name="connsiteY4" fmla="*/ 64294 h 466725"/>
                    <a:gd name="connsiteX5" fmla="*/ 300514 w 466725"/>
                    <a:gd name="connsiteY5" fmla="*/ 76676 h 466725"/>
                    <a:gd name="connsiteX6" fmla="*/ 343376 w 466725"/>
                    <a:gd name="connsiteY6" fmla="*/ 33814 h 466725"/>
                    <a:gd name="connsiteX7" fmla="*/ 235744 w 466725"/>
                    <a:gd name="connsiteY7" fmla="*/ 7144 h 466725"/>
                    <a:gd name="connsiteX8" fmla="*/ 7144 w 466725"/>
                    <a:gd name="connsiteY8" fmla="*/ 235744 h 466725"/>
                    <a:gd name="connsiteX9" fmla="*/ 235744 w 466725"/>
                    <a:gd name="connsiteY9" fmla="*/ 464344 h 466725"/>
                    <a:gd name="connsiteX10" fmla="*/ 464344 w 466725"/>
                    <a:gd name="connsiteY10" fmla="*/ 235744 h 466725"/>
                    <a:gd name="connsiteX11" fmla="*/ 437674 w 466725"/>
                    <a:gd name="connsiteY11" fmla="*/ 128111 h 466725"/>
                    <a:gd name="connsiteX12" fmla="*/ 394811 w 466725"/>
                    <a:gd name="connsiteY12" fmla="*/ 170974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66725" h="466725">
                      <a:moveTo>
                        <a:pt x="394811" y="170974"/>
                      </a:moveTo>
                      <a:cubicBezTo>
                        <a:pt x="403384" y="190976"/>
                        <a:pt x="407194" y="212884"/>
                        <a:pt x="407194" y="235744"/>
                      </a:cubicBezTo>
                      <a:cubicBezTo>
                        <a:pt x="407194" y="330041"/>
                        <a:pt x="330041" y="407194"/>
                        <a:pt x="235744" y="407194"/>
                      </a:cubicBezTo>
                      <a:cubicBezTo>
                        <a:pt x="141446" y="407194"/>
                        <a:pt x="64294" y="330041"/>
                        <a:pt x="64294" y="235744"/>
                      </a:cubicBezTo>
                      <a:cubicBezTo>
                        <a:pt x="64294" y="141446"/>
                        <a:pt x="141446" y="64294"/>
                        <a:pt x="235744" y="64294"/>
                      </a:cubicBezTo>
                      <a:cubicBezTo>
                        <a:pt x="258604" y="64294"/>
                        <a:pt x="280511" y="69056"/>
                        <a:pt x="300514" y="76676"/>
                      </a:cubicBezTo>
                      <a:lnTo>
                        <a:pt x="343376" y="33814"/>
                      </a:lnTo>
                      <a:cubicBezTo>
                        <a:pt x="310991" y="16669"/>
                        <a:pt x="274796" y="7144"/>
                        <a:pt x="235744" y="7144"/>
                      </a:cubicBezTo>
                      <a:cubicBezTo>
                        <a:pt x="110014" y="7144"/>
                        <a:pt x="7144" y="110014"/>
                        <a:pt x="7144" y="235744"/>
                      </a:cubicBezTo>
                      <a:cubicBezTo>
                        <a:pt x="7144" y="361474"/>
                        <a:pt x="110014" y="464344"/>
                        <a:pt x="235744" y="464344"/>
                      </a:cubicBezTo>
                      <a:cubicBezTo>
                        <a:pt x="361474" y="464344"/>
                        <a:pt x="464344" y="361474"/>
                        <a:pt x="464344" y="235744"/>
                      </a:cubicBezTo>
                      <a:cubicBezTo>
                        <a:pt x="464344" y="196691"/>
                        <a:pt x="454819" y="160496"/>
                        <a:pt x="437674" y="128111"/>
                      </a:cubicBezTo>
                      <a:lnTo>
                        <a:pt x="394811" y="17097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D138646-1313-4F89-A301-3FEEF67BF97F}"/>
                </a:ext>
              </a:extLst>
            </p:cNvPr>
            <p:cNvGrpSpPr/>
            <p:nvPr/>
          </p:nvGrpSpPr>
          <p:grpSpPr>
            <a:xfrm>
              <a:off x="8260949" y="4433701"/>
              <a:ext cx="888873" cy="613793"/>
              <a:chOff x="1216250" y="4295903"/>
              <a:chExt cx="2189868" cy="1181052"/>
            </a:xfrm>
            <a:solidFill>
              <a:schemeClr val="bg1">
                <a:alpha val="68000"/>
              </a:schemeClr>
            </a:solidFill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079CB34-CBDC-4656-9BA6-646E5D7A454A}"/>
                  </a:ext>
                </a:extLst>
              </p:cNvPr>
              <p:cNvSpPr/>
              <p:nvPr/>
            </p:nvSpPr>
            <p:spPr>
              <a:xfrm>
                <a:off x="1216250" y="5020472"/>
                <a:ext cx="190691" cy="4564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5C34B6C-EC51-484B-8E86-63BFD1FBF96B}"/>
                  </a:ext>
                </a:extLst>
              </p:cNvPr>
              <p:cNvSpPr/>
              <p:nvPr/>
            </p:nvSpPr>
            <p:spPr>
              <a:xfrm>
                <a:off x="1616085" y="4637301"/>
                <a:ext cx="190691" cy="8396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2C816C2-9B81-4CF7-89EC-CF0F8D5F0950}"/>
                  </a:ext>
                </a:extLst>
              </p:cNvPr>
              <p:cNvSpPr/>
              <p:nvPr/>
            </p:nvSpPr>
            <p:spPr>
              <a:xfrm>
                <a:off x="2015920" y="4788008"/>
                <a:ext cx="190691" cy="68894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434D5C2-A63A-4F1E-B310-983586BD313B}"/>
                  </a:ext>
                </a:extLst>
              </p:cNvPr>
              <p:cNvSpPr/>
              <p:nvPr/>
            </p:nvSpPr>
            <p:spPr>
              <a:xfrm>
                <a:off x="2415756" y="4295903"/>
                <a:ext cx="190691" cy="11810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C965EF5-B000-48CF-B2F3-BEC4CA5BE67D}"/>
                  </a:ext>
                </a:extLst>
              </p:cNvPr>
              <p:cNvSpPr/>
              <p:nvPr/>
            </p:nvSpPr>
            <p:spPr>
              <a:xfrm>
                <a:off x="2815591" y="4944866"/>
                <a:ext cx="190691" cy="5320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721A056-F233-4049-AD08-C2AA9AFFDC7E}"/>
                  </a:ext>
                </a:extLst>
              </p:cNvPr>
              <p:cNvSpPr/>
              <p:nvPr/>
            </p:nvSpPr>
            <p:spPr>
              <a:xfrm>
                <a:off x="3215427" y="4461988"/>
                <a:ext cx="190691" cy="101496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D9D6729-30D2-4DE0-8E45-6234727438B6}"/>
                </a:ext>
              </a:extLst>
            </p:cNvPr>
            <p:cNvGrpSpPr/>
            <p:nvPr/>
          </p:nvGrpSpPr>
          <p:grpSpPr>
            <a:xfrm>
              <a:off x="3966927" y="3763487"/>
              <a:ext cx="2348722" cy="1243440"/>
              <a:chOff x="1530619" y="3473196"/>
              <a:chExt cx="2348722" cy="1243440"/>
            </a:xfrm>
          </p:grpSpPr>
          <p:sp>
            <p:nvSpPr>
              <p:cNvPr id="16" name="자유형 11">
                <a:extLst>
                  <a:ext uri="{FF2B5EF4-FFF2-40B4-BE49-F238E27FC236}">
                    <a16:creationId xmlns:a16="http://schemas.microsoft.com/office/drawing/2014/main" id="{A335AE66-DD06-467B-9B67-7FCAFB7DB9BF}"/>
                  </a:ext>
                </a:extLst>
              </p:cNvPr>
              <p:cNvSpPr/>
              <p:nvPr/>
            </p:nvSpPr>
            <p:spPr>
              <a:xfrm>
                <a:off x="3200965" y="3684493"/>
                <a:ext cx="540089" cy="371525"/>
              </a:xfrm>
              <a:custGeom>
                <a:avLst/>
                <a:gdLst>
                  <a:gd name="connsiteX0" fmla="*/ 0 w 1196340"/>
                  <a:gd name="connsiteY0" fmla="*/ 0 h 822960"/>
                  <a:gd name="connsiteX1" fmla="*/ 1196340 w 1196340"/>
                  <a:gd name="connsiteY1" fmla="*/ 822960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6340" h="822960">
                    <a:moveTo>
                      <a:pt x="0" y="0"/>
                    </a:moveTo>
                    <a:lnTo>
                      <a:pt x="1196340" y="822960"/>
                    </a:lnTo>
                  </a:path>
                </a:pathLst>
              </a:cu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3B9B774-8D72-4EF5-A135-3E8EAFF106D1}"/>
                  </a:ext>
                </a:extLst>
              </p:cNvPr>
              <p:cNvSpPr/>
              <p:nvPr/>
            </p:nvSpPr>
            <p:spPr>
              <a:xfrm>
                <a:off x="3721566" y="4027503"/>
                <a:ext cx="157775" cy="1577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B0445E3-EA41-49AB-83DE-897BD409A708}"/>
                  </a:ext>
                </a:extLst>
              </p:cNvPr>
              <p:cNvSpPr/>
              <p:nvPr/>
            </p:nvSpPr>
            <p:spPr>
              <a:xfrm>
                <a:off x="2922428" y="3473196"/>
                <a:ext cx="332727" cy="33272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" name="자유형 12">
                <a:extLst>
                  <a:ext uri="{FF2B5EF4-FFF2-40B4-BE49-F238E27FC236}">
                    <a16:creationId xmlns:a16="http://schemas.microsoft.com/office/drawing/2014/main" id="{B5C1C32A-279B-4366-BE5D-7C282F31C312}"/>
                  </a:ext>
                </a:extLst>
              </p:cNvPr>
              <p:cNvSpPr/>
              <p:nvPr/>
            </p:nvSpPr>
            <p:spPr>
              <a:xfrm>
                <a:off x="2430394" y="3653533"/>
                <a:ext cx="546968" cy="330245"/>
              </a:xfrm>
              <a:custGeom>
                <a:avLst/>
                <a:gdLst>
                  <a:gd name="connsiteX0" fmla="*/ 1211580 w 1211580"/>
                  <a:gd name="connsiteY0" fmla="*/ 0 h 731520"/>
                  <a:gd name="connsiteX1" fmla="*/ 0 w 1211580"/>
                  <a:gd name="connsiteY1" fmla="*/ 73152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1580" h="731520">
                    <a:moveTo>
                      <a:pt x="1211580" y="0"/>
                    </a:moveTo>
                    <a:lnTo>
                      <a:pt x="0" y="73152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" name="자유형 15">
                <a:extLst>
                  <a:ext uri="{FF2B5EF4-FFF2-40B4-BE49-F238E27FC236}">
                    <a16:creationId xmlns:a16="http://schemas.microsoft.com/office/drawing/2014/main" id="{FCA6C211-865B-447A-B773-D0793478E5C5}"/>
                  </a:ext>
                </a:extLst>
              </p:cNvPr>
              <p:cNvSpPr/>
              <p:nvPr/>
            </p:nvSpPr>
            <p:spPr>
              <a:xfrm>
                <a:off x="1972867" y="4035379"/>
                <a:ext cx="278644" cy="30960"/>
              </a:xfrm>
              <a:custGeom>
                <a:avLst/>
                <a:gdLst>
                  <a:gd name="connsiteX0" fmla="*/ 617220 w 617220"/>
                  <a:gd name="connsiteY0" fmla="*/ 0 h 68580"/>
                  <a:gd name="connsiteX1" fmla="*/ 0 w 617220"/>
                  <a:gd name="connsiteY1" fmla="*/ 6858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220" h="68580">
                    <a:moveTo>
                      <a:pt x="617220" y="0"/>
                    </a:moveTo>
                    <a:lnTo>
                      <a:pt x="0" y="6858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" name="자유형 16">
                <a:extLst>
                  <a:ext uri="{FF2B5EF4-FFF2-40B4-BE49-F238E27FC236}">
                    <a16:creationId xmlns:a16="http://schemas.microsoft.com/office/drawing/2014/main" id="{BE732584-7C6B-4B4C-AF8A-4CB9E0B1CE8D}"/>
                  </a:ext>
                </a:extLst>
              </p:cNvPr>
              <p:cNvSpPr/>
              <p:nvPr/>
            </p:nvSpPr>
            <p:spPr>
              <a:xfrm>
                <a:off x="1621981" y="4286502"/>
                <a:ext cx="116962" cy="82561"/>
              </a:xfrm>
              <a:custGeom>
                <a:avLst/>
                <a:gdLst>
                  <a:gd name="connsiteX0" fmla="*/ 259080 w 259080"/>
                  <a:gd name="connsiteY0" fmla="*/ 182880 h 182880"/>
                  <a:gd name="connsiteX1" fmla="*/ 0 w 259080"/>
                  <a:gd name="connsiteY1" fmla="*/ 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9080" h="182880">
                    <a:moveTo>
                      <a:pt x="259080" y="182880"/>
                    </a:moveTo>
                    <a:lnTo>
                      <a:pt x="0" y="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" name="자유형 17">
                <a:extLst>
                  <a:ext uri="{FF2B5EF4-FFF2-40B4-BE49-F238E27FC236}">
                    <a16:creationId xmlns:a16="http://schemas.microsoft.com/office/drawing/2014/main" id="{7FBCF994-24DA-405B-8BAA-F2F218552160}"/>
                  </a:ext>
                </a:extLst>
              </p:cNvPr>
              <p:cNvSpPr/>
              <p:nvPr/>
            </p:nvSpPr>
            <p:spPr>
              <a:xfrm>
                <a:off x="1690782" y="4499786"/>
                <a:ext cx="92881" cy="123842"/>
              </a:xfrm>
              <a:custGeom>
                <a:avLst/>
                <a:gdLst>
                  <a:gd name="connsiteX0" fmla="*/ 205740 w 205740"/>
                  <a:gd name="connsiteY0" fmla="*/ 0 h 274320"/>
                  <a:gd name="connsiteX1" fmla="*/ 0 w 205740"/>
                  <a:gd name="connsiteY1" fmla="*/ 27432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740" h="274320">
                    <a:moveTo>
                      <a:pt x="205740" y="0"/>
                    </a:moveTo>
                    <a:lnTo>
                      <a:pt x="0" y="27432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DCA9725-C066-44C4-A6FA-970C826204E7}"/>
                  </a:ext>
                </a:extLst>
              </p:cNvPr>
              <p:cNvSpPr/>
              <p:nvPr/>
            </p:nvSpPr>
            <p:spPr>
              <a:xfrm>
                <a:off x="1774820" y="3947802"/>
                <a:ext cx="248368" cy="2483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3D22D4D-CDED-4496-A34B-70994CA315F4}"/>
                  </a:ext>
                </a:extLst>
              </p:cNvPr>
              <p:cNvSpPr/>
              <p:nvPr/>
            </p:nvSpPr>
            <p:spPr>
              <a:xfrm>
                <a:off x="1747484" y="4319239"/>
                <a:ext cx="240216" cy="2402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도넛 740">
                <a:extLst>
                  <a:ext uri="{FF2B5EF4-FFF2-40B4-BE49-F238E27FC236}">
                    <a16:creationId xmlns:a16="http://schemas.microsoft.com/office/drawing/2014/main" id="{EDF928C4-68F0-46E1-BF09-71D17136B2F5}"/>
                  </a:ext>
                </a:extLst>
              </p:cNvPr>
              <p:cNvSpPr/>
              <p:nvPr/>
            </p:nvSpPr>
            <p:spPr>
              <a:xfrm>
                <a:off x="1711995" y="4283751"/>
                <a:ext cx="311193" cy="311193"/>
              </a:xfrm>
              <a:prstGeom prst="donut">
                <a:avLst>
                  <a:gd name="adj" fmla="val 5752"/>
                </a:avLst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DE895C9-CEB2-46DC-A1EB-E03E35BBB172}"/>
                  </a:ext>
                </a:extLst>
              </p:cNvPr>
              <p:cNvSpPr/>
              <p:nvPr/>
            </p:nvSpPr>
            <p:spPr>
              <a:xfrm>
                <a:off x="1584657" y="4583506"/>
                <a:ext cx="133131" cy="1331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DE974DEB-E717-46AB-B172-0BAC636735B0}"/>
                  </a:ext>
                </a:extLst>
              </p:cNvPr>
              <p:cNvSpPr/>
              <p:nvPr/>
            </p:nvSpPr>
            <p:spPr>
              <a:xfrm>
                <a:off x="1530619" y="4209392"/>
                <a:ext cx="114810" cy="11480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B1B36E0-BDB9-4EA1-8FE4-3100A56DDD7E}"/>
                  </a:ext>
                </a:extLst>
              </p:cNvPr>
              <p:cNvSpPr/>
              <p:nvPr/>
            </p:nvSpPr>
            <p:spPr>
              <a:xfrm>
                <a:off x="2178760" y="3825466"/>
                <a:ext cx="363064" cy="363064"/>
              </a:xfrm>
              <a:prstGeom prst="ellipse">
                <a:avLst/>
              </a:prstGeom>
              <a:solidFill>
                <a:srgbClr val="4F81BD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B535F767-A732-4FD9-9AD0-7CD34DD1E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3699" y="3237616"/>
            <a:ext cx="11597144" cy="5832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>
            <a:lvl1pPr marL="0" indent="0" algn="ctr" defTabSz="914400" rtl="0" eaLnBrk="1" latinLnBrk="1" hangingPunct="1">
              <a:buNone/>
              <a:defRPr lang="ko-KR" altLang="en-US" sz="5000" b="1" kern="1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</a:lstStyle>
          <a:p>
            <a:pPr marL="0" lvl="0" defTabSz="914400"/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2189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04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1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46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13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1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32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11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9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511363C-F13F-446E-80C5-5792556E0414}"/>
              </a:ext>
            </a:extLst>
          </p:cNvPr>
          <p:cNvGrpSpPr/>
          <p:nvPr userDrawn="1"/>
        </p:nvGrpSpPr>
        <p:grpSpPr>
          <a:xfrm>
            <a:off x="4495" y="11"/>
            <a:ext cx="4640635" cy="6880391"/>
            <a:chOff x="0" y="0"/>
            <a:chExt cx="4145280" cy="68803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E5F1F33-DF21-4371-9A31-01F85FF68989}"/>
                </a:ext>
              </a:extLst>
            </p:cNvPr>
            <p:cNvSpPr/>
            <p:nvPr/>
          </p:nvSpPr>
          <p:spPr>
            <a:xfrm>
              <a:off x="0" y="0"/>
              <a:ext cx="4145280" cy="6858000"/>
            </a:xfrm>
            <a:prstGeom prst="rect">
              <a:avLst/>
            </a:prstGeom>
            <a:pattFill prst="ltDnDiag">
              <a:fgClr>
                <a:schemeClr val="accent1">
                  <a:lumMod val="50000"/>
                </a:schemeClr>
              </a:fgClr>
              <a:bgClr>
                <a:schemeClr val="accent1">
                  <a:lumMod val="75000"/>
                </a:schemeClr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1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222522-3AFF-456C-97D2-570453A2D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527" t="25957" r="45586" b="33063"/>
            <a:stretch/>
          </p:blipFill>
          <p:spPr>
            <a:xfrm>
              <a:off x="0" y="22390"/>
              <a:ext cx="4145279" cy="68580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CF4C2A-2BF2-4BC8-9390-3AC9F760FD6B}"/>
              </a:ext>
            </a:extLst>
          </p:cNvPr>
          <p:cNvGrpSpPr/>
          <p:nvPr userDrawn="1"/>
        </p:nvGrpSpPr>
        <p:grpSpPr>
          <a:xfrm>
            <a:off x="0" y="4063193"/>
            <a:ext cx="3575051" cy="2660229"/>
            <a:chOff x="91420" y="2808602"/>
            <a:chExt cx="4385654" cy="326340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ABBA6C-FC50-4B57-83A8-878D1C133839}"/>
                </a:ext>
              </a:extLst>
            </p:cNvPr>
            <p:cNvGrpSpPr/>
            <p:nvPr/>
          </p:nvGrpSpPr>
          <p:grpSpPr>
            <a:xfrm>
              <a:off x="91420" y="3547453"/>
              <a:ext cx="3024562" cy="2524554"/>
              <a:chOff x="353734" y="3439381"/>
              <a:chExt cx="2658815" cy="2219271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177EBF53-D690-491C-8E4B-B481E3E55790}"/>
                  </a:ext>
                </a:extLst>
              </p:cNvPr>
              <p:cNvGrpSpPr/>
              <p:nvPr/>
            </p:nvGrpSpPr>
            <p:grpSpPr>
              <a:xfrm rot="20080230">
                <a:off x="353734" y="3879786"/>
                <a:ext cx="1764919" cy="1778866"/>
                <a:chOff x="1163303" y="2572673"/>
                <a:chExt cx="2103968" cy="2120594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2B4F6964-3D2D-450C-A12C-DFE1D4940ABC}"/>
                    </a:ext>
                  </a:extLst>
                </p:cNvPr>
                <p:cNvGrpSpPr/>
                <p:nvPr/>
              </p:nvGrpSpPr>
              <p:grpSpPr>
                <a:xfrm>
                  <a:off x="1419486" y="3597643"/>
                  <a:ext cx="266701" cy="1067024"/>
                  <a:chOff x="1419486" y="3597643"/>
                  <a:chExt cx="266701" cy="1067024"/>
                </a:xfrm>
              </p:grpSpPr>
              <p:sp>
                <p:nvSpPr>
                  <p:cNvPr id="71" name="사각형: 둥근 모서리 70">
                    <a:extLst>
                      <a:ext uri="{FF2B5EF4-FFF2-40B4-BE49-F238E27FC236}">
                        <a16:creationId xmlns:a16="http://schemas.microsoft.com/office/drawing/2014/main" id="{DE013B62-D153-4880-8F19-0EFF9F4A2CE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19486" y="3597643"/>
                    <a:ext cx="266700" cy="10670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1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959B7AD3-1C32-4F83-A70C-F16309FD8E5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19487" y="3597643"/>
                    <a:ext cx="266700" cy="609912"/>
                  </a:xfrm>
                  <a:custGeom>
                    <a:avLst/>
                    <a:gdLst>
                      <a:gd name="connsiteX0" fmla="*/ 133350 w 266700"/>
                      <a:gd name="connsiteY0" fmla="*/ 609912 h 609912"/>
                      <a:gd name="connsiteX1" fmla="*/ 0 w 266700"/>
                      <a:gd name="connsiteY1" fmla="*/ 476562 h 609912"/>
                      <a:gd name="connsiteX2" fmla="*/ 0 w 266700"/>
                      <a:gd name="connsiteY2" fmla="*/ 0 h 609912"/>
                      <a:gd name="connsiteX3" fmla="*/ 266700 w 266700"/>
                      <a:gd name="connsiteY3" fmla="*/ 0 h 609912"/>
                      <a:gd name="connsiteX4" fmla="*/ 266700 w 266700"/>
                      <a:gd name="connsiteY4" fmla="*/ 476562 h 609912"/>
                      <a:gd name="connsiteX5" fmla="*/ 133350 w 266700"/>
                      <a:gd name="connsiteY5" fmla="*/ 609912 h 609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6700" h="609912">
                        <a:moveTo>
                          <a:pt x="133350" y="609912"/>
                        </a:moveTo>
                        <a:cubicBezTo>
                          <a:pt x="59703" y="609912"/>
                          <a:pt x="0" y="550209"/>
                          <a:pt x="0" y="476562"/>
                        </a:cubicBezTo>
                        <a:lnTo>
                          <a:pt x="0" y="0"/>
                        </a:lnTo>
                        <a:lnTo>
                          <a:pt x="266700" y="0"/>
                        </a:lnTo>
                        <a:lnTo>
                          <a:pt x="266700" y="476562"/>
                        </a:lnTo>
                        <a:cubicBezTo>
                          <a:pt x="266700" y="550209"/>
                          <a:pt x="206997" y="609912"/>
                          <a:pt x="133350" y="609912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1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7989BE7E-0281-4F7B-A42C-607F3723C85C}"/>
                    </a:ext>
                  </a:extLst>
                </p:cNvPr>
                <p:cNvGrpSpPr/>
                <p:nvPr/>
              </p:nvGrpSpPr>
              <p:grpSpPr>
                <a:xfrm>
                  <a:off x="1163303" y="2572673"/>
                  <a:ext cx="2103968" cy="2120594"/>
                  <a:chOff x="1163303" y="2572673"/>
                  <a:chExt cx="2103968" cy="2120594"/>
                </a:xfrm>
              </p:grpSpPr>
              <p:sp>
                <p:nvSpPr>
                  <p:cNvPr id="58" name="사각형: 둥근 위쪽 모서리 57">
                    <a:extLst>
                      <a:ext uri="{FF2B5EF4-FFF2-40B4-BE49-F238E27FC236}">
                        <a16:creationId xmlns:a16="http://schemas.microsoft.com/office/drawing/2014/main" id="{1AB12D46-21E5-42FE-9955-E16620A933B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93005" y="3297700"/>
                    <a:ext cx="642618" cy="702022"/>
                  </a:xfrm>
                  <a:prstGeom prst="round2SameRect">
                    <a:avLst>
                      <a:gd name="adj1" fmla="val 43853"/>
                      <a:gd name="adj2" fmla="val 0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1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1937BBAE-3DA8-412E-9AB4-DED07635C0D6}"/>
                      </a:ext>
                    </a:extLst>
                  </p:cNvPr>
                  <p:cNvGrpSpPr/>
                  <p:nvPr/>
                </p:nvGrpSpPr>
                <p:grpSpPr>
                  <a:xfrm>
                    <a:off x="1241439" y="2572673"/>
                    <a:ext cx="2025832" cy="2120594"/>
                    <a:chOff x="1241439" y="2572673"/>
                    <a:chExt cx="2025832" cy="2120594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2155BE6C-C70B-46B1-A1C4-4FFEB0D190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65571" y="2572673"/>
                      <a:ext cx="1401700" cy="2120594"/>
                      <a:chOff x="858707" y="3344339"/>
                      <a:chExt cx="1940419" cy="2935608"/>
                    </a:xfrm>
                  </p:grpSpPr>
                  <p:grpSp>
                    <p:nvGrpSpPr>
                      <p:cNvPr id="63" name="그룹 62">
                        <a:extLst>
                          <a:ext uri="{FF2B5EF4-FFF2-40B4-BE49-F238E27FC236}">
                            <a16:creationId xmlns:a16="http://schemas.microsoft.com/office/drawing/2014/main" id="{ABA37F1B-FC4B-4F43-B9E6-F7D499989BDB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6200000">
                        <a:off x="417895" y="3982217"/>
                        <a:ext cx="2588656" cy="1707032"/>
                        <a:chOff x="417895" y="3982217"/>
                        <a:chExt cx="2588656" cy="1707032"/>
                      </a:xfrm>
                    </p:grpSpPr>
                    <p:sp>
                      <p:nvSpPr>
                        <p:cNvPr id="68" name="자유형: 도형 67">
                          <a:extLst>
                            <a:ext uri="{FF2B5EF4-FFF2-40B4-BE49-F238E27FC236}">
                              <a16:creationId xmlns:a16="http://schemas.microsoft.com/office/drawing/2014/main" id="{71EB4183-BC96-4B3B-9A47-4C2995F34E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12223" y="3982219"/>
                          <a:ext cx="1294328" cy="1707029"/>
                        </a:xfrm>
                        <a:custGeom>
                          <a:avLst/>
                          <a:gdLst>
                            <a:gd name="connsiteX0" fmla="*/ 0 w 1294328"/>
                            <a:gd name="connsiteY0" fmla="*/ 0 h 1707029"/>
                            <a:gd name="connsiteX1" fmla="*/ 450663 w 1294328"/>
                            <a:gd name="connsiteY1" fmla="*/ 0 h 1707029"/>
                            <a:gd name="connsiteX2" fmla="*/ 1294328 w 1294328"/>
                            <a:gd name="connsiteY2" fmla="*/ 1707029 h 1707029"/>
                            <a:gd name="connsiteX3" fmla="*/ 0 w 1294328"/>
                            <a:gd name="connsiteY3" fmla="*/ 1707029 h 17070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94328" h="1707029">
                              <a:moveTo>
                                <a:pt x="0" y="0"/>
                              </a:moveTo>
                              <a:lnTo>
                                <a:pt x="450663" y="0"/>
                              </a:lnTo>
                              <a:cubicBezTo>
                                <a:pt x="552178" y="702916"/>
                                <a:pt x="888837" y="1273913"/>
                                <a:pt x="1294328" y="1707029"/>
                              </a:cubicBezTo>
                              <a:lnTo>
                                <a:pt x="0" y="1707029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801"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</a:endParaRPr>
                        </a:p>
                      </p:txBody>
                    </p:sp>
                    <p:sp>
                      <p:nvSpPr>
                        <p:cNvPr id="69" name="자유형: 도형 68">
                          <a:extLst>
                            <a:ext uri="{FF2B5EF4-FFF2-40B4-BE49-F238E27FC236}">
                              <a16:creationId xmlns:a16="http://schemas.microsoft.com/office/drawing/2014/main" id="{EC272952-C0B0-44EB-B947-B6E28D1A867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flipH="1">
                          <a:off x="417895" y="3982220"/>
                          <a:ext cx="1294328" cy="1707029"/>
                        </a:xfrm>
                        <a:custGeom>
                          <a:avLst/>
                          <a:gdLst>
                            <a:gd name="connsiteX0" fmla="*/ 0 w 1294328"/>
                            <a:gd name="connsiteY0" fmla="*/ 0 h 1707029"/>
                            <a:gd name="connsiteX1" fmla="*/ 450663 w 1294328"/>
                            <a:gd name="connsiteY1" fmla="*/ 0 h 1707029"/>
                            <a:gd name="connsiteX2" fmla="*/ 1294328 w 1294328"/>
                            <a:gd name="connsiteY2" fmla="*/ 1707029 h 1707029"/>
                            <a:gd name="connsiteX3" fmla="*/ 0 w 1294328"/>
                            <a:gd name="connsiteY3" fmla="*/ 1707029 h 17070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1294328" h="1707029">
                              <a:moveTo>
                                <a:pt x="0" y="0"/>
                              </a:moveTo>
                              <a:lnTo>
                                <a:pt x="450663" y="0"/>
                              </a:lnTo>
                              <a:cubicBezTo>
                                <a:pt x="552178" y="702916"/>
                                <a:pt x="888837" y="1273913"/>
                                <a:pt x="1294328" y="1707029"/>
                              </a:cubicBezTo>
                              <a:lnTo>
                                <a:pt x="0" y="1707029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801"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</a:endParaRPr>
                        </a:p>
                      </p:txBody>
                    </p:sp>
                    <p:sp>
                      <p:nvSpPr>
                        <p:cNvPr id="70" name="자유형: 도형 69">
                          <a:extLst>
                            <a:ext uri="{FF2B5EF4-FFF2-40B4-BE49-F238E27FC236}">
                              <a16:creationId xmlns:a16="http://schemas.microsoft.com/office/drawing/2014/main" id="{71D961C8-1B50-4AB2-B15C-03A329D891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67007" y="3982217"/>
                          <a:ext cx="1913078" cy="1707031"/>
                        </a:xfrm>
                        <a:custGeom>
                          <a:avLst/>
                          <a:gdLst>
                            <a:gd name="connsiteX0" fmla="*/ 927498 w 1913078"/>
                            <a:gd name="connsiteY0" fmla="*/ 0 h 1707031"/>
                            <a:gd name="connsiteX1" fmla="*/ 1069413 w 1913078"/>
                            <a:gd name="connsiteY1" fmla="*/ 0 h 1707031"/>
                            <a:gd name="connsiteX2" fmla="*/ 1913078 w 1913078"/>
                            <a:gd name="connsiteY2" fmla="*/ 1707029 h 1707031"/>
                            <a:gd name="connsiteX3" fmla="*/ 985581 w 1913078"/>
                            <a:gd name="connsiteY3" fmla="*/ 1707029 h 1707031"/>
                            <a:gd name="connsiteX4" fmla="*/ 985580 w 1913078"/>
                            <a:gd name="connsiteY4" fmla="*/ 1707031 h 1707031"/>
                            <a:gd name="connsiteX5" fmla="*/ 0 w 1913078"/>
                            <a:gd name="connsiteY5" fmla="*/ 1707031 h 1707031"/>
                            <a:gd name="connsiteX6" fmla="*/ 843665 w 1913078"/>
                            <a:gd name="connsiteY6" fmla="*/ 2 h 1707031"/>
                            <a:gd name="connsiteX7" fmla="*/ 927498 w 1913078"/>
                            <a:gd name="connsiteY7" fmla="*/ 2 h 17070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913078" h="1707031">
                              <a:moveTo>
                                <a:pt x="927498" y="0"/>
                              </a:moveTo>
                              <a:lnTo>
                                <a:pt x="1069413" y="0"/>
                              </a:lnTo>
                              <a:cubicBezTo>
                                <a:pt x="1170928" y="702916"/>
                                <a:pt x="1507587" y="1273913"/>
                                <a:pt x="1913078" y="1707029"/>
                              </a:cubicBezTo>
                              <a:lnTo>
                                <a:pt x="985581" y="1707029"/>
                              </a:lnTo>
                              <a:lnTo>
                                <a:pt x="985580" y="1707031"/>
                              </a:lnTo>
                              <a:lnTo>
                                <a:pt x="0" y="1707031"/>
                              </a:lnTo>
                              <a:cubicBezTo>
                                <a:pt x="405491" y="1273915"/>
                                <a:pt x="742150" y="702918"/>
                                <a:pt x="843665" y="2"/>
                              </a:cubicBezTo>
                              <a:lnTo>
                                <a:pt x="927498" y="2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801">
                            <a:latin typeface="KoPub돋움체 Medium" panose="02020603020101020101" pitchFamily="18" charset="-127"/>
                            <a:ea typeface="KoPub돋움체 Medium" panose="02020603020101020101" pitchFamily="18" charset="-127"/>
                          </a:endParaRPr>
                        </a:p>
                      </p:txBody>
                    </p:sp>
                  </p:grpSp>
                  <p:sp>
                    <p:nvSpPr>
                      <p:cNvPr id="64" name="사각형: 둥근 모서리 63">
                        <a:extLst>
                          <a:ext uri="{FF2B5EF4-FFF2-40B4-BE49-F238E27FC236}">
                            <a16:creationId xmlns:a16="http://schemas.microsoft.com/office/drawing/2014/main" id="{D8B74213-8C90-462A-ADC7-8FACE3513E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66421" y="3344339"/>
                        <a:ext cx="232705" cy="2935608"/>
                      </a:xfrm>
                      <a:prstGeom prst="roundRect">
                        <a:avLst>
                          <a:gd name="adj" fmla="val 25399"/>
                        </a:avLst>
                      </a:prstGeom>
                      <a:solidFill>
                        <a:schemeClr val="accent6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80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endParaRPr>
                      </a:p>
                    </p:txBody>
                  </p:sp>
                  <p:sp>
                    <p:nvSpPr>
                      <p:cNvPr id="65" name="사각형: 둥근 모서리 64">
                        <a:extLst>
                          <a:ext uri="{FF2B5EF4-FFF2-40B4-BE49-F238E27FC236}">
                            <a16:creationId xmlns:a16="http://schemas.microsoft.com/office/drawing/2014/main" id="{65E362C9-CC4D-4A00-80AC-47DE501F0A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95650" y="3867871"/>
                        <a:ext cx="174246" cy="1913079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80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endParaRPr>
                      </a:p>
                    </p:txBody>
                  </p:sp>
                  <p:sp>
                    <p:nvSpPr>
                      <p:cNvPr id="66" name="자유형: 도형 65">
                        <a:extLst>
                          <a:ext uri="{FF2B5EF4-FFF2-40B4-BE49-F238E27FC236}">
                            <a16:creationId xmlns:a16="http://schemas.microsoft.com/office/drawing/2014/main" id="{C307CE8B-2F39-4D28-B01E-D5032713BB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95650" y="5913227"/>
                        <a:ext cx="174246" cy="307176"/>
                      </a:xfrm>
                      <a:custGeom>
                        <a:avLst/>
                        <a:gdLst>
                          <a:gd name="connsiteX0" fmla="*/ 0 w 174246"/>
                          <a:gd name="connsiteY0" fmla="*/ 0 h 307176"/>
                          <a:gd name="connsiteX1" fmla="*/ 174246 w 174246"/>
                          <a:gd name="connsiteY1" fmla="*/ 0 h 307176"/>
                          <a:gd name="connsiteX2" fmla="*/ 174246 w 174246"/>
                          <a:gd name="connsiteY2" fmla="*/ 246216 h 307176"/>
                          <a:gd name="connsiteX3" fmla="*/ 113286 w 174246"/>
                          <a:gd name="connsiteY3" fmla="*/ 307176 h 307176"/>
                          <a:gd name="connsiteX4" fmla="*/ 60960 w 174246"/>
                          <a:gd name="connsiteY4" fmla="*/ 307176 h 307176"/>
                          <a:gd name="connsiteX5" fmla="*/ 0 w 174246"/>
                          <a:gd name="connsiteY5" fmla="*/ 246216 h 3071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74246" h="307176">
                            <a:moveTo>
                              <a:pt x="0" y="0"/>
                            </a:moveTo>
                            <a:lnTo>
                              <a:pt x="174246" y="0"/>
                            </a:lnTo>
                            <a:lnTo>
                              <a:pt x="174246" y="246216"/>
                            </a:lnTo>
                            <a:cubicBezTo>
                              <a:pt x="174246" y="279883"/>
                              <a:pt x="146953" y="307176"/>
                              <a:pt x="113286" y="307176"/>
                            </a:cubicBezTo>
                            <a:lnTo>
                              <a:pt x="60960" y="307176"/>
                            </a:lnTo>
                            <a:cubicBezTo>
                              <a:pt x="27293" y="307176"/>
                              <a:pt x="0" y="279883"/>
                              <a:pt x="0" y="24621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80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endParaRPr>
                      </a:p>
                    </p:txBody>
                  </p:sp>
                  <p:sp>
                    <p:nvSpPr>
                      <p:cNvPr id="67" name="자유형: 도형 66">
                        <a:extLst>
                          <a:ext uri="{FF2B5EF4-FFF2-40B4-BE49-F238E27FC236}">
                            <a16:creationId xmlns:a16="http://schemas.microsoft.com/office/drawing/2014/main" id="{4D0A1F93-C0C4-486D-9319-E5EEE6A66FE9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595650" y="3436634"/>
                        <a:ext cx="174246" cy="307176"/>
                      </a:xfrm>
                      <a:custGeom>
                        <a:avLst/>
                        <a:gdLst>
                          <a:gd name="connsiteX0" fmla="*/ 0 w 174246"/>
                          <a:gd name="connsiteY0" fmla="*/ 0 h 307176"/>
                          <a:gd name="connsiteX1" fmla="*/ 174246 w 174246"/>
                          <a:gd name="connsiteY1" fmla="*/ 0 h 307176"/>
                          <a:gd name="connsiteX2" fmla="*/ 174246 w 174246"/>
                          <a:gd name="connsiteY2" fmla="*/ 246216 h 307176"/>
                          <a:gd name="connsiteX3" fmla="*/ 113286 w 174246"/>
                          <a:gd name="connsiteY3" fmla="*/ 307176 h 307176"/>
                          <a:gd name="connsiteX4" fmla="*/ 60960 w 174246"/>
                          <a:gd name="connsiteY4" fmla="*/ 307176 h 307176"/>
                          <a:gd name="connsiteX5" fmla="*/ 0 w 174246"/>
                          <a:gd name="connsiteY5" fmla="*/ 246216 h 3071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74246" h="307176">
                            <a:moveTo>
                              <a:pt x="0" y="0"/>
                            </a:moveTo>
                            <a:lnTo>
                              <a:pt x="174246" y="0"/>
                            </a:lnTo>
                            <a:lnTo>
                              <a:pt x="174246" y="246216"/>
                            </a:lnTo>
                            <a:cubicBezTo>
                              <a:pt x="174246" y="279883"/>
                              <a:pt x="146953" y="307176"/>
                              <a:pt x="113286" y="307176"/>
                            </a:cubicBezTo>
                            <a:lnTo>
                              <a:pt x="60960" y="307176"/>
                            </a:lnTo>
                            <a:cubicBezTo>
                              <a:pt x="27293" y="307176"/>
                              <a:pt x="0" y="279883"/>
                              <a:pt x="0" y="24621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801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endParaRPr>
                      </a:p>
                    </p:txBody>
                  </p:sp>
                </p:grpSp>
                <p:sp>
                  <p:nvSpPr>
                    <p:cNvPr id="61" name="자유형: 도형 60">
                      <a:extLst>
                        <a:ext uri="{FF2B5EF4-FFF2-40B4-BE49-F238E27FC236}">
                          <a16:creationId xmlns:a16="http://schemas.microsoft.com/office/drawing/2014/main" id="{D3951F50-4102-4E3F-905F-BFA5CDBE223D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369676" y="3231198"/>
                      <a:ext cx="289276" cy="545750"/>
                    </a:xfrm>
                    <a:custGeom>
                      <a:avLst/>
                      <a:gdLst>
                        <a:gd name="connsiteX0" fmla="*/ 372108 w 372108"/>
                        <a:gd name="connsiteY0" fmla="*/ 281807 h 702022"/>
                        <a:gd name="connsiteX1" fmla="*/ 372108 w 372108"/>
                        <a:gd name="connsiteY1" fmla="*/ 702022 h 702022"/>
                        <a:gd name="connsiteX2" fmla="*/ 270510 w 372108"/>
                        <a:gd name="connsiteY2" fmla="*/ 702022 h 702022"/>
                        <a:gd name="connsiteX3" fmla="*/ 270510 w 372108"/>
                        <a:gd name="connsiteY3" fmla="*/ 281807 h 702022"/>
                        <a:gd name="connsiteX4" fmla="*/ 45497 w 372108"/>
                        <a:gd name="connsiteY4" fmla="*/ 5725 h 702022"/>
                        <a:gd name="connsiteX5" fmla="*/ 0 w 372108"/>
                        <a:gd name="connsiteY5" fmla="*/ 1139 h 702022"/>
                        <a:gd name="connsiteX6" fmla="*/ 11297 w 372108"/>
                        <a:gd name="connsiteY6" fmla="*/ 0 h 702022"/>
                        <a:gd name="connsiteX7" fmla="*/ 90301 w 372108"/>
                        <a:gd name="connsiteY7" fmla="*/ 0 h 702022"/>
                        <a:gd name="connsiteX8" fmla="*/ 372108 w 372108"/>
                        <a:gd name="connsiteY8" fmla="*/ 281807 h 7020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72108" h="702022">
                          <a:moveTo>
                            <a:pt x="372108" y="281807"/>
                          </a:moveTo>
                          <a:lnTo>
                            <a:pt x="372108" y="702022"/>
                          </a:lnTo>
                          <a:lnTo>
                            <a:pt x="270510" y="702022"/>
                          </a:lnTo>
                          <a:lnTo>
                            <a:pt x="270510" y="281807"/>
                          </a:lnTo>
                          <a:cubicBezTo>
                            <a:pt x="270510" y="145624"/>
                            <a:pt x="173912" y="32003"/>
                            <a:pt x="45497" y="5725"/>
                          </a:cubicBezTo>
                          <a:lnTo>
                            <a:pt x="0" y="1139"/>
                          </a:lnTo>
                          <a:lnTo>
                            <a:pt x="11297" y="0"/>
                          </a:lnTo>
                          <a:lnTo>
                            <a:pt x="90301" y="0"/>
                          </a:lnTo>
                          <a:cubicBezTo>
                            <a:pt x="245939" y="0"/>
                            <a:pt x="372108" y="126169"/>
                            <a:pt x="372108" y="281807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alpha val="38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801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p:txBody>
                </p:sp>
                <p:sp>
                  <p:nvSpPr>
                    <p:cNvPr id="62" name="자유형: 도형 61">
                      <a:extLst>
                        <a:ext uri="{FF2B5EF4-FFF2-40B4-BE49-F238E27FC236}">
                          <a16:creationId xmlns:a16="http://schemas.microsoft.com/office/drawing/2014/main" id="{3B017367-9125-4C73-9988-098ED74A8B2F}"/>
                        </a:ext>
                      </a:extLst>
                    </p:cNvPr>
                    <p:cNvSpPr/>
                    <p:nvPr/>
                  </p:nvSpPr>
                  <p:spPr>
                    <a:xfrm rot="5400000" flipV="1">
                      <a:off x="1369676" y="3521250"/>
                      <a:ext cx="289276" cy="545750"/>
                    </a:xfrm>
                    <a:custGeom>
                      <a:avLst/>
                      <a:gdLst>
                        <a:gd name="connsiteX0" fmla="*/ 372108 w 372108"/>
                        <a:gd name="connsiteY0" fmla="*/ 281807 h 702022"/>
                        <a:gd name="connsiteX1" fmla="*/ 372108 w 372108"/>
                        <a:gd name="connsiteY1" fmla="*/ 702022 h 702022"/>
                        <a:gd name="connsiteX2" fmla="*/ 270510 w 372108"/>
                        <a:gd name="connsiteY2" fmla="*/ 702022 h 702022"/>
                        <a:gd name="connsiteX3" fmla="*/ 270510 w 372108"/>
                        <a:gd name="connsiteY3" fmla="*/ 281807 h 702022"/>
                        <a:gd name="connsiteX4" fmla="*/ 45497 w 372108"/>
                        <a:gd name="connsiteY4" fmla="*/ 5725 h 702022"/>
                        <a:gd name="connsiteX5" fmla="*/ 0 w 372108"/>
                        <a:gd name="connsiteY5" fmla="*/ 1139 h 702022"/>
                        <a:gd name="connsiteX6" fmla="*/ 11297 w 372108"/>
                        <a:gd name="connsiteY6" fmla="*/ 0 h 702022"/>
                        <a:gd name="connsiteX7" fmla="*/ 90301 w 372108"/>
                        <a:gd name="connsiteY7" fmla="*/ 0 h 702022"/>
                        <a:gd name="connsiteX8" fmla="*/ 372108 w 372108"/>
                        <a:gd name="connsiteY8" fmla="*/ 281807 h 7020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72108" h="702022">
                          <a:moveTo>
                            <a:pt x="372108" y="281807"/>
                          </a:moveTo>
                          <a:lnTo>
                            <a:pt x="372108" y="702022"/>
                          </a:lnTo>
                          <a:lnTo>
                            <a:pt x="270510" y="702022"/>
                          </a:lnTo>
                          <a:lnTo>
                            <a:pt x="270510" y="281807"/>
                          </a:lnTo>
                          <a:cubicBezTo>
                            <a:pt x="270510" y="145624"/>
                            <a:pt x="173912" y="32003"/>
                            <a:pt x="45497" y="5725"/>
                          </a:cubicBezTo>
                          <a:lnTo>
                            <a:pt x="0" y="1139"/>
                          </a:lnTo>
                          <a:lnTo>
                            <a:pt x="11297" y="0"/>
                          </a:lnTo>
                          <a:lnTo>
                            <a:pt x="90301" y="0"/>
                          </a:lnTo>
                          <a:cubicBezTo>
                            <a:pt x="245939" y="0"/>
                            <a:pt x="372108" y="126169"/>
                            <a:pt x="372108" y="281807"/>
                          </a:cubicBezTo>
                          <a:close/>
                        </a:path>
                      </a:pathLst>
                    </a:custGeom>
                    <a:solidFill>
                      <a:schemeClr val="accent6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801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p:txBody>
                </p:sp>
              </p:grpSp>
            </p:grpSp>
          </p:grp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B69F8093-29E9-41FC-9B56-3887D33C1439}"/>
                  </a:ext>
                </a:extLst>
              </p:cNvPr>
              <p:cNvSpPr/>
              <p:nvPr/>
            </p:nvSpPr>
            <p:spPr>
              <a:xfrm rot="17471374" flipH="1" flipV="1">
                <a:off x="1889198" y="3887891"/>
                <a:ext cx="566928" cy="1018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456DC6FC-53D3-45B7-9B05-861EB8D98409}"/>
                  </a:ext>
                </a:extLst>
              </p:cNvPr>
              <p:cNvSpPr/>
              <p:nvPr/>
            </p:nvSpPr>
            <p:spPr>
              <a:xfrm rot="20171374" flipH="1" flipV="1">
                <a:off x="2073703" y="4164932"/>
                <a:ext cx="566928" cy="1018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E0A05BF-48A3-4687-80F6-4F251F7EEE73}"/>
                  </a:ext>
                </a:extLst>
              </p:cNvPr>
              <p:cNvSpPr/>
              <p:nvPr/>
            </p:nvSpPr>
            <p:spPr>
              <a:xfrm rot="20171374" flipH="1" flipV="1">
                <a:off x="2676157" y="4008753"/>
                <a:ext cx="159658" cy="1018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C6253993-C944-4E31-A509-3147C331D697}"/>
                  </a:ext>
                </a:extLst>
              </p:cNvPr>
              <p:cNvGrpSpPr/>
              <p:nvPr/>
            </p:nvGrpSpPr>
            <p:grpSpPr>
              <a:xfrm rot="267931">
                <a:off x="2150328" y="4447330"/>
                <a:ext cx="862221" cy="161058"/>
                <a:chOff x="2144150" y="4429128"/>
                <a:chExt cx="862221" cy="161058"/>
              </a:xfrm>
            </p:grpSpPr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04BA739B-E5D6-4B67-BB43-2D4F175719F2}"/>
                    </a:ext>
                  </a:extLst>
                </p:cNvPr>
                <p:cNvSpPr/>
                <p:nvPr/>
              </p:nvSpPr>
              <p:spPr>
                <a:xfrm rot="371374" flipH="1" flipV="1">
                  <a:off x="2144150" y="4429128"/>
                  <a:ext cx="566928" cy="1018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390B6F8F-0F1C-4123-A587-1D8733E4D186}"/>
                    </a:ext>
                  </a:extLst>
                </p:cNvPr>
                <p:cNvSpPr/>
                <p:nvPr/>
              </p:nvSpPr>
              <p:spPr>
                <a:xfrm rot="371374" flipH="1" flipV="1">
                  <a:off x="2753518" y="4488323"/>
                  <a:ext cx="252853" cy="1018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62D5092B-6CCC-4445-A595-91F12D60AB96}"/>
                  </a:ext>
                </a:extLst>
              </p:cNvPr>
              <p:cNvSpPr/>
              <p:nvPr/>
            </p:nvSpPr>
            <p:spPr>
              <a:xfrm rot="17471374" flipH="1" flipV="1">
                <a:off x="2214530" y="3497538"/>
                <a:ext cx="218177" cy="1018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FC66396-D10F-41C7-951D-4A1FCB580CC5}"/>
                </a:ext>
              </a:extLst>
            </p:cNvPr>
            <p:cNvGrpSpPr/>
            <p:nvPr/>
          </p:nvGrpSpPr>
          <p:grpSpPr>
            <a:xfrm>
              <a:off x="3593344" y="3031919"/>
              <a:ext cx="883730" cy="845995"/>
              <a:chOff x="3593344" y="3031919"/>
              <a:chExt cx="883730" cy="845995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D5091F8-A063-43F0-A406-C04F273FFC1C}"/>
                  </a:ext>
                </a:extLst>
              </p:cNvPr>
              <p:cNvGrpSpPr/>
              <p:nvPr/>
            </p:nvGrpSpPr>
            <p:grpSpPr>
              <a:xfrm>
                <a:off x="3593344" y="3031919"/>
                <a:ext cx="572102" cy="572102"/>
                <a:chOff x="3583940" y="3813727"/>
                <a:chExt cx="502920" cy="502920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6A63F63-0100-4B13-BB54-C1ECFE2A9A05}"/>
                    </a:ext>
                  </a:extLst>
                </p:cNvPr>
                <p:cNvSpPr/>
                <p:nvPr/>
              </p:nvSpPr>
              <p:spPr>
                <a:xfrm>
                  <a:off x="3657600" y="3880585"/>
                  <a:ext cx="355600" cy="35560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24161615-43FF-4E79-AD3C-C0CD6C1C2DBA}"/>
                    </a:ext>
                  </a:extLst>
                </p:cNvPr>
                <p:cNvSpPr/>
                <p:nvPr/>
              </p:nvSpPr>
              <p:spPr>
                <a:xfrm>
                  <a:off x="3731532" y="3964940"/>
                  <a:ext cx="197892" cy="197892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6CBF9D1B-36D5-4F78-97F1-8A3ABEEFDCC7}"/>
                    </a:ext>
                  </a:extLst>
                </p:cNvPr>
                <p:cNvSpPr/>
                <p:nvPr/>
              </p:nvSpPr>
              <p:spPr>
                <a:xfrm>
                  <a:off x="3583940" y="3813727"/>
                  <a:ext cx="502920" cy="50292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40" name="그래픽 21" descr="원형 차트가 있는 프레젠테이션">
                <a:extLst>
                  <a:ext uri="{FF2B5EF4-FFF2-40B4-BE49-F238E27FC236}">
                    <a16:creationId xmlns:a16="http://schemas.microsoft.com/office/drawing/2014/main" id="{78DE169C-AC76-4F93-98AD-1A1F79FC343F}"/>
                  </a:ext>
                </a:extLst>
              </p:cNvPr>
              <p:cNvGrpSpPr/>
              <p:nvPr/>
            </p:nvGrpSpPr>
            <p:grpSpPr>
              <a:xfrm>
                <a:off x="3663093" y="3063933"/>
                <a:ext cx="813981" cy="813981"/>
                <a:chOff x="4495800" y="2971800"/>
                <a:chExt cx="914400" cy="914400"/>
              </a:xfrm>
              <a:solidFill>
                <a:srgbClr val="FFC000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AD46E9D-53D8-4532-9B6D-A23E345F2F5B}"/>
                    </a:ext>
                  </a:extLst>
                </p:cNvPr>
                <p:cNvSpPr/>
                <p:nvPr/>
              </p:nvSpPr>
              <p:spPr>
                <a:xfrm>
                  <a:off x="4968811" y="3355181"/>
                  <a:ext cx="123825" cy="85725"/>
                </a:xfrm>
                <a:custGeom>
                  <a:avLst/>
                  <a:gdLst>
                    <a:gd name="connsiteX0" fmla="*/ 7144 w 123825"/>
                    <a:gd name="connsiteY0" fmla="*/ 7144 h 85725"/>
                    <a:gd name="connsiteX1" fmla="*/ 84868 w 123825"/>
                    <a:gd name="connsiteY1" fmla="*/ 84868 h 85725"/>
                    <a:gd name="connsiteX2" fmla="*/ 117539 w 123825"/>
                    <a:gd name="connsiteY2" fmla="*/ 7144 h 8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85725">
                      <a:moveTo>
                        <a:pt x="7144" y="7144"/>
                      </a:moveTo>
                      <a:lnTo>
                        <a:pt x="84868" y="84868"/>
                      </a:lnTo>
                      <a:cubicBezTo>
                        <a:pt x="103937" y="63212"/>
                        <a:pt x="115409" y="35920"/>
                        <a:pt x="117539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FF761618-74C9-4EC5-8012-AB8EC30AB966}"/>
                    </a:ext>
                  </a:extLst>
                </p:cNvPr>
                <p:cNvSpPr/>
                <p:nvPr/>
              </p:nvSpPr>
              <p:spPr>
                <a:xfrm>
                  <a:off x="4812123" y="3212782"/>
                  <a:ext cx="228600" cy="276225"/>
                </a:xfrm>
                <a:custGeom>
                  <a:avLst/>
                  <a:gdLst>
                    <a:gd name="connsiteX0" fmla="*/ 131352 w 228600"/>
                    <a:gd name="connsiteY0" fmla="*/ 143923 h 276225"/>
                    <a:gd name="connsiteX1" fmla="*/ 131352 w 228600"/>
                    <a:gd name="connsiteY1" fmla="*/ 7144 h 276225"/>
                    <a:gd name="connsiteX2" fmla="*/ 7463 w 228600"/>
                    <a:gd name="connsiteY2" fmla="*/ 149326 h 276225"/>
                    <a:gd name="connsiteX3" fmla="*/ 149646 w 228600"/>
                    <a:gd name="connsiteY3" fmla="*/ 273216 h 276225"/>
                    <a:gd name="connsiteX4" fmla="*/ 228126 w 228600"/>
                    <a:gd name="connsiteY4" fmla="*/ 240697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600" h="276225">
                      <a:moveTo>
                        <a:pt x="131352" y="143923"/>
                      </a:moveTo>
                      <a:lnTo>
                        <a:pt x="131352" y="7144"/>
                      </a:lnTo>
                      <a:cubicBezTo>
                        <a:pt x="57878" y="12195"/>
                        <a:pt x="2411" y="75852"/>
                        <a:pt x="7463" y="149326"/>
                      </a:cubicBezTo>
                      <a:cubicBezTo>
                        <a:pt x="12514" y="222800"/>
                        <a:pt x="76172" y="278267"/>
                        <a:pt x="149646" y="273216"/>
                      </a:cubicBezTo>
                      <a:cubicBezTo>
                        <a:pt x="178651" y="271222"/>
                        <a:pt x="206210" y="259802"/>
                        <a:pt x="228126" y="24069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58374A50-7C75-4207-89D6-4770E7C1A1E4}"/>
                    </a:ext>
                  </a:extLst>
                </p:cNvPr>
                <p:cNvSpPr/>
                <p:nvPr/>
              </p:nvSpPr>
              <p:spPr>
                <a:xfrm>
                  <a:off x="4955381" y="3212782"/>
                  <a:ext cx="133350" cy="133350"/>
                </a:xfrm>
                <a:custGeom>
                  <a:avLst/>
                  <a:gdLst>
                    <a:gd name="connsiteX0" fmla="*/ 7144 w 133350"/>
                    <a:gd name="connsiteY0" fmla="*/ 130493 h 133350"/>
                    <a:gd name="connsiteX1" fmla="*/ 130969 w 133350"/>
                    <a:gd name="connsiteY1" fmla="*/ 130493 h 133350"/>
                    <a:gd name="connsiteX2" fmla="*/ 7144 w 133350"/>
                    <a:gd name="connsiteY2" fmla="*/ 714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350" h="133350">
                      <a:moveTo>
                        <a:pt x="7144" y="130493"/>
                      </a:moveTo>
                      <a:lnTo>
                        <a:pt x="130969" y="130493"/>
                      </a:lnTo>
                      <a:cubicBezTo>
                        <a:pt x="126147" y="64288"/>
                        <a:pt x="73366" y="11710"/>
                        <a:pt x="7144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531A212B-EA30-42AD-89D8-AAA63C2B2FCC}"/>
                    </a:ext>
                  </a:extLst>
                </p:cNvPr>
                <p:cNvSpPr/>
                <p:nvPr/>
              </p:nvSpPr>
              <p:spPr>
                <a:xfrm>
                  <a:off x="4583906" y="3069431"/>
                  <a:ext cx="733425" cy="723900"/>
                </a:xfrm>
                <a:custGeom>
                  <a:avLst/>
                  <a:gdLst>
                    <a:gd name="connsiteX0" fmla="*/ 635794 w 733425"/>
                    <a:gd name="connsiteY0" fmla="*/ 111919 h 723900"/>
                    <a:gd name="connsiteX1" fmla="*/ 635794 w 733425"/>
                    <a:gd name="connsiteY1" fmla="*/ 454819 h 723900"/>
                    <a:gd name="connsiteX2" fmla="*/ 102394 w 733425"/>
                    <a:gd name="connsiteY2" fmla="*/ 454819 h 723900"/>
                    <a:gd name="connsiteX3" fmla="*/ 102394 w 733425"/>
                    <a:gd name="connsiteY3" fmla="*/ 111919 h 723900"/>
                    <a:gd name="connsiteX4" fmla="*/ 711994 w 733425"/>
                    <a:gd name="connsiteY4" fmla="*/ 473869 h 723900"/>
                    <a:gd name="connsiteX5" fmla="*/ 692944 w 733425"/>
                    <a:gd name="connsiteY5" fmla="*/ 473869 h 723900"/>
                    <a:gd name="connsiteX6" fmla="*/ 692944 w 733425"/>
                    <a:gd name="connsiteY6" fmla="*/ 83344 h 723900"/>
                    <a:gd name="connsiteX7" fmla="*/ 711994 w 733425"/>
                    <a:gd name="connsiteY7" fmla="*/ 83344 h 723900"/>
                    <a:gd name="connsiteX8" fmla="*/ 731044 w 733425"/>
                    <a:gd name="connsiteY8" fmla="*/ 64294 h 723900"/>
                    <a:gd name="connsiteX9" fmla="*/ 711994 w 733425"/>
                    <a:gd name="connsiteY9" fmla="*/ 45244 h 723900"/>
                    <a:gd name="connsiteX10" fmla="*/ 388144 w 733425"/>
                    <a:gd name="connsiteY10" fmla="*/ 45244 h 723900"/>
                    <a:gd name="connsiteX11" fmla="*/ 388144 w 733425"/>
                    <a:gd name="connsiteY11" fmla="*/ 26194 h 723900"/>
                    <a:gd name="connsiteX12" fmla="*/ 369094 w 733425"/>
                    <a:gd name="connsiteY12" fmla="*/ 7144 h 723900"/>
                    <a:gd name="connsiteX13" fmla="*/ 350044 w 733425"/>
                    <a:gd name="connsiteY13" fmla="*/ 26194 h 723900"/>
                    <a:gd name="connsiteX14" fmla="*/ 350044 w 733425"/>
                    <a:gd name="connsiteY14" fmla="*/ 45244 h 723900"/>
                    <a:gd name="connsiteX15" fmla="*/ 26194 w 733425"/>
                    <a:gd name="connsiteY15" fmla="*/ 45244 h 723900"/>
                    <a:gd name="connsiteX16" fmla="*/ 7144 w 733425"/>
                    <a:gd name="connsiteY16" fmla="*/ 64294 h 723900"/>
                    <a:gd name="connsiteX17" fmla="*/ 26194 w 733425"/>
                    <a:gd name="connsiteY17" fmla="*/ 83344 h 723900"/>
                    <a:gd name="connsiteX18" fmla="*/ 45244 w 733425"/>
                    <a:gd name="connsiteY18" fmla="*/ 83344 h 723900"/>
                    <a:gd name="connsiteX19" fmla="*/ 45244 w 733425"/>
                    <a:gd name="connsiteY19" fmla="*/ 473869 h 723900"/>
                    <a:gd name="connsiteX20" fmla="*/ 26194 w 733425"/>
                    <a:gd name="connsiteY20" fmla="*/ 473869 h 723900"/>
                    <a:gd name="connsiteX21" fmla="*/ 7144 w 733425"/>
                    <a:gd name="connsiteY21" fmla="*/ 492919 h 723900"/>
                    <a:gd name="connsiteX22" fmla="*/ 26194 w 733425"/>
                    <a:gd name="connsiteY22" fmla="*/ 511969 h 723900"/>
                    <a:gd name="connsiteX23" fmla="*/ 317087 w 733425"/>
                    <a:gd name="connsiteY23" fmla="*/ 511969 h 723900"/>
                    <a:gd name="connsiteX24" fmla="*/ 170402 w 733425"/>
                    <a:gd name="connsiteY24" fmla="*/ 658654 h 723900"/>
                    <a:gd name="connsiteX25" fmla="*/ 170545 w 733425"/>
                    <a:gd name="connsiteY25" fmla="*/ 685752 h 723900"/>
                    <a:gd name="connsiteX26" fmla="*/ 197644 w 733425"/>
                    <a:gd name="connsiteY26" fmla="*/ 685610 h 723900"/>
                    <a:gd name="connsiteX27" fmla="*/ 350044 w 733425"/>
                    <a:gd name="connsiteY27" fmla="*/ 533210 h 723900"/>
                    <a:gd name="connsiteX28" fmla="*/ 350044 w 733425"/>
                    <a:gd name="connsiteY28" fmla="*/ 702469 h 723900"/>
                    <a:gd name="connsiteX29" fmla="*/ 369094 w 733425"/>
                    <a:gd name="connsiteY29" fmla="*/ 721519 h 723900"/>
                    <a:gd name="connsiteX30" fmla="*/ 388144 w 733425"/>
                    <a:gd name="connsiteY30" fmla="*/ 702469 h 723900"/>
                    <a:gd name="connsiteX31" fmla="*/ 388144 w 733425"/>
                    <a:gd name="connsiteY31" fmla="*/ 532924 h 723900"/>
                    <a:gd name="connsiteX32" fmla="*/ 540544 w 733425"/>
                    <a:gd name="connsiteY32" fmla="*/ 685324 h 723900"/>
                    <a:gd name="connsiteX33" fmla="*/ 567500 w 733425"/>
                    <a:gd name="connsiteY33" fmla="*/ 685324 h 723900"/>
                    <a:gd name="connsiteX34" fmla="*/ 567500 w 733425"/>
                    <a:gd name="connsiteY34" fmla="*/ 658368 h 723900"/>
                    <a:gd name="connsiteX35" fmla="*/ 421100 w 733425"/>
                    <a:gd name="connsiteY35" fmla="*/ 511969 h 723900"/>
                    <a:gd name="connsiteX36" fmla="*/ 711994 w 733425"/>
                    <a:gd name="connsiteY36" fmla="*/ 511969 h 723900"/>
                    <a:gd name="connsiteX37" fmla="*/ 731044 w 733425"/>
                    <a:gd name="connsiteY37" fmla="*/ 492919 h 723900"/>
                    <a:gd name="connsiteX38" fmla="*/ 711994 w 733425"/>
                    <a:gd name="connsiteY38" fmla="*/ 473869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733425" h="723900">
                      <a:moveTo>
                        <a:pt x="635794" y="111919"/>
                      </a:moveTo>
                      <a:lnTo>
                        <a:pt x="635794" y="454819"/>
                      </a:lnTo>
                      <a:lnTo>
                        <a:pt x="102394" y="454819"/>
                      </a:lnTo>
                      <a:lnTo>
                        <a:pt x="102394" y="111919"/>
                      </a:lnTo>
                      <a:close/>
                      <a:moveTo>
                        <a:pt x="711994" y="473869"/>
                      </a:moveTo>
                      <a:lnTo>
                        <a:pt x="692944" y="473869"/>
                      </a:lnTo>
                      <a:lnTo>
                        <a:pt x="692944" y="83344"/>
                      </a:lnTo>
                      <a:lnTo>
                        <a:pt x="711994" y="83344"/>
                      </a:lnTo>
                      <a:cubicBezTo>
                        <a:pt x="722515" y="83344"/>
                        <a:pt x="731044" y="74815"/>
                        <a:pt x="731044" y="64294"/>
                      </a:cubicBezTo>
                      <a:cubicBezTo>
                        <a:pt x="731044" y="53772"/>
                        <a:pt x="722515" y="45244"/>
                        <a:pt x="711994" y="45244"/>
                      </a:cubicBezTo>
                      <a:lnTo>
                        <a:pt x="388144" y="45244"/>
                      </a:lnTo>
                      <a:lnTo>
                        <a:pt x="388144" y="26194"/>
                      </a:lnTo>
                      <a:cubicBezTo>
                        <a:pt x="388144" y="15672"/>
                        <a:pt x="379615" y="7144"/>
                        <a:pt x="369094" y="7144"/>
                      </a:cubicBezTo>
                      <a:cubicBezTo>
                        <a:pt x="358572" y="7144"/>
                        <a:pt x="350044" y="15672"/>
                        <a:pt x="350044" y="26194"/>
                      </a:cubicBezTo>
                      <a:lnTo>
                        <a:pt x="350044" y="45244"/>
                      </a:lnTo>
                      <a:lnTo>
                        <a:pt x="26194" y="45244"/>
                      </a:lnTo>
                      <a:cubicBezTo>
                        <a:pt x="15672" y="45244"/>
                        <a:pt x="7144" y="53772"/>
                        <a:pt x="7144" y="64294"/>
                      </a:cubicBezTo>
                      <a:cubicBezTo>
                        <a:pt x="7144" y="74815"/>
                        <a:pt x="15672" y="83344"/>
                        <a:pt x="26194" y="83344"/>
                      </a:cubicBezTo>
                      <a:lnTo>
                        <a:pt x="45244" y="83344"/>
                      </a:lnTo>
                      <a:lnTo>
                        <a:pt x="45244" y="473869"/>
                      </a:lnTo>
                      <a:lnTo>
                        <a:pt x="26194" y="473869"/>
                      </a:lnTo>
                      <a:cubicBezTo>
                        <a:pt x="15672" y="473869"/>
                        <a:pt x="7144" y="482397"/>
                        <a:pt x="7144" y="492919"/>
                      </a:cubicBezTo>
                      <a:cubicBezTo>
                        <a:pt x="7144" y="503440"/>
                        <a:pt x="15672" y="511969"/>
                        <a:pt x="26194" y="511969"/>
                      </a:cubicBezTo>
                      <a:lnTo>
                        <a:pt x="317087" y="511969"/>
                      </a:lnTo>
                      <a:lnTo>
                        <a:pt x="170402" y="658654"/>
                      </a:lnTo>
                      <a:cubicBezTo>
                        <a:pt x="162958" y="666177"/>
                        <a:pt x="163022" y="678309"/>
                        <a:pt x="170545" y="685752"/>
                      </a:cubicBezTo>
                      <a:cubicBezTo>
                        <a:pt x="178068" y="693196"/>
                        <a:pt x="190200" y="693132"/>
                        <a:pt x="197644" y="685610"/>
                      </a:cubicBezTo>
                      <a:lnTo>
                        <a:pt x="350044" y="533210"/>
                      </a:lnTo>
                      <a:lnTo>
                        <a:pt x="350044" y="702469"/>
                      </a:lnTo>
                      <a:cubicBezTo>
                        <a:pt x="350044" y="712990"/>
                        <a:pt x="358572" y="721519"/>
                        <a:pt x="369094" y="721519"/>
                      </a:cubicBezTo>
                      <a:cubicBezTo>
                        <a:pt x="379615" y="721519"/>
                        <a:pt x="388144" y="712990"/>
                        <a:pt x="388144" y="702469"/>
                      </a:cubicBezTo>
                      <a:lnTo>
                        <a:pt x="388144" y="532924"/>
                      </a:lnTo>
                      <a:lnTo>
                        <a:pt x="540544" y="685324"/>
                      </a:lnTo>
                      <a:cubicBezTo>
                        <a:pt x="547988" y="692768"/>
                        <a:pt x="560056" y="692768"/>
                        <a:pt x="567500" y="685324"/>
                      </a:cubicBezTo>
                      <a:cubicBezTo>
                        <a:pt x="574943" y="677880"/>
                        <a:pt x="574943" y="665812"/>
                        <a:pt x="567500" y="658368"/>
                      </a:cubicBezTo>
                      <a:lnTo>
                        <a:pt x="421100" y="511969"/>
                      </a:lnTo>
                      <a:lnTo>
                        <a:pt x="711994" y="511969"/>
                      </a:lnTo>
                      <a:cubicBezTo>
                        <a:pt x="722515" y="511969"/>
                        <a:pt x="731044" y="503440"/>
                        <a:pt x="731044" y="492919"/>
                      </a:cubicBezTo>
                      <a:cubicBezTo>
                        <a:pt x="731044" y="482397"/>
                        <a:pt x="722515" y="473869"/>
                        <a:pt x="711994" y="47386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29EB1A-9F91-41E2-B673-58053C995C12}"/>
                </a:ext>
              </a:extLst>
            </p:cNvPr>
            <p:cNvGrpSpPr/>
            <p:nvPr/>
          </p:nvGrpSpPr>
          <p:grpSpPr>
            <a:xfrm>
              <a:off x="2037388" y="2808602"/>
              <a:ext cx="809362" cy="646723"/>
              <a:chOff x="2037388" y="2808602"/>
              <a:chExt cx="809362" cy="646723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5558C4F-2A08-4352-A39F-219E0A07A795}"/>
                  </a:ext>
                </a:extLst>
              </p:cNvPr>
              <p:cNvGrpSpPr/>
              <p:nvPr/>
            </p:nvGrpSpPr>
            <p:grpSpPr>
              <a:xfrm>
                <a:off x="2274648" y="2808602"/>
                <a:ext cx="572102" cy="572102"/>
                <a:chOff x="3583940" y="3813727"/>
                <a:chExt cx="502920" cy="502920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3CE4C36-01BF-4B04-8D08-2D88B63CF777}"/>
                    </a:ext>
                  </a:extLst>
                </p:cNvPr>
                <p:cNvSpPr/>
                <p:nvPr/>
              </p:nvSpPr>
              <p:spPr>
                <a:xfrm>
                  <a:off x="3657600" y="3880585"/>
                  <a:ext cx="355600" cy="35560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AEE6624-F3F3-4CA9-A369-EE4022E2AA73}"/>
                    </a:ext>
                  </a:extLst>
                </p:cNvPr>
                <p:cNvSpPr/>
                <p:nvPr/>
              </p:nvSpPr>
              <p:spPr>
                <a:xfrm>
                  <a:off x="3731532" y="3964940"/>
                  <a:ext cx="197892" cy="197892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A4F9C58-1966-4FB4-AAC1-7EF234D2CE60}"/>
                    </a:ext>
                  </a:extLst>
                </p:cNvPr>
                <p:cNvSpPr/>
                <p:nvPr/>
              </p:nvSpPr>
              <p:spPr>
                <a:xfrm>
                  <a:off x="3583940" y="3813727"/>
                  <a:ext cx="502920" cy="50292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30" name="그래픽 27" descr="지구 한글">
                <a:extLst>
                  <a:ext uri="{FF2B5EF4-FFF2-40B4-BE49-F238E27FC236}">
                    <a16:creationId xmlns:a16="http://schemas.microsoft.com/office/drawing/2014/main" id="{8AF88362-BDD7-4263-84D2-9378F76A7FCD}"/>
                  </a:ext>
                </a:extLst>
              </p:cNvPr>
              <p:cNvGrpSpPr/>
              <p:nvPr/>
            </p:nvGrpSpPr>
            <p:grpSpPr>
              <a:xfrm>
                <a:off x="2037388" y="2861303"/>
                <a:ext cx="594023" cy="594022"/>
                <a:chOff x="4945800" y="3421800"/>
                <a:chExt cx="914400" cy="914400"/>
              </a:xfrm>
              <a:solidFill>
                <a:srgbClr val="00B0F0"/>
              </a:solidFill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9D62885-F662-4EC8-960D-9D625CF4E4F1}"/>
                    </a:ext>
                  </a:extLst>
                </p:cNvPr>
                <p:cNvSpPr/>
                <p:nvPr/>
              </p:nvSpPr>
              <p:spPr>
                <a:xfrm>
                  <a:off x="5575394" y="3750032"/>
                  <a:ext cx="66675" cy="76200"/>
                </a:xfrm>
                <a:custGeom>
                  <a:avLst/>
                  <a:gdLst>
                    <a:gd name="connsiteX0" fmla="*/ 17058 w 66675"/>
                    <a:gd name="connsiteY0" fmla="*/ 75533 h 76200"/>
                    <a:gd name="connsiteX1" fmla="*/ 64683 w 66675"/>
                    <a:gd name="connsiteY1" fmla="*/ 8858 h 76200"/>
                    <a:gd name="connsiteX2" fmla="*/ 55158 w 66675"/>
                    <a:gd name="connsiteY2" fmla="*/ 8858 h 76200"/>
                    <a:gd name="connsiteX3" fmla="*/ 7533 w 66675"/>
                    <a:gd name="connsiteY3" fmla="*/ 66008 h 76200"/>
                    <a:gd name="connsiteX4" fmla="*/ 17058 w 66675"/>
                    <a:gd name="connsiteY4" fmla="*/ 75533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675" h="76200">
                      <a:moveTo>
                        <a:pt x="17058" y="75533"/>
                      </a:moveTo>
                      <a:cubicBezTo>
                        <a:pt x="42871" y="58103"/>
                        <a:pt x="72494" y="38576"/>
                        <a:pt x="64683" y="8858"/>
                      </a:cubicBezTo>
                      <a:cubicBezTo>
                        <a:pt x="64112" y="6572"/>
                        <a:pt x="55730" y="6572"/>
                        <a:pt x="55158" y="8858"/>
                      </a:cubicBezTo>
                      <a:cubicBezTo>
                        <a:pt x="51253" y="25527"/>
                        <a:pt x="47252" y="40577"/>
                        <a:pt x="7533" y="66008"/>
                      </a:cubicBezTo>
                      <a:cubicBezTo>
                        <a:pt x="5247" y="67437"/>
                        <a:pt x="13629" y="77819"/>
                        <a:pt x="17058" y="7553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FD8F08AC-D503-44EE-8249-E7FDC6326520}"/>
                    </a:ext>
                  </a:extLst>
                </p:cNvPr>
                <p:cNvSpPr/>
                <p:nvPr/>
              </p:nvSpPr>
              <p:spPr>
                <a:xfrm>
                  <a:off x="5467330" y="3962425"/>
                  <a:ext cx="66675" cy="76200"/>
                </a:xfrm>
                <a:custGeom>
                  <a:avLst/>
                  <a:gdLst>
                    <a:gd name="connsiteX0" fmla="*/ 10917 w 66675"/>
                    <a:gd name="connsiteY0" fmla="*/ 39829 h 76200"/>
                    <a:gd name="connsiteX1" fmla="*/ 35682 w 66675"/>
                    <a:gd name="connsiteY1" fmla="*/ 26303 h 76200"/>
                    <a:gd name="connsiteX2" fmla="*/ 49970 w 66675"/>
                    <a:gd name="connsiteY2" fmla="*/ 8396 h 76200"/>
                    <a:gd name="connsiteX3" fmla="*/ 55208 w 66675"/>
                    <a:gd name="connsiteY3" fmla="*/ 7158 h 76200"/>
                    <a:gd name="connsiteX4" fmla="*/ 58447 w 66675"/>
                    <a:gd name="connsiteY4" fmla="*/ 10301 h 76200"/>
                    <a:gd name="connsiteX5" fmla="*/ 67210 w 66675"/>
                    <a:gd name="connsiteY5" fmla="*/ 16683 h 76200"/>
                    <a:gd name="connsiteX6" fmla="*/ 66448 w 66675"/>
                    <a:gd name="connsiteY6" fmla="*/ 19064 h 76200"/>
                    <a:gd name="connsiteX7" fmla="*/ 66448 w 66675"/>
                    <a:gd name="connsiteY7" fmla="*/ 19064 h 76200"/>
                    <a:gd name="connsiteX8" fmla="*/ 62447 w 66675"/>
                    <a:gd name="connsiteY8" fmla="*/ 19921 h 76200"/>
                    <a:gd name="connsiteX9" fmla="*/ 63209 w 66675"/>
                    <a:gd name="connsiteY9" fmla="*/ 23065 h 76200"/>
                    <a:gd name="connsiteX10" fmla="*/ 54446 w 66675"/>
                    <a:gd name="connsiteY10" fmla="*/ 29446 h 76200"/>
                    <a:gd name="connsiteX11" fmla="*/ 58447 w 66675"/>
                    <a:gd name="connsiteY11" fmla="*/ 34209 h 76200"/>
                    <a:gd name="connsiteX12" fmla="*/ 64829 w 66675"/>
                    <a:gd name="connsiteY12" fmla="*/ 42210 h 76200"/>
                    <a:gd name="connsiteX13" fmla="*/ 55304 w 66675"/>
                    <a:gd name="connsiteY13" fmla="*/ 52592 h 76200"/>
                    <a:gd name="connsiteX14" fmla="*/ 50541 w 66675"/>
                    <a:gd name="connsiteY14" fmla="*/ 62974 h 76200"/>
                    <a:gd name="connsiteX15" fmla="*/ 48160 w 66675"/>
                    <a:gd name="connsiteY15" fmla="*/ 71737 h 76200"/>
                    <a:gd name="connsiteX16" fmla="*/ 41016 w 66675"/>
                    <a:gd name="connsiteY16" fmla="*/ 72595 h 76200"/>
                    <a:gd name="connsiteX17" fmla="*/ 14156 w 66675"/>
                    <a:gd name="connsiteY17" fmla="*/ 68975 h 76200"/>
                    <a:gd name="connsiteX18" fmla="*/ 13298 w 66675"/>
                    <a:gd name="connsiteY18" fmla="*/ 60974 h 76200"/>
                    <a:gd name="connsiteX19" fmla="*/ 8917 w 66675"/>
                    <a:gd name="connsiteY19" fmla="*/ 57355 h 76200"/>
                    <a:gd name="connsiteX20" fmla="*/ 10917 w 66675"/>
                    <a:gd name="connsiteY20" fmla="*/ 39829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6675" h="76200">
                      <a:moveTo>
                        <a:pt x="10917" y="39829"/>
                      </a:moveTo>
                      <a:cubicBezTo>
                        <a:pt x="13203" y="37924"/>
                        <a:pt x="33682" y="30304"/>
                        <a:pt x="35682" y="26303"/>
                      </a:cubicBezTo>
                      <a:cubicBezTo>
                        <a:pt x="39160" y="19414"/>
                        <a:pt x="44024" y="13317"/>
                        <a:pt x="49970" y="8396"/>
                      </a:cubicBezTo>
                      <a:cubicBezTo>
                        <a:pt x="51560" y="7488"/>
                        <a:pt x="53380" y="7058"/>
                        <a:pt x="55208" y="7158"/>
                      </a:cubicBezTo>
                      <a:lnTo>
                        <a:pt x="58447" y="10301"/>
                      </a:lnTo>
                      <a:cubicBezTo>
                        <a:pt x="61496" y="12246"/>
                        <a:pt x="64423" y="14378"/>
                        <a:pt x="67210" y="16683"/>
                      </a:cubicBezTo>
                      <a:cubicBezTo>
                        <a:pt x="68162" y="17921"/>
                        <a:pt x="66448" y="19064"/>
                        <a:pt x="66448" y="19064"/>
                      </a:cubicBezTo>
                      <a:lnTo>
                        <a:pt x="66448" y="19064"/>
                      </a:lnTo>
                      <a:lnTo>
                        <a:pt x="62447" y="19921"/>
                      </a:lnTo>
                      <a:cubicBezTo>
                        <a:pt x="62765" y="20953"/>
                        <a:pt x="63019" y="22003"/>
                        <a:pt x="63209" y="23065"/>
                      </a:cubicBezTo>
                      <a:cubicBezTo>
                        <a:pt x="63209" y="25160"/>
                        <a:pt x="54446" y="29446"/>
                        <a:pt x="54446" y="29446"/>
                      </a:cubicBezTo>
                      <a:lnTo>
                        <a:pt x="58447" y="34209"/>
                      </a:lnTo>
                      <a:cubicBezTo>
                        <a:pt x="58447" y="34209"/>
                        <a:pt x="68734" y="35733"/>
                        <a:pt x="64829" y="42210"/>
                      </a:cubicBezTo>
                      <a:lnTo>
                        <a:pt x="55304" y="52592"/>
                      </a:lnTo>
                      <a:lnTo>
                        <a:pt x="50541" y="62974"/>
                      </a:lnTo>
                      <a:cubicBezTo>
                        <a:pt x="50541" y="62974"/>
                        <a:pt x="50541" y="70213"/>
                        <a:pt x="48160" y="71737"/>
                      </a:cubicBezTo>
                      <a:cubicBezTo>
                        <a:pt x="45779" y="73261"/>
                        <a:pt x="44921" y="70975"/>
                        <a:pt x="41016" y="72595"/>
                      </a:cubicBezTo>
                      <a:cubicBezTo>
                        <a:pt x="31901" y="73691"/>
                        <a:pt x="22656" y="72445"/>
                        <a:pt x="14156" y="68975"/>
                      </a:cubicBezTo>
                      <a:cubicBezTo>
                        <a:pt x="13254" y="66411"/>
                        <a:pt x="12959" y="63672"/>
                        <a:pt x="13298" y="60974"/>
                      </a:cubicBezTo>
                      <a:cubicBezTo>
                        <a:pt x="13298" y="60974"/>
                        <a:pt x="11393" y="60974"/>
                        <a:pt x="8917" y="57355"/>
                      </a:cubicBezTo>
                      <a:cubicBezTo>
                        <a:pt x="5960" y="51649"/>
                        <a:pt x="6751" y="44722"/>
                        <a:pt x="10917" y="3982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9A6A30EC-AED1-4251-A79C-61F8B80E8C2A}"/>
                    </a:ext>
                  </a:extLst>
                </p:cNvPr>
                <p:cNvSpPr/>
                <p:nvPr/>
              </p:nvSpPr>
              <p:spPr>
                <a:xfrm>
                  <a:off x="5379495" y="3977382"/>
                  <a:ext cx="76200" cy="76200"/>
                </a:xfrm>
                <a:custGeom>
                  <a:avLst/>
                  <a:gdLst>
                    <a:gd name="connsiteX0" fmla="*/ 62081 w 76200"/>
                    <a:gd name="connsiteY0" fmla="*/ 68020 h 76200"/>
                    <a:gd name="connsiteX1" fmla="*/ 38078 w 76200"/>
                    <a:gd name="connsiteY1" fmla="*/ 43255 h 76200"/>
                    <a:gd name="connsiteX2" fmla="*/ 32554 w 76200"/>
                    <a:gd name="connsiteY2" fmla="*/ 38492 h 76200"/>
                    <a:gd name="connsiteX3" fmla="*/ 14933 w 76200"/>
                    <a:gd name="connsiteY3" fmla="*/ 16870 h 76200"/>
                    <a:gd name="connsiteX4" fmla="*/ 8551 w 76200"/>
                    <a:gd name="connsiteY4" fmla="*/ 10489 h 76200"/>
                    <a:gd name="connsiteX5" fmla="*/ 7789 w 76200"/>
                    <a:gd name="connsiteY5" fmla="*/ 7345 h 76200"/>
                    <a:gd name="connsiteX6" fmla="*/ 22172 w 76200"/>
                    <a:gd name="connsiteY6" fmla="*/ 8965 h 76200"/>
                    <a:gd name="connsiteX7" fmla="*/ 42079 w 76200"/>
                    <a:gd name="connsiteY7" fmla="*/ 27253 h 76200"/>
                    <a:gd name="connsiteX8" fmla="*/ 48461 w 76200"/>
                    <a:gd name="connsiteY8" fmla="*/ 27253 h 76200"/>
                    <a:gd name="connsiteX9" fmla="*/ 57224 w 76200"/>
                    <a:gd name="connsiteY9" fmla="*/ 36016 h 76200"/>
                    <a:gd name="connsiteX10" fmla="*/ 62081 w 76200"/>
                    <a:gd name="connsiteY10" fmla="*/ 38492 h 76200"/>
                    <a:gd name="connsiteX11" fmla="*/ 65225 w 76200"/>
                    <a:gd name="connsiteY11" fmla="*/ 45636 h 76200"/>
                    <a:gd name="connsiteX12" fmla="*/ 72464 w 76200"/>
                    <a:gd name="connsiteY12" fmla="*/ 52780 h 76200"/>
                    <a:gd name="connsiteX13" fmla="*/ 75607 w 76200"/>
                    <a:gd name="connsiteY13" fmla="*/ 56780 h 76200"/>
                    <a:gd name="connsiteX14" fmla="*/ 73988 w 76200"/>
                    <a:gd name="connsiteY14" fmla="*/ 64019 h 76200"/>
                    <a:gd name="connsiteX15" fmla="*/ 73988 w 76200"/>
                    <a:gd name="connsiteY15" fmla="*/ 72782 h 76200"/>
                    <a:gd name="connsiteX16" fmla="*/ 62081 w 76200"/>
                    <a:gd name="connsiteY16" fmla="*/ 68020 h 7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6200" h="76200">
                      <a:moveTo>
                        <a:pt x="62081" y="68020"/>
                      </a:moveTo>
                      <a:cubicBezTo>
                        <a:pt x="53274" y="60587"/>
                        <a:pt x="45232" y="52291"/>
                        <a:pt x="38078" y="43255"/>
                      </a:cubicBezTo>
                      <a:lnTo>
                        <a:pt x="32554" y="38492"/>
                      </a:lnTo>
                      <a:lnTo>
                        <a:pt x="14933" y="16870"/>
                      </a:lnTo>
                      <a:lnTo>
                        <a:pt x="8551" y="10489"/>
                      </a:lnTo>
                      <a:cubicBezTo>
                        <a:pt x="8551" y="10489"/>
                        <a:pt x="5979" y="8108"/>
                        <a:pt x="7789" y="7345"/>
                      </a:cubicBezTo>
                      <a:cubicBezTo>
                        <a:pt x="12644" y="6804"/>
                        <a:pt x="17559" y="7357"/>
                        <a:pt x="22172" y="8965"/>
                      </a:cubicBezTo>
                      <a:cubicBezTo>
                        <a:pt x="24934" y="10298"/>
                        <a:pt x="39507" y="27348"/>
                        <a:pt x="42079" y="27253"/>
                      </a:cubicBezTo>
                      <a:cubicBezTo>
                        <a:pt x="44651" y="27158"/>
                        <a:pt x="46365" y="26110"/>
                        <a:pt x="48461" y="27253"/>
                      </a:cubicBezTo>
                      <a:cubicBezTo>
                        <a:pt x="51620" y="29925"/>
                        <a:pt x="54551" y="32856"/>
                        <a:pt x="57224" y="36016"/>
                      </a:cubicBezTo>
                      <a:cubicBezTo>
                        <a:pt x="58937" y="36641"/>
                        <a:pt x="60569" y="37473"/>
                        <a:pt x="62081" y="38492"/>
                      </a:cubicBezTo>
                      <a:cubicBezTo>
                        <a:pt x="63520" y="40682"/>
                        <a:pt x="64582" y="43097"/>
                        <a:pt x="65225" y="45636"/>
                      </a:cubicBezTo>
                      <a:cubicBezTo>
                        <a:pt x="66985" y="48598"/>
                        <a:pt x="69479" y="51059"/>
                        <a:pt x="72464" y="52780"/>
                      </a:cubicBezTo>
                      <a:cubicBezTo>
                        <a:pt x="78179" y="56780"/>
                        <a:pt x="75607" y="56780"/>
                        <a:pt x="75607" y="56780"/>
                      </a:cubicBezTo>
                      <a:lnTo>
                        <a:pt x="73988" y="64019"/>
                      </a:lnTo>
                      <a:cubicBezTo>
                        <a:pt x="73988" y="64019"/>
                        <a:pt x="75702" y="71163"/>
                        <a:pt x="73988" y="72782"/>
                      </a:cubicBezTo>
                      <a:cubicBezTo>
                        <a:pt x="72273" y="74402"/>
                        <a:pt x="70559" y="73639"/>
                        <a:pt x="62081" y="6802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DE322AD-6533-4A05-89C1-3630F414530E}"/>
                    </a:ext>
                  </a:extLst>
                </p:cNvPr>
                <p:cNvSpPr/>
                <p:nvPr/>
              </p:nvSpPr>
              <p:spPr>
                <a:xfrm>
                  <a:off x="5031049" y="3500381"/>
                  <a:ext cx="733425" cy="733425"/>
                </a:xfrm>
                <a:custGeom>
                  <a:avLst/>
                  <a:gdLst>
                    <a:gd name="connsiteX0" fmla="*/ 369094 w 733425"/>
                    <a:gd name="connsiteY0" fmla="*/ 7144 h 733425"/>
                    <a:gd name="connsiteX1" fmla="*/ 7144 w 733425"/>
                    <a:gd name="connsiteY1" fmla="*/ 369094 h 733425"/>
                    <a:gd name="connsiteX2" fmla="*/ 369094 w 733425"/>
                    <a:gd name="connsiteY2" fmla="*/ 731044 h 733425"/>
                    <a:gd name="connsiteX3" fmla="*/ 731044 w 733425"/>
                    <a:gd name="connsiteY3" fmla="*/ 369094 h 733425"/>
                    <a:gd name="connsiteX4" fmla="*/ 369094 w 733425"/>
                    <a:gd name="connsiteY4" fmla="*/ 7144 h 733425"/>
                    <a:gd name="connsiteX5" fmla="*/ 542735 w 733425"/>
                    <a:gd name="connsiteY5" fmla="*/ 95917 h 733425"/>
                    <a:gd name="connsiteX6" fmla="*/ 541306 w 733425"/>
                    <a:gd name="connsiteY6" fmla="*/ 104394 h 733425"/>
                    <a:gd name="connsiteX7" fmla="*/ 503206 w 733425"/>
                    <a:gd name="connsiteY7" fmla="*/ 104394 h 733425"/>
                    <a:gd name="connsiteX8" fmla="*/ 446056 w 733425"/>
                    <a:gd name="connsiteY8" fmla="*/ 113919 h 733425"/>
                    <a:gd name="connsiteX9" fmla="*/ 417481 w 733425"/>
                    <a:gd name="connsiteY9" fmla="*/ 123444 h 733425"/>
                    <a:gd name="connsiteX10" fmla="*/ 407956 w 733425"/>
                    <a:gd name="connsiteY10" fmla="*/ 104394 h 733425"/>
                    <a:gd name="connsiteX11" fmla="*/ 293656 w 733425"/>
                    <a:gd name="connsiteY11" fmla="*/ 113919 h 733425"/>
                    <a:gd name="connsiteX12" fmla="*/ 229553 w 733425"/>
                    <a:gd name="connsiteY12" fmla="*/ 124587 h 733425"/>
                    <a:gd name="connsiteX13" fmla="*/ 207931 w 733425"/>
                    <a:gd name="connsiteY13" fmla="*/ 113919 h 733425"/>
                    <a:gd name="connsiteX14" fmla="*/ 198406 w 733425"/>
                    <a:gd name="connsiteY14" fmla="*/ 94869 h 733425"/>
                    <a:gd name="connsiteX15" fmla="*/ 197834 w 733425"/>
                    <a:gd name="connsiteY15" fmla="*/ 94393 h 733425"/>
                    <a:gd name="connsiteX16" fmla="*/ 542735 w 733425"/>
                    <a:gd name="connsiteY16" fmla="*/ 95917 h 733425"/>
                    <a:gd name="connsiteX17" fmla="*/ 579120 w 733425"/>
                    <a:gd name="connsiteY17" fmla="*/ 122873 h 733425"/>
                    <a:gd name="connsiteX18" fmla="*/ 616008 w 733425"/>
                    <a:gd name="connsiteY18" fmla="*/ 578296 h 733425"/>
                    <a:gd name="connsiteX19" fmla="*/ 612077 w 733425"/>
                    <a:gd name="connsiteY19" fmla="*/ 582835 h 733425"/>
                    <a:gd name="connsiteX20" fmla="*/ 610172 w 733425"/>
                    <a:gd name="connsiteY20" fmla="*/ 581597 h 733425"/>
                    <a:gd name="connsiteX21" fmla="*/ 611696 w 733425"/>
                    <a:gd name="connsiteY21" fmla="*/ 577596 h 733425"/>
                    <a:gd name="connsiteX22" fmla="*/ 615315 w 733425"/>
                    <a:gd name="connsiteY22" fmla="*/ 575596 h 733425"/>
                    <a:gd name="connsiteX23" fmla="*/ 616172 w 733425"/>
                    <a:gd name="connsiteY23" fmla="*/ 565595 h 733425"/>
                    <a:gd name="connsiteX24" fmla="*/ 614553 w 733425"/>
                    <a:gd name="connsiteY24" fmla="*/ 561594 h 733425"/>
                    <a:gd name="connsiteX25" fmla="*/ 611315 w 733425"/>
                    <a:gd name="connsiteY25" fmla="*/ 549021 h 733425"/>
                    <a:gd name="connsiteX26" fmla="*/ 611315 w 733425"/>
                    <a:gd name="connsiteY26" fmla="*/ 546163 h 733425"/>
                    <a:gd name="connsiteX27" fmla="*/ 605695 w 733425"/>
                    <a:gd name="connsiteY27" fmla="*/ 553498 h 733425"/>
                    <a:gd name="connsiteX28" fmla="*/ 601980 w 733425"/>
                    <a:gd name="connsiteY28" fmla="*/ 567595 h 733425"/>
                    <a:gd name="connsiteX29" fmla="*/ 591026 w 733425"/>
                    <a:gd name="connsiteY29" fmla="*/ 584168 h 733425"/>
                    <a:gd name="connsiteX30" fmla="*/ 574929 w 733425"/>
                    <a:gd name="connsiteY30" fmla="*/ 563594 h 733425"/>
                    <a:gd name="connsiteX31" fmla="*/ 575691 w 733425"/>
                    <a:gd name="connsiteY31" fmla="*/ 561975 h 733425"/>
                    <a:gd name="connsiteX32" fmla="*/ 580644 w 733425"/>
                    <a:gd name="connsiteY32" fmla="*/ 558737 h 733425"/>
                    <a:gd name="connsiteX33" fmla="*/ 585026 w 733425"/>
                    <a:gd name="connsiteY33" fmla="*/ 554927 h 733425"/>
                    <a:gd name="connsiteX34" fmla="*/ 582930 w 733425"/>
                    <a:gd name="connsiteY34" fmla="*/ 551593 h 733425"/>
                    <a:gd name="connsiteX35" fmla="*/ 579692 w 733425"/>
                    <a:gd name="connsiteY35" fmla="*/ 552450 h 733425"/>
                    <a:gd name="connsiteX36" fmla="*/ 577310 w 733425"/>
                    <a:gd name="connsiteY36" fmla="*/ 550450 h 733425"/>
                    <a:gd name="connsiteX37" fmla="*/ 567785 w 733425"/>
                    <a:gd name="connsiteY37" fmla="*/ 547116 h 733425"/>
                    <a:gd name="connsiteX38" fmla="*/ 564356 w 733425"/>
                    <a:gd name="connsiteY38" fmla="*/ 547116 h 733425"/>
                    <a:gd name="connsiteX39" fmla="*/ 561880 w 733425"/>
                    <a:gd name="connsiteY39" fmla="*/ 553117 h 733425"/>
                    <a:gd name="connsiteX40" fmla="*/ 556070 w 733425"/>
                    <a:gd name="connsiteY40" fmla="*/ 559784 h 733425"/>
                    <a:gd name="connsiteX41" fmla="*/ 532638 w 733425"/>
                    <a:gd name="connsiteY41" fmla="*/ 574167 h 733425"/>
                    <a:gd name="connsiteX42" fmla="*/ 524351 w 733425"/>
                    <a:gd name="connsiteY42" fmla="*/ 578644 h 733425"/>
                    <a:gd name="connsiteX43" fmla="*/ 513874 w 733425"/>
                    <a:gd name="connsiteY43" fmla="*/ 588169 h 733425"/>
                    <a:gd name="connsiteX44" fmla="*/ 476631 w 733425"/>
                    <a:gd name="connsiteY44" fmla="*/ 611981 h 733425"/>
                    <a:gd name="connsiteX45" fmla="*/ 467106 w 733425"/>
                    <a:gd name="connsiteY45" fmla="*/ 613696 h 733425"/>
                    <a:gd name="connsiteX46" fmla="*/ 455486 w 733425"/>
                    <a:gd name="connsiteY46" fmla="*/ 635794 h 733425"/>
                    <a:gd name="connsiteX47" fmla="*/ 448913 w 733425"/>
                    <a:gd name="connsiteY47" fmla="*/ 643985 h 733425"/>
                    <a:gd name="connsiteX48" fmla="*/ 452914 w 733425"/>
                    <a:gd name="connsiteY48" fmla="*/ 660273 h 733425"/>
                    <a:gd name="connsiteX49" fmla="*/ 452914 w 733425"/>
                    <a:gd name="connsiteY49" fmla="*/ 666274 h 733425"/>
                    <a:gd name="connsiteX50" fmla="*/ 449675 w 733425"/>
                    <a:gd name="connsiteY50" fmla="*/ 668655 h 733425"/>
                    <a:gd name="connsiteX51" fmla="*/ 449675 w 733425"/>
                    <a:gd name="connsiteY51" fmla="*/ 670274 h 733425"/>
                    <a:gd name="connsiteX52" fmla="*/ 456248 w 733425"/>
                    <a:gd name="connsiteY52" fmla="*/ 672656 h 733425"/>
                    <a:gd name="connsiteX53" fmla="*/ 459296 w 733425"/>
                    <a:gd name="connsiteY53" fmla="*/ 662654 h 733425"/>
                    <a:gd name="connsiteX54" fmla="*/ 464820 w 733425"/>
                    <a:gd name="connsiteY54" fmla="*/ 660368 h 733425"/>
                    <a:gd name="connsiteX55" fmla="*/ 479870 w 733425"/>
                    <a:gd name="connsiteY55" fmla="*/ 658368 h 733425"/>
                    <a:gd name="connsiteX56" fmla="*/ 502253 w 733425"/>
                    <a:gd name="connsiteY56" fmla="*/ 660749 h 733425"/>
                    <a:gd name="connsiteX57" fmla="*/ 511778 w 733425"/>
                    <a:gd name="connsiteY57" fmla="*/ 659416 h 733425"/>
                    <a:gd name="connsiteX58" fmla="*/ 78358 w 733425"/>
                    <a:gd name="connsiteY58" fmla="*/ 511413 h 733425"/>
                    <a:gd name="connsiteX59" fmla="*/ 46768 w 733425"/>
                    <a:gd name="connsiteY59" fmla="*/ 400336 h 733425"/>
                    <a:gd name="connsiteX60" fmla="*/ 147923 w 733425"/>
                    <a:gd name="connsiteY60" fmla="*/ 370999 h 733425"/>
                    <a:gd name="connsiteX61" fmla="*/ 136970 w 733425"/>
                    <a:gd name="connsiteY61" fmla="*/ 346900 h 733425"/>
                    <a:gd name="connsiteX62" fmla="*/ 195453 w 733425"/>
                    <a:gd name="connsiteY62" fmla="*/ 356425 h 733425"/>
                    <a:gd name="connsiteX63" fmla="*/ 201454 w 733425"/>
                    <a:gd name="connsiteY63" fmla="*/ 375475 h 733425"/>
                    <a:gd name="connsiteX64" fmla="*/ 223457 w 733425"/>
                    <a:gd name="connsiteY64" fmla="*/ 430149 h 733425"/>
                    <a:gd name="connsiteX65" fmla="*/ 246983 w 733425"/>
                    <a:gd name="connsiteY65" fmla="*/ 464249 h 733425"/>
                    <a:gd name="connsiteX66" fmla="*/ 255365 w 733425"/>
                    <a:gd name="connsiteY66" fmla="*/ 436912 h 733425"/>
                    <a:gd name="connsiteX67" fmla="*/ 260414 w 733425"/>
                    <a:gd name="connsiteY67" fmla="*/ 417005 h 733425"/>
                    <a:gd name="connsiteX68" fmla="*/ 303562 w 733425"/>
                    <a:gd name="connsiteY68" fmla="*/ 390620 h 733425"/>
                    <a:gd name="connsiteX69" fmla="*/ 321374 w 733425"/>
                    <a:gd name="connsiteY69" fmla="*/ 373951 h 733425"/>
                    <a:gd name="connsiteX70" fmla="*/ 336233 w 733425"/>
                    <a:gd name="connsiteY70" fmla="*/ 389001 h 733425"/>
                    <a:gd name="connsiteX71" fmla="*/ 349853 w 733425"/>
                    <a:gd name="connsiteY71" fmla="*/ 407384 h 733425"/>
                    <a:gd name="connsiteX72" fmla="*/ 355473 w 733425"/>
                    <a:gd name="connsiteY72" fmla="*/ 427101 h 733425"/>
                    <a:gd name="connsiteX73" fmla="*/ 361188 w 733425"/>
                    <a:gd name="connsiteY73" fmla="*/ 425768 h 733425"/>
                    <a:gd name="connsiteX74" fmla="*/ 387382 w 733425"/>
                    <a:gd name="connsiteY74" fmla="*/ 494633 h 733425"/>
                    <a:gd name="connsiteX75" fmla="*/ 415957 w 733425"/>
                    <a:gd name="connsiteY75" fmla="*/ 511112 h 733425"/>
                    <a:gd name="connsiteX76" fmla="*/ 388049 w 733425"/>
                    <a:gd name="connsiteY76" fmla="*/ 438436 h 733425"/>
                    <a:gd name="connsiteX77" fmla="*/ 412814 w 733425"/>
                    <a:gd name="connsiteY77" fmla="*/ 451295 h 733425"/>
                    <a:gd name="connsiteX78" fmla="*/ 438912 w 733425"/>
                    <a:gd name="connsiteY78" fmla="*/ 451295 h 733425"/>
                    <a:gd name="connsiteX79" fmla="*/ 428244 w 733425"/>
                    <a:gd name="connsiteY79" fmla="*/ 411099 h 733425"/>
                    <a:gd name="connsiteX80" fmla="*/ 435959 w 733425"/>
                    <a:gd name="connsiteY80" fmla="*/ 385763 h 733425"/>
                    <a:gd name="connsiteX81" fmla="*/ 448723 w 733425"/>
                    <a:gd name="connsiteY81" fmla="*/ 395859 h 733425"/>
                    <a:gd name="connsiteX82" fmla="*/ 479870 w 733425"/>
                    <a:gd name="connsiteY82" fmla="*/ 375380 h 733425"/>
                    <a:gd name="connsiteX83" fmla="*/ 507778 w 733425"/>
                    <a:gd name="connsiteY83" fmla="*/ 339471 h 733425"/>
                    <a:gd name="connsiteX84" fmla="*/ 488728 w 733425"/>
                    <a:gd name="connsiteY84" fmla="*/ 304800 h 733425"/>
                    <a:gd name="connsiteX85" fmla="*/ 514826 w 733425"/>
                    <a:gd name="connsiteY85" fmla="*/ 283369 h 733425"/>
                    <a:gd name="connsiteX86" fmla="*/ 526828 w 733425"/>
                    <a:gd name="connsiteY86" fmla="*/ 309372 h 733425"/>
                    <a:gd name="connsiteX87" fmla="*/ 536353 w 733425"/>
                    <a:gd name="connsiteY87" fmla="*/ 290322 h 733425"/>
                    <a:gd name="connsiteX88" fmla="*/ 526828 w 733425"/>
                    <a:gd name="connsiteY88" fmla="*/ 271272 h 733425"/>
                    <a:gd name="connsiteX89" fmla="*/ 564928 w 733425"/>
                    <a:gd name="connsiteY89" fmla="*/ 233172 h 733425"/>
                    <a:gd name="connsiteX90" fmla="*/ 555403 w 733425"/>
                    <a:gd name="connsiteY90" fmla="*/ 193072 h 733425"/>
                    <a:gd name="connsiteX91" fmla="*/ 521970 w 733425"/>
                    <a:gd name="connsiteY91" fmla="*/ 187833 h 733425"/>
                    <a:gd name="connsiteX92" fmla="*/ 532638 w 733425"/>
                    <a:gd name="connsiteY92" fmla="*/ 162020 h 733425"/>
                    <a:gd name="connsiteX93" fmla="*/ 555879 w 733425"/>
                    <a:gd name="connsiteY93" fmla="*/ 156972 h 733425"/>
                    <a:gd name="connsiteX94" fmla="*/ 565404 w 733425"/>
                    <a:gd name="connsiteY94" fmla="*/ 147447 h 733425"/>
                    <a:gd name="connsiteX95" fmla="*/ 574358 w 733425"/>
                    <a:gd name="connsiteY95" fmla="*/ 163544 h 733425"/>
                    <a:gd name="connsiteX96" fmla="*/ 579692 w 733425"/>
                    <a:gd name="connsiteY96" fmla="*/ 142685 h 733425"/>
                    <a:gd name="connsiteX97" fmla="*/ 579692 w 733425"/>
                    <a:gd name="connsiteY97" fmla="*/ 126016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</a:cxnLst>
                  <a:rect l="l" t="t" r="r" b="b"/>
                  <a:pathLst>
                    <a:path w="733425" h="733425">
                      <a:moveTo>
                        <a:pt x="369094" y="7144"/>
                      </a:moveTo>
                      <a:cubicBezTo>
                        <a:pt x="169194" y="7144"/>
                        <a:pt x="7144" y="169194"/>
                        <a:pt x="7144" y="369094"/>
                      </a:cubicBezTo>
                      <a:cubicBezTo>
                        <a:pt x="7144" y="568993"/>
                        <a:pt x="169194" y="731044"/>
                        <a:pt x="369094" y="731044"/>
                      </a:cubicBezTo>
                      <a:cubicBezTo>
                        <a:pt x="568993" y="731044"/>
                        <a:pt x="731044" y="568993"/>
                        <a:pt x="731044" y="369094"/>
                      </a:cubicBezTo>
                      <a:cubicBezTo>
                        <a:pt x="731044" y="169194"/>
                        <a:pt x="568993" y="7144"/>
                        <a:pt x="369094" y="7144"/>
                      </a:cubicBezTo>
                      <a:close/>
                      <a:moveTo>
                        <a:pt x="542735" y="95917"/>
                      </a:moveTo>
                      <a:cubicBezTo>
                        <a:pt x="541401" y="97060"/>
                        <a:pt x="541306" y="99441"/>
                        <a:pt x="541306" y="104394"/>
                      </a:cubicBezTo>
                      <a:cubicBezTo>
                        <a:pt x="541306" y="113919"/>
                        <a:pt x="522256" y="104394"/>
                        <a:pt x="503206" y="104394"/>
                      </a:cubicBezTo>
                      <a:cubicBezTo>
                        <a:pt x="484156" y="104394"/>
                        <a:pt x="455581" y="113919"/>
                        <a:pt x="446056" y="113919"/>
                      </a:cubicBezTo>
                      <a:cubicBezTo>
                        <a:pt x="436531" y="113919"/>
                        <a:pt x="427006" y="123444"/>
                        <a:pt x="417481" y="123444"/>
                      </a:cubicBezTo>
                      <a:cubicBezTo>
                        <a:pt x="407956" y="123444"/>
                        <a:pt x="415957" y="109633"/>
                        <a:pt x="407956" y="104394"/>
                      </a:cubicBezTo>
                      <a:cubicBezTo>
                        <a:pt x="358807" y="71914"/>
                        <a:pt x="303181" y="123444"/>
                        <a:pt x="293656" y="113919"/>
                      </a:cubicBezTo>
                      <a:cubicBezTo>
                        <a:pt x="284131" y="104394"/>
                        <a:pt x="246031" y="123444"/>
                        <a:pt x="229553" y="124587"/>
                      </a:cubicBezTo>
                      <a:cubicBezTo>
                        <a:pt x="213074" y="125730"/>
                        <a:pt x="198406" y="123444"/>
                        <a:pt x="207931" y="113919"/>
                      </a:cubicBezTo>
                      <a:cubicBezTo>
                        <a:pt x="217456" y="104394"/>
                        <a:pt x="207931" y="104394"/>
                        <a:pt x="198406" y="94869"/>
                      </a:cubicBezTo>
                      <a:lnTo>
                        <a:pt x="197834" y="94393"/>
                      </a:lnTo>
                      <a:cubicBezTo>
                        <a:pt x="303467" y="28315"/>
                        <a:pt x="437691" y="28907"/>
                        <a:pt x="542735" y="95917"/>
                      </a:cubicBezTo>
                      <a:close/>
                      <a:moveTo>
                        <a:pt x="579120" y="122873"/>
                      </a:moveTo>
                      <a:cubicBezTo>
                        <a:pt x="715068" y="238448"/>
                        <a:pt x="731584" y="442349"/>
                        <a:pt x="616008" y="578296"/>
                      </a:cubicBezTo>
                      <a:cubicBezTo>
                        <a:pt x="614711" y="579821"/>
                        <a:pt x="613401" y="581335"/>
                        <a:pt x="612077" y="582835"/>
                      </a:cubicBezTo>
                      <a:cubicBezTo>
                        <a:pt x="610457" y="583692"/>
                        <a:pt x="610362" y="582835"/>
                        <a:pt x="610172" y="581597"/>
                      </a:cubicBezTo>
                      <a:cubicBezTo>
                        <a:pt x="609981" y="580358"/>
                        <a:pt x="610172" y="577596"/>
                        <a:pt x="611696" y="577596"/>
                      </a:cubicBezTo>
                      <a:cubicBezTo>
                        <a:pt x="613220" y="577596"/>
                        <a:pt x="615125" y="576644"/>
                        <a:pt x="615315" y="575596"/>
                      </a:cubicBezTo>
                      <a:cubicBezTo>
                        <a:pt x="615506" y="574548"/>
                        <a:pt x="615887" y="566071"/>
                        <a:pt x="616172" y="565595"/>
                      </a:cubicBezTo>
                      <a:cubicBezTo>
                        <a:pt x="616458" y="565118"/>
                        <a:pt x="614744" y="562070"/>
                        <a:pt x="614553" y="561594"/>
                      </a:cubicBezTo>
                      <a:cubicBezTo>
                        <a:pt x="613113" y="557504"/>
                        <a:pt x="612029" y="553298"/>
                        <a:pt x="611315" y="549021"/>
                      </a:cubicBezTo>
                      <a:cubicBezTo>
                        <a:pt x="611315" y="547402"/>
                        <a:pt x="611315" y="546068"/>
                        <a:pt x="611315" y="546163"/>
                      </a:cubicBezTo>
                      <a:cubicBezTo>
                        <a:pt x="609070" y="548300"/>
                        <a:pt x="607174" y="550775"/>
                        <a:pt x="605695" y="553498"/>
                      </a:cubicBezTo>
                      <a:cubicBezTo>
                        <a:pt x="604076" y="557784"/>
                        <a:pt x="603409" y="562261"/>
                        <a:pt x="601980" y="567595"/>
                      </a:cubicBezTo>
                      <a:cubicBezTo>
                        <a:pt x="601129" y="574531"/>
                        <a:pt x="597074" y="580666"/>
                        <a:pt x="591026" y="584168"/>
                      </a:cubicBezTo>
                      <a:cubicBezTo>
                        <a:pt x="585407" y="586740"/>
                        <a:pt x="574929" y="564261"/>
                        <a:pt x="574929" y="563594"/>
                      </a:cubicBezTo>
                      <a:cubicBezTo>
                        <a:pt x="574940" y="562970"/>
                        <a:pt x="575218" y="562382"/>
                        <a:pt x="575691" y="561975"/>
                      </a:cubicBezTo>
                      <a:cubicBezTo>
                        <a:pt x="577402" y="560990"/>
                        <a:pt x="579055" y="559909"/>
                        <a:pt x="580644" y="558737"/>
                      </a:cubicBezTo>
                      <a:cubicBezTo>
                        <a:pt x="582259" y="557655"/>
                        <a:pt x="583731" y="556375"/>
                        <a:pt x="585026" y="554927"/>
                      </a:cubicBezTo>
                      <a:cubicBezTo>
                        <a:pt x="585026" y="553307"/>
                        <a:pt x="583787" y="550926"/>
                        <a:pt x="582930" y="551593"/>
                      </a:cubicBezTo>
                      <a:cubicBezTo>
                        <a:pt x="581994" y="552269"/>
                        <a:pt x="580840" y="552575"/>
                        <a:pt x="579692" y="552450"/>
                      </a:cubicBezTo>
                      <a:cubicBezTo>
                        <a:pt x="578700" y="552062"/>
                        <a:pt x="577864" y="551359"/>
                        <a:pt x="577310" y="550450"/>
                      </a:cubicBezTo>
                      <a:cubicBezTo>
                        <a:pt x="574255" y="549024"/>
                        <a:pt x="571064" y="547907"/>
                        <a:pt x="567785" y="547116"/>
                      </a:cubicBezTo>
                      <a:cubicBezTo>
                        <a:pt x="566357" y="547116"/>
                        <a:pt x="565404" y="546163"/>
                        <a:pt x="564356" y="547116"/>
                      </a:cubicBezTo>
                      <a:cubicBezTo>
                        <a:pt x="563308" y="548069"/>
                        <a:pt x="561880" y="553117"/>
                        <a:pt x="561880" y="553117"/>
                      </a:cubicBezTo>
                      <a:cubicBezTo>
                        <a:pt x="561880" y="553117"/>
                        <a:pt x="556070" y="559784"/>
                        <a:pt x="556070" y="559784"/>
                      </a:cubicBezTo>
                      <a:cubicBezTo>
                        <a:pt x="556070" y="559784"/>
                        <a:pt x="537020" y="574834"/>
                        <a:pt x="532638" y="574167"/>
                      </a:cubicBezTo>
                      <a:cubicBezTo>
                        <a:pt x="528257" y="573500"/>
                        <a:pt x="524351" y="578644"/>
                        <a:pt x="524351" y="578644"/>
                      </a:cubicBezTo>
                      <a:cubicBezTo>
                        <a:pt x="521589" y="579215"/>
                        <a:pt x="514826" y="587407"/>
                        <a:pt x="513874" y="588169"/>
                      </a:cubicBezTo>
                      <a:cubicBezTo>
                        <a:pt x="512921" y="588931"/>
                        <a:pt x="482918" y="608838"/>
                        <a:pt x="476631" y="611981"/>
                      </a:cubicBezTo>
                      <a:cubicBezTo>
                        <a:pt x="473678" y="613410"/>
                        <a:pt x="467963" y="612743"/>
                        <a:pt x="467106" y="613696"/>
                      </a:cubicBezTo>
                      <a:cubicBezTo>
                        <a:pt x="461600" y="620080"/>
                        <a:pt x="457625" y="627638"/>
                        <a:pt x="455486" y="635794"/>
                      </a:cubicBezTo>
                      <a:cubicBezTo>
                        <a:pt x="455486" y="638651"/>
                        <a:pt x="449485" y="639985"/>
                        <a:pt x="448913" y="643985"/>
                      </a:cubicBezTo>
                      <a:cubicBezTo>
                        <a:pt x="447961" y="650367"/>
                        <a:pt x="452914" y="657225"/>
                        <a:pt x="452914" y="660273"/>
                      </a:cubicBezTo>
                      <a:cubicBezTo>
                        <a:pt x="453124" y="662268"/>
                        <a:pt x="453124" y="664279"/>
                        <a:pt x="452914" y="666274"/>
                      </a:cubicBezTo>
                      <a:cubicBezTo>
                        <a:pt x="452914" y="666274"/>
                        <a:pt x="449866" y="667988"/>
                        <a:pt x="449675" y="668655"/>
                      </a:cubicBezTo>
                      <a:cubicBezTo>
                        <a:pt x="449365" y="669150"/>
                        <a:pt x="449365" y="669779"/>
                        <a:pt x="449675" y="670274"/>
                      </a:cubicBezTo>
                      <a:cubicBezTo>
                        <a:pt x="451789" y="671268"/>
                        <a:pt x="453988" y="672065"/>
                        <a:pt x="456248" y="672656"/>
                      </a:cubicBezTo>
                      <a:cubicBezTo>
                        <a:pt x="458629" y="672656"/>
                        <a:pt x="459581" y="667988"/>
                        <a:pt x="459296" y="662654"/>
                      </a:cubicBezTo>
                      <a:lnTo>
                        <a:pt x="464820" y="660368"/>
                      </a:lnTo>
                      <a:cubicBezTo>
                        <a:pt x="469342" y="657645"/>
                        <a:pt x="474793" y="656920"/>
                        <a:pt x="479870" y="658368"/>
                      </a:cubicBezTo>
                      <a:cubicBezTo>
                        <a:pt x="495681" y="661035"/>
                        <a:pt x="497872" y="662273"/>
                        <a:pt x="502253" y="660749"/>
                      </a:cubicBezTo>
                      <a:cubicBezTo>
                        <a:pt x="505378" y="660000"/>
                        <a:pt x="508567" y="659553"/>
                        <a:pt x="511778" y="659416"/>
                      </a:cubicBezTo>
                      <a:cubicBezTo>
                        <a:pt x="351223" y="738231"/>
                        <a:pt x="157174" y="671969"/>
                        <a:pt x="78358" y="511413"/>
                      </a:cubicBezTo>
                      <a:cubicBezTo>
                        <a:pt x="61258" y="476580"/>
                        <a:pt x="50558" y="438955"/>
                        <a:pt x="46768" y="400336"/>
                      </a:cubicBezTo>
                      <a:cubicBezTo>
                        <a:pt x="68294" y="407003"/>
                        <a:pt x="109442" y="403860"/>
                        <a:pt x="147923" y="370999"/>
                      </a:cubicBezTo>
                      <a:cubicBezTo>
                        <a:pt x="160401" y="360331"/>
                        <a:pt x="146876" y="354521"/>
                        <a:pt x="136970" y="346900"/>
                      </a:cubicBezTo>
                      <a:cubicBezTo>
                        <a:pt x="127064" y="339281"/>
                        <a:pt x="185547" y="350711"/>
                        <a:pt x="195453" y="356425"/>
                      </a:cubicBezTo>
                      <a:cubicBezTo>
                        <a:pt x="205359" y="362141"/>
                        <a:pt x="200692" y="372332"/>
                        <a:pt x="201454" y="375475"/>
                      </a:cubicBezTo>
                      <a:cubicBezTo>
                        <a:pt x="207553" y="394173"/>
                        <a:pt x="214903" y="412439"/>
                        <a:pt x="223457" y="430149"/>
                      </a:cubicBezTo>
                      <a:cubicBezTo>
                        <a:pt x="237172" y="458724"/>
                        <a:pt x="241649" y="467297"/>
                        <a:pt x="246983" y="464249"/>
                      </a:cubicBezTo>
                      <a:cubicBezTo>
                        <a:pt x="254158" y="457102"/>
                        <a:pt x="257301" y="446851"/>
                        <a:pt x="255365" y="436912"/>
                      </a:cubicBezTo>
                      <a:cubicBezTo>
                        <a:pt x="253841" y="424815"/>
                        <a:pt x="253841" y="413385"/>
                        <a:pt x="260414" y="417005"/>
                      </a:cubicBezTo>
                      <a:cubicBezTo>
                        <a:pt x="266986" y="420624"/>
                        <a:pt x="291751" y="399764"/>
                        <a:pt x="303562" y="390620"/>
                      </a:cubicBezTo>
                      <a:cubicBezTo>
                        <a:pt x="315373" y="381476"/>
                        <a:pt x="316040" y="383858"/>
                        <a:pt x="321374" y="373951"/>
                      </a:cubicBezTo>
                      <a:cubicBezTo>
                        <a:pt x="326708" y="364046"/>
                        <a:pt x="324422" y="375475"/>
                        <a:pt x="336233" y="389001"/>
                      </a:cubicBezTo>
                      <a:cubicBezTo>
                        <a:pt x="348044" y="402526"/>
                        <a:pt x="351758" y="403574"/>
                        <a:pt x="349853" y="407384"/>
                      </a:cubicBezTo>
                      <a:cubicBezTo>
                        <a:pt x="347948" y="411194"/>
                        <a:pt x="345662" y="423291"/>
                        <a:pt x="355473" y="427101"/>
                      </a:cubicBezTo>
                      <a:cubicBezTo>
                        <a:pt x="357462" y="427988"/>
                        <a:pt x="359797" y="427443"/>
                        <a:pt x="361188" y="425768"/>
                      </a:cubicBezTo>
                      <a:cubicBezTo>
                        <a:pt x="359759" y="441579"/>
                        <a:pt x="363093" y="466344"/>
                        <a:pt x="387382" y="494633"/>
                      </a:cubicBezTo>
                      <a:cubicBezTo>
                        <a:pt x="397764" y="506730"/>
                        <a:pt x="411671" y="514350"/>
                        <a:pt x="415957" y="511112"/>
                      </a:cubicBezTo>
                      <a:cubicBezTo>
                        <a:pt x="420243" y="507873"/>
                        <a:pt x="381953" y="453962"/>
                        <a:pt x="388049" y="438436"/>
                      </a:cubicBezTo>
                      <a:cubicBezTo>
                        <a:pt x="394145" y="422910"/>
                        <a:pt x="400145" y="443770"/>
                        <a:pt x="412814" y="451295"/>
                      </a:cubicBezTo>
                      <a:cubicBezTo>
                        <a:pt x="425482" y="458819"/>
                        <a:pt x="422339" y="462725"/>
                        <a:pt x="438912" y="451295"/>
                      </a:cubicBezTo>
                      <a:cubicBezTo>
                        <a:pt x="455486" y="439865"/>
                        <a:pt x="441198" y="423958"/>
                        <a:pt x="428244" y="411099"/>
                      </a:cubicBezTo>
                      <a:cubicBezTo>
                        <a:pt x="415290" y="398240"/>
                        <a:pt x="425958" y="393573"/>
                        <a:pt x="435959" y="385763"/>
                      </a:cubicBezTo>
                      <a:cubicBezTo>
                        <a:pt x="445961" y="377952"/>
                        <a:pt x="441960" y="395288"/>
                        <a:pt x="448723" y="395859"/>
                      </a:cubicBezTo>
                      <a:cubicBezTo>
                        <a:pt x="455486" y="396431"/>
                        <a:pt x="463201" y="379190"/>
                        <a:pt x="479870" y="375380"/>
                      </a:cubicBezTo>
                      <a:cubicBezTo>
                        <a:pt x="496538" y="371570"/>
                        <a:pt x="501110" y="352616"/>
                        <a:pt x="507778" y="339471"/>
                      </a:cubicBezTo>
                      <a:cubicBezTo>
                        <a:pt x="514445" y="326326"/>
                        <a:pt x="499586" y="318516"/>
                        <a:pt x="488728" y="304800"/>
                      </a:cubicBezTo>
                      <a:cubicBezTo>
                        <a:pt x="477869" y="291084"/>
                        <a:pt x="510350" y="273844"/>
                        <a:pt x="514826" y="283369"/>
                      </a:cubicBezTo>
                      <a:cubicBezTo>
                        <a:pt x="519303" y="292894"/>
                        <a:pt x="517017" y="302419"/>
                        <a:pt x="526828" y="309372"/>
                      </a:cubicBezTo>
                      <a:cubicBezTo>
                        <a:pt x="536639" y="316325"/>
                        <a:pt x="540449" y="297085"/>
                        <a:pt x="536353" y="290322"/>
                      </a:cubicBezTo>
                      <a:cubicBezTo>
                        <a:pt x="532257" y="283559"/>
                        <a:pt x="526828" y="290322"/>
                        <a:pt x="526828" y="271272"/>
                      </a:cubicBezTo>
                      <a:cubicBezTo>
                        <a:pt x="526828" y="252222"/>
                        <a:pt x="555403" y="233172"/>
                        <a:pt x="564928" y="233172"/>
                      </a:cubicBezTo>
                      <a:cubicBezTo>
                        <a:pt x="574453" y="233172"/>
                        <a:pt x="564928" y="204597"/>
                        <a:pt x="555403" y="193072"/>
                      </a:cubicBezTo>
                      <a:cubicBezTo>
                        <a:pt x="545878" y="181547"/>
                        <a:pt x="526828" y="185547"/>
                        <a:pt x="521970" y="187833"/>
                      </a:cubicBezTo>
                      <a:cubicBezTo>
                        <a:pt x="517112" y="190119"/>
                        <a:pt x="527304" y="176022"/>
                        <a:pt x="532638" y="162020"/>
                      </a:cubicBezTo>
                      <a:cubicBezTo>
                        <a:pt x="537972" y="148019"/>
                        <a:pt x="555879" y="156972"/>
                        <a:pt x="555879" y="156972"/>
                      </a:cubicBezTo>
                      <a:lnTo>
                        <a:pt x="565404" y="147447"/>
                      </a:lnTo>
                      <a:cubicBezTo>
                        <a:pt x="565404" y="147447"/>
                        <a:pt x="569881" y="162878"/>
                        <a:pt x="574358" y="163544"/>
                      </a:cubicBezTo>
                      <a:cubicBezTo>
                        <a:pt x="578834" y="164211"/>
                        <a:pt x="579692" y="152210"/>
                        <a:pt x="579692" y="142685"/>
                      </a:cubicBezTo>
                      <a:lnTo>
                        <a:pt x="579692" y="12601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401C9B63-53F2-4E58-AD30-A3210521BB1A}"/>
                    </a:ext>
                  </a:extLst>
                </p:cNvPr>
                <p:cNvSpPr/>
                <p:nvPr/>
              </p:nvSpPr>
              <p:spPr>
                <a:xfrm>
                  <a:off x="5592720" y="3964714"/>
                  <a:ext cx="85725" cy="57150"/>
                </a:xfrm>
                <a:custGeom>
                  <a:avLst/>
                  <a:gdLst>
                    <a:gd name="connsiteX0" fmla="*/ 7638 w 85725"/>
                    <a:gd name="connsiteY0" fmla="*/ 17822 h 57150"/>
                    <a:gd name="connsiteX1" fmla="*/ 31450 w 85725"/>
                    <a:gd name="connsiteY1" fmla="*/ 49541 h 57150"/>
                    <a:gd name="connsiteX2" fmla="*/ 43357 w 85725"/>
                    <a:gd name="connsiteY2" fmla="*/ 52398 h 57150"/>
                    <a:gd name="connsiteX3" fmla="*/ 55263 w 85725"/>
                    <a:gd name="connsiteY3" fmla="*/ 46397 h 57150"/>
                    <a:gd name="connsiteX4" fmla="*/ 71265 w 85725"/>
                    <a:gd name="connsiteY4" fmla="*/ 51731 h 57150"/>
                    <a:gd name="connsiteX5" fmla="*/ 83346 w 85725"/>
                    <a:gd name="connsiteY5" fmla="*/ 45773 h 57150"/>
                    <a:gd name="connsiteX6" fmla="*/ 83838 w 85725"/>
                    <a:gd name="connsiteY6" fmla="*/ 42206 h 57150"/>
                    <a:gd name="connsiteX7" fmla="*/ 83838 w 85725"/>
                    <a:gd name="connsiteY7" fmla="*/ 42206 h 57150"/>
                    <a:gd name="connsiteX8" fmla="*/ 79171 w 85725"/>
                    <a:gd name="connsiteY8" fmla="*/ 34015 h 57150"/>
                    <a:gd name="connsiteX9" fmla="*/ 38880 w 85725"/>
                    <a:gd name="connsiteY9" fmla="*/ 9536 h 57150"/>
                    <a:gd name="connsiteX10" fmla="*/ 33927 w 85725"/>
                    <a:gd name="connsiteY10" fmla="*/ 8202 h 57150"/>
                    <a:gd name="connsiteX11" fmla="*/ 8019 w 85725"/>
                    <a:gd name="connsiteY11" fmla="*/ 8202 h 57150"/>
                    <a:gd name="connsiteX12" fmla="*/ 7638 w 85725"/>
                    <a:gd name="connsiteY12" fmla="*/ 17822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5725" h="57150">
                      <a:moveTo>
                        <a:pt x="7638" y="17822"/>
                      </a:moveTo>
                      <a:lnTo>
                        <a:pt x="31450" y="49541"/>
                      </a:lnTo>
                      <a:cubicBezTo>
                        <a:pt x="34200" y="53255"/>
                        <a:pt x="39220" y="54460"/>
                        <a:pt x="43357" y="52398"/>
                      </a:cubicBezTo>
                      <a:lnTo>
                        <a:pt x="55263" y="46397"/>
                      </a:lnTo>
                      <a:lnTo>
                        <a:pt x="71265" y="51731"/>
                      </a:lnTo>
                      <a:cubicBezTo>
                        <a:pt x="76246" y="53422"/>
                        <a:pt x="81655" y="50754"/>
                        <a:pt x="83346" y="45773"/>
                      </a:cubicBezTo>
                      <a:cubicBezTo>
                        <a:pt x="83735" y="44627"/>
                        <a:pt x="83902" y="43416"/>
                        <a:pt x="83838" y="42206"/>
                      </a:cubicBezTo>
                      <a:lnTo>
                        <a:pt x="83838" y="42206"/>
                      </a:lnTo>
                      <a:cubicBezTo>
                        <a:pt x="83837" y="38843"/>
                        <a:pt x="82063" y="35730"/>
                        <a:pt x="79171" y="34015"/>
                      </a:cubicBezTo>
                      <a:lnTo>
                        <a:pt x="38880" y="9536"/>
                      </a:lnTo>
                      <a:cubicBezTo>
                        <a:pt x="37369" y="8676"/>
                        <a:pt x="35664" y="8217"/>
                        <a:pt x="33927" y="8202"/>
                      </a:cubicBezTo>
                      <a:cubicBezTo>
                        <a:pt x="33927" y="8202"/>
                        <a:pt x="9733" y="5821"/>
                        <a:pt x="8019" y="8202"/>
                      </a:cubicBezTo>
                      <a:cubicBezTo>
                        <a:pt x="6304" y="10583"/>
                        <a:pt x="7638" y="17822"/>
                        <a:pt x="7638" y="1782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FDD8A7F-5126-472D-95B7-BFE78DD56BEE}"/>
                </a:ext>
              </a:extLst>
            </p:cNvPr>
            <p:cNvGrpSpPr/>
            <p:nvPr/>
          </p:nvGrpSpPr>
          <p:grpSpPr>
            <a:xfrm>
              <a:off x="3302297" y="4418230"/>
              <a:ext cx="637141" cy="771539"/>
              <a:chOff x="3302297" y="4418230"/>
              <a:chExt cx="637141" cy="771539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015D1D4-F1CB-4211-A54B-280B682615B3}"/>
                  </a:ext>
                </a:extLst>
              </p:cNvPr>
              <p:cNvGrpSpPr/>
              <p:nvPr/>
            </p:nvGrpSpPr>
            <p:grpSpPr>
              <a:xfrm>
                <a:off x="3407308" y="4418230"/>
                <a:ext cx="465552" cy="465552"/>
                <a:chOff x="3583940" y="3813727"/>
                <a:chExt cx="502920" cy="502920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44D95E3-344F-459B-AF52-626E4CF42CFD}"/>
                    </a:ext>
                  </a:extLst>
                </p:cNvPr>
                <p:cNvSpPr/>
                <p:nvPr/>
              </p:nvSpPr>
              <p:spPr>
                <a:xfrm>
                  <a:off x="3657600" y="3880585"/>
                  <a:ext cx="355600" cy="35560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9973F71-26D7-48DC-AE24-A54C78BAA5DE}"/>
                    </a:ext>
                  </a:extLst>
                </p:cNvPr>
                <p:cNvSpPr/>
                <p:nvPr/>
              </p:nvSpPr>
              <p:spPr>
                <a:xfrm>
                  <a:off x="3731532" y="3964940"/>
                  <a:ext cx="197892" cy="197892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DDCDED7-76C6-443D-9C74-CA834966EB0A}"/>
                    </a:ext>
                  </a:extLst>
                </p:cNvPr>
                <p:cNvSpPr/>
                <p:nvPr/>
              </p:nvSpPr>
              <p:spPr>
                <a:xfrm>
                  <a:off x="3583940" y="3813727"/>
                  <a:ext cx="502920" cy="50292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2" name="그래픽 25" descr="과녁">
                <a:extLst>
                  <a:ext uri="{FF2B5EF4-FFF2-40B4-BE49-F238E27FC236}">
                    <a16:creationId xmlns:a16="http://schemas.microsoft.com/office/drawing/2014/main" id="{8E1286D2-D2DE-4F88-8E0E-AD55963884B7}"/>
                  </a:ext>
                </a:extLst>
              </p:cNvPr>
              <p:cNvGrpSpPr/>
              <p:nvPr/>
            </p:nvGrpSpPr>
            <p:grpSpPr>
              <a:xfrm>
                <a:off x="3302297" y="4552628"/>
                <a:ext cx="637141" cy="637141"/>
                <a:chOff x="4795800" y="327180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9AD68790-E9A3-40C1-B093-C3B56A657C8E}"/>
                    </a:ext>
                  </a:extLst>
                </p:cNvPr>
                <p:cNvSpPr/>
                <p:nvPr/>
              </p:nvSpPr>
              <p:spPr>
                <a:xfrm>
                  <a:off x="5135366" y="3345619"/>
                  <a:ext cx="495300" cy="495300"/>
                </a:xfrm>
                <a:custGeom>
                  <a:avLst/>
                  <a:gdLst>
                    <a:gd name="connsiteX0" fmla="*/ 408146 w 495300"/>
                    <a:gd name="connsiteY0" fmla="*/ 92869 h 495300"/>
                    <a:gd name="connsiteX1" fmla="*/ 398621 w 495300"/>
                    <a:gd name="connsiteY1" fmla="*/ 7144 h 495300"/>
                    <a:gd name="connsiteX2" fmla="*/ 293846 w 495300"/>
                    <a:gd name="connsiteY2" fmla="*/ 111919 h 495300"/>
                    <a:gd name="connsiteX3" fmla="*/ 299561 w 495300"/>
                    <a:gd name="connsiteY3" fmla="*/ 161449 h 495300"/>
                    <a:gd name="connsiteX4" fmla="*/ 147161 w 495300"/>
                    <a:gd name="connsiteY4" fmla="*/ 313849 h 495300"/>
                    <a:gd name="connsiteX5" fmla="*/ 102394 w 495300"/>
                    <a:gd name="connsiteY5" fmla="*/ 302419 h 495300"/>
                    <a:gd name="connsiteX6" fmla="*/ 7144 w 495300"/>
                    <a:gd name="connsiteY6" fmla="*/ 397669 h 495300"/>
                    <a:gd name="connsiteX7" fmla="*/ 102394 w 495300"/>
                    <a:gd name="connsiteY7" fmla="*/ 492919 h 495300"/>
                    <a:gd name="connsiteX8" fmla="*/ 197644 w 495300"/>
                    <a:gd name="connsiteY8" fmla="*/ 397669 h 495300"/>
                    <a:gd name="connsiteX9" fmla="*/ 187166 w 495300"/>
                    <a:gd name="connsiteY9" fmla="*/ 353854 h 495300"/>
                    <a:gd name="connsiteX10" fmla="*/ 339566 w 495300"/>
                    <a:gd name="connsiteY10" fmla="*/ 201454 h 495300"/>
                    <a:gd name="connsiteX11" fmla="*/ 389096 w 495300"/>
                    <a:gd name="connsiteY11" fmla="*/ 207169 h 495300"/>
                    <a:gd name="connsiteX12" fmla="*/ 493871 w 495300"/>
                    <a:gd name="connsiteY12" fmla="*/ 102394 h 495300"/>
                    <a:gd name="connsiteX13" fmla="*/ 408146 w 495300"/>
                    <a:gd name="connsiteY13" fmla="*/ 92869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95300" h="495300">
                      <a:moveTo>
                        <a:pt x="408146" y="92869"/>
                      </a:moveTo>
                      <a:lnTo>
                        <a:pt x="398621" y="7144"/>
                      </a:lnTo>
                      <a:lnTo>
                        <a:pt x="293846" y="111919"/>
                      </a:lnTo>
                      <a:lnTo>
                        <a:pt x="299561" y="161449"/>
                      </a:lnTo>
                      <a:lnTo>
                        <a:pt x="147161" y="313849"/>
                      </a:lnTo>
                      <a:cubicBezTo>
                        <a:pt x="133826" y="307181"/>
                        <a:pt x="118586" y="302419"/>
                        <a:pt x="102394" y="302419"/>
                      </a:cubicBezTo>
                      <a:cubicBezTo>
                        <a:pt x="50006" y="302419"/>
                        <a:pt x="7144" y="345281"/>
                        <a:pt x="7144" y="397669"/>
                      </a:cubicBezTo>
                      <a:cubicBezTo>
                        <a:pt x="7144" y="450056"/>
                        <a:pt x="50006" y="492919"/>
                        <a:pt x="102394" y="492919"/>
                      </a:cubicBezTo>
                      <a:cubicBezTo>
                        <a:pt x="154781" y="492919"/>
                        <a:pt x="197644" y="450056"/>
                        <a:pt x="197644" y="397669"/>
                      </a:cubicBezTo>
                      <a:cubicBezTo>
                        <a:pt x="197644" y="381476"/>
                        <a:pt x="193834" y="367189"/>
                        <a:pt x="187166" y="353854"/>
                      </a:cubicBezTo>
                      <a:lnTo>
                        <a:pt x="339566" y="201454"/>
                      </a:lnTo>
                      <a:lnTo>
                        <a:pt x="389096" y="207169"/>
                      </a:lnTo>
                      <a:lnTo>
                        <a:pt x="493871" y="102394"/>
                      </a:lnTo>
                      <a:lnTo>
                        <a:pt x="408146" y="9286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1100C025-3F27-4D44-AF2F-C6633E7FBB0F}"/>
                    </a:ext>
                  </a:extLst>
                </p:cNvPr>
                <p:cNvSpPr/>
                <p:nvPr/>
              </p:nvSpPr>
              <p:spPr>
                <a:xfrm>
                  <a:off x="4869619" y="3374194"/>
                  <a:ext cx="733425" cy="733425"/>
                </a:xfrm>
                <a:custGeom>
                  <a:avLst/>
                  <a:gdLst>
                    <a:gd name="connsiteX0" fmla="*/ 681514 w 733425"/>
                    <a:gd name="connsiteY0" fmla="*/ 205264 h 733425"/>
                    <a:gd name="connsiteX1" fmla="*/ 669131 w 733425"/>
                    <a:gd name="connsiteY1" fmla="*/ 218599 h 733425"/>
                    <a:gd name="connsiteX2" fmla="*/ 651034 w 733425"/>
                    <a:gd name="connsiteY2" fmla="*/ 216694 h 733425"/>
                    <a:gd name="connsiteX3" fmla="*/ 631031 w 733425"/>
                    <a:gd name="connsiteY3" fmla="*/ 213836 h 733425"/>
                    <a:gd name="connsiteX4" fmla="*/ 673894 w 733425"/>
                    <a:gd name="connsiteY4" fmla="*/ 369094 h 733425"/>
                    <a:gd name="connsiteX5" fmla="*/ 369094 w 733425"/>
                    <a:gd name="connsiteY5" fmla="*/ 673894 h 733425"/>
                    <a:gd name="connsiteX6" fmla="*/ 64294 w 733425"/>
                    <a:gd name="connsiteY6" fmla="*/ 369094 h 733425"/>
                    <a:gd name="connsiteX7" fmla="*/ 369094 w 733425"/>
                    <a:gd name="connsiteY7" fmla="*/ 64294 h 733425"/>
                    <a:gd name="connsiteX8" fmla="*/ 524351 w 733425"/>
                    <a:gd name="connsiteY8" fmla="*/ 107156 h 733425"/>
                    <a:gd name="connsiteX9" fmla="*/ 522446 w 733425"/>
                    <a:gd name="connsiteY9" fmla="*/ 88106 h 733425"/>
                    <a:gd name="connsiteX10" fmla="*/ 519589 w 733425"/>
                    <a:gd name="connsiteY10" fmla="*/ 69056 h 733425"/>
                    <a:gd name="connsiteX11" fmla="*/ 532924 w 733425"/>
                    <a:gd name="connsiteY11" fmla="*/ 55721 h 733425"/>
                    <a:gd name="connsiteX12" fmla="*/ 539591 w 733425"/>
                    <a:gd name="connsiteY12" fmla="*/ 49054 h 733425"/>
                    <a:gd name="connsiteX13" fmla="*/ 369094 w 733425"/>
                    <a:gd name="connsiteY13" fmla="*/ 7144 h 733425"/>
                    <a:gd name="connsiteX14" fmla="*/ 7144 w 733425"/>
                    <a:gd name="connsiteY14" fmla="*/ 369094 h 733425"/>
                    <a:gd name="connsiteX15" fmla="*/ 369094 w 733425"/>
                    <a:gd name="connsiteY15" fmla="*/ 731044 h 733425"/>
                    <a:gd name="connsiteX16" fmla="*/ 731044 w 733425"/>
                    <a:gd name="connsiteY16" fmla="*/ 369094 h 733425"/>
                    <a:gd name="connsiteX17" fmla="*/ 688181 w 733425"/>
                    <a:gd name="connsiteY17" fmla="*/ 199549 h 733425"/>
                    <a:gd name="connsiteX18" fmla="*/ 681514 w 733425"/>
                    <a:gd name="connsiteY18" fmla="*/ 205264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33425" h="733425">
                      <a:moveTo>
                        <a:pt x="681514" y="205264"/>
                      </a:moveTo>
                      <a:lnTo>
                        <a:pt x="669131" y="218599"/>
                      </a:lnTo>
                      <a:lnTo>
                        <a:pt x="651034" y="216694"/>
                      </a:lnTo>
                      <a:lnTo>
                        <a:pt x="631031" y="213836"/>
                      </a:lnTo>
                      <a:cubicBezTo>
                        <a:pt x="657701" y="259556"/>
                        <a:pt x="673894" y="311944"/>
                        <a:pt x="673894" y="369094"/>
                      </a:cubicBezTo>
                      <a:cubicBezTo>
                        <a:pt x="673894" y="536734"/>
                        <a:pt x="536734" y="673894"/>
                        <a:pt x="369094" y="673894"/>
                      </a:cubicBezTo>
                      <a:cubicBezTo>
                        <a:pt x="201454" y="673894"/>
                        <a:pt x="64294" y="536734"/>
                        <a:pt x="64294" y="369094"/>
                      </a:cubicBezTo>
                      <a:cubicBezTo>
                        <a:pt x="64294" y="201454"/>
                        <a:pt x="201454" y="64294"/>
                        <a:pt x="369094" y="64294"/>
                      </a:cubicBezTo>
                      <a:cubicBezTo>
                        <a:pt x="425291" y="64294"/>
                        <a:pt x="478631" y="79534"/>
                        <a:pt x="524351" y="107156"/>
                      </a:cubicBezTo>
                      <a:lnTo>
                        <a:pt x="522446" y="88106"/>
                      </a:lnTo>
                      <a:lnTo>
                        <a:pt x="519589" y="69056"/>
                      </a:lnTo>
                      <a:lnTo>
                        <a:pt x="532924" y="55721"/>
                      </a:lnTo>
                      <a:lnTo>
                        <a:pt x="539591" y="49054"/>
                      </a:lnTo>
                      <a:cubicBezTo>
                        <a:pt x="488156" y="22384"/>
                        <a:pt x="431006" y="7144"/>
                        <a:pt x="369094" y="7144"/>
                      </a:cubicBezTo>
                      <a:cubicBezTo>
                        <a:pt x="169069" y="7144"/>
                        <a:pt x="7144" y="169069"/>
                        <a:pt x="7144" y="369094"/>
                      </a:cubicBezTo>
                      <a:cubicBezTo>
                        <a:pt x="7144" y="569119"/>
                        <a:pt x="169069" y="731044"/>
                        <a:pt x="369094" y="731044"/>
                      </a:cubicBezTo>
                      <a:cubicBezTo>
                        <a:pt x="569119" y="731044"/>
                        <a:pt x="731044" y="569119"/>
                        <a:pt x="731044" y="369094"/>
                      </a:cubicBezTo>
                      <a:cubicBezTo>
                        <a:pt x="731044" y="307181"/>
                        <a:pt x="715804" y="250031"/>
                        <a:pt x="688181" y="199549"/>
                      </a:cubicBezTo>
                      <a:lnTo>
                        <a:pt x="681514" y="2052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92868EF1-C6D2-4715-9D6C-E9BD97E34F5A}"/>
                    </a:ext>
                  </a:extLst>
                </p:cNvPr>
                <p:cNvSpPr/>
                <p:nvPr/>
              </p:nvSpPr>
              <p:spPr>
                <a:xfrm>
                  <a:off x="5002969" y="3507544"/>
                  <a:ext cx="466725" cy="466725"/>
                </a:xfrm>
                <a:custGeom>
                  <a:avLst/>
                  <a:gdLst>
                    <a:gd name="connsiteX0" fmla="*/ 394811 w 466725"/>
                    <a:gd name="connsiteY0" fmla="*/ 170974 h 466725"/>
                    <a:gd name="connsiteX1" fmla="*/ 407194 w 466725"/>
                    <a:gd name="connsiteY1" fmla="*/ 235744 h 466725"/>
                    <a:gd name="connsiteX2" fmla="*/ 235744 w 466725"/>
                    <a:gd name="connsiteY2" fmla="*/ 407194 h 466725"/>
                    <a:gd name="connsiteX3" fmla="*/ 64294 w 466725"/>
                    <a:gd name="connsiteY3" fmla="*/ 235744 h 466725"/>
                    <a:gd name="connsiteX4" fmla="*/ 235744 w 466725"/>
                    <a:gd name="connsiteY4" fmla="*/ 64294 h 466725"/>
                    <a:gd name="connsiteX5" fmla="*/ 300514 w 466725"/>
                    <a:gd name="connsiteY5" fmla="*/ 76676 h 466725"/>
                    <a:gd name="connsiteX6" fmla="*/ 343376 w 466725"/>
                    <a:gd name="connsiteY6" fmla="*/ 33814 h 466725"/>
                    <a:gd name="connsiteX7" fmla="*/ 235744 w 466725"/>
                    <a:gd name="connsiteY7" fmla="*/ 7144 h 466725"/>
                    <a:gd name="connsiteX8" fmla="*/ 7144 w 466725"/>
                    <a:gd name="connsiteY8" fmla="*/ 235744 h 466725"/>
                    <a:gd name="connsiteX9" fmla="*/ 235744 w 466725"/>
                    <a:gd name="connsiteY9" fmla="*/ 464344 h 466725"/>
                    <a:gd name="connsiteX10" fmla="*/ 464344 w 466725"/>
                    <a:gd name="connsiteY10" fmla="*/ 235744 h 466725"/>
                    <a:gd name="connsiteX11" fmla="*/ 437674 w 466725"/>
                    <a:gd name="connsiteY11" fmla="*/ 128111 h 466725"/>
                    <a:gd name="connsiteX12" fmla="*/ 394811 w 466725"/>
                    <a:gd name="connsiteY12" fmla="*/ 170974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66725" h="466725">
                      <a:moveTo>
                        <a:pt x="394811" y="170974"/>
                      </a:moveTo>
                      <a:cubicBezTo>
                        <a:pt x="403384" y="190976"/>
                        <a:pt x="407194" y="212884"/>
                        <a:pt x="407194" y="235744"/>
                      </a:cubicBezTo>
                      <a:cubicBezTo>
                        <a:pt x="407194" y="330041"/>
                        <a:pt x="330041" y="407194"/>
                        <a:pt x="235744" y="407194"/>
                      </a:cubicBezTo>
                      <a:cubicBezTo>
                        <a:pt x="141446" y="407194"/>
                        <a:pt x="64294" y="330041"/>
                        <a:pt x="64294" y="235744"/>
                      </a:cubicBezTo>
                      <a:cubicBezTo>
                        <a:pt x="64294" y="141446"/>
                        <a:pt x="141446" y="64294"/>
                        <a:pt x="235744" y="64294"/>
                      </a:cubicBezTo>
                      <a:cubicBezTo>
                        <a:pt x="258604" y="64294"/>
                        <a:pt x="280511" y="69056"/>
                        <a:pt x="300514" y="76676"/>
                      </a:cubicBezTo>
                      <a:lnTo>
                        <a:pt x="343376" y="33814"/>
                      </a:lnTo>
                      <a:cubicBezTo>
                        <a:pt x="310991" y="16669"/>
                        <a:pt x="274796" y="7144"/>
                        <a:pt x="235744" y="7144"/>
                      </a:cubicBezTo>
                      <a:cubicBezTo>
                        <a:pt x="110014" y="7144"/>
                        <a:pt x="7144" y="110014"/>
                        <a:pt x="7144" y="235744"/>
                      </a:cubicBezTo>
                      <a:cubicBezTo>
                        <a:pt x="7144" y="361474"/>
                        <a:pt x="110014" y="464344"/>
                        <a:pt x="235744" y="464344"/>
                      </a:cubicBezTo>
                      <a:cubicBezTo>
                        <a:pt x="361474" y="464344"/>
                        <a:pt x="464344" y="361474"/>
                        <a:pt x="464344" y="235744"/>
                      </a:cubicBezTo>
                      <a:cubicBezTo>
                        <a:pt x="464344" y="196691"/>
                        <a:pt x="454819" y="160496"/>
                        <a:pt x="437674" y="128111"/>
                      </a:cubicBezTo>
                      <a:lnTo>
                        <a:pt x="394811" y="17097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262F08D-79FA-4FDF-822C-43AC8F3DDBCE}"/>
                </a:ext>
              </a:extLst>
            </p:cNvPr>
            <p:cNvGrpSpPr/>
            <p:nvPr/>
          </p:nvGrpSpPr>
          <p:grpSpPr>
            <a:xfrm>
              <a:off x="2953669" y="3754901"/>
              <a:ext cx="572102" cy="690597"/>
              <a:chOff x="2953669" y="3754901"/>
              <a:chExt cx="572102" cy="690597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067619F-3CE3-4098-8107-72301FEB3586}"/>
                  </a:ext>
                </a:extLst>
              </p:cNvPr>
              <p:cNvGrpSpPr/>
              <p:nvPr/>
            </p:nvGrpSpPr>
            <p:grpSpPr>
              <a:xfrm>
                <a:off x="2953669" y="3873396"/>
                <a:ext cx="572102" cy="572102"/>
                <a:chOff x="3583940" y="3813727"/>
                <a:chExt cx="502920" cy="502920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C1E04F2-33C7-4933-88AB-98FF336BAB10}"/>
                    </a:ext>
                  </a:extLst>
                </p:cNvPr>
                <p:cNvSpPr/>
                <p:nvPr/>
              </p:nvSpPr>
              <p:spPr>
                <a:xfrm>
                  <a:off x="3657600" y="3880585"/>
                  <a:ext cx="355600" cy="35560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829C5D5-4892-4484-93A0-21C9803E627B}"/>
                    </a:ext>
                  </a:extLst>
                </p:cNvPr>
                <p:cNvSpPr/>
                <p:nvPr/>
              </p:nvSpPr>
              <p:spPr>
                <a:xfrm>
                  <a:off x="3731532" y="3964940"/>
                  <a:ext cx="197892" cy="197892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0DA6AD7-D211-4054-A6BC-3C919BDE8116}"/>
                    </a:ext>
                  </a:extLst>
                </p:cNvPr>
                <p:cNvSpPr/>
                <p:nvPr/>
              </p:nvSpPr>
              <p:spPr>
                <a:xfrm>
                  <a:off x="3583940" y="3813727"/>
                  <a:ext cx="502920" cy="50292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13" name="그래픽 301" descr="전구">
                <a:extLst>
                  <a:ext uri="{FF2B5EF4-FFF2-40B4-BE49-F238E27FC236}">
                    <a16:creationId xmlns:a16="http://schemas.microsoft.com/office/drawing/2014/main" id="{EEB2DFB9-3366-4862-AF9F-5A9CE0F2DD99}"/>
                  </a:ext>
                </a:extLst>
              </p:cNvPr>
              <p:cNvGrpSpPr/>
              <p:nvPr/>
            </p:nvGrpSpPr>
            <p:grpSpPr>
              <a:xfrm>
                <a:off x="2971794" y="3754901"/>
                <a:ext cx="504964" cy="504964"/>
                <a:chOff x="2770037" y="3302573"/>
                <a:chExt cx="914400" cy="914400"/>
              </a:xfrm>
              <a:solidFill>
                <a:srgbClr val="FFC000"/>
              </a:solidFill>
            </p:grpSpPr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50DDE2E5-3BF8-4015-ADF3-8052F343A624}"/>
                    </a:ext>
                  </a:extLst>
                </p:cNvPr>
                <p:cNvSpPr/>
                <p:nvPr/>
              </p:nvSpPr>
              <p:spPr>
                <a:xfrm>
                  <a:off x="3096268" y="3905029"/>
                  <a:ext cx="257175" cy="66675"/>
                </a:xfrm>
                <a:custGeom>
                  <a:avLst/>
                  <a:gdLst>
                    <a:gd name="connsiteX0" fmla="*/ 35719 w 257175"/>
                    <a:gd name="connsiteY0" fmla="*/ 7144 h 66675"/>
                    <a:gd name="connsiteX1" fmla="*/ 226219 w 257175"/>
                    <a:gd name="connsiteY1" fmla="*/ 7144 h 66675"/>
                    <a:gd name="connsiteX2" fmla="*/ 254794 w 257175"/>
                    <a:gd name="connsiteY2" fmla="*/ 35719 h 66675"/>
                    <a:gd name="connsiteX3" fmla="*/ 226219 w 257175"/>
                    <a:gd name="connsiteY3" fmla="*/ 64294 h 66675"/>
                    <a:gd name="connsiteX4" fmla="*/ 35719 w 257175"/>
                    <a:gd name="connsiteY4" fmla="*/ 64294 h 66675"/>
                    <a:gd name="connsiteX5" fmla="*/ 7144 w 257175"/>
                    <a:gd name="connsiteY5" fmla="*/ 35719 h 66675"/>
                    <a:gd name="connsiteX6" fmla="*/ 35719 w 257175"/>
                    <a:gd name="connsiteY6" fmla="*/ 714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175" h="66675">
                      <a:moveTo>
                        <a:pt x="35719" y="7144"/>
                      </a:moveTo>
                      <a:lnTo>
                        <a:pt x="226219" y="7144"/>
                      </a:lnTo>
                      <a:cubicBezTo>
                        <a:pt x="242411" y="7144"/>
                        <a:pt x="254794" y="19526"/>
                        <a:pt x="254794" y="35719"/>
                      </a:cubicBezTo>
                      <a:cubicBezTo>
                        <a:pt x="254794" y="51911"/>
                        <a:pt x="242411" y="64294"/>
                        <a:pt x="226219" y="64294"/>
                      </a:cubicBezTo>
                      <a:lnTo>
                        <a:pt x="35719" y="64294"/>
                      </a:lnTo>
                      <a:cubicBezTo>
                        <a:pt x="19526" y="64294"/>
                        <a:pt x="7144" y="51911"/>
                        <a:pt x="7144" y="35719"/>
                      </a:cubicBezTo>
                      <a:cubicBezTo>
                        <a:pt x="7144" y="19526"/>
                        <a:pt x="19526" y="7144"/>
                        <a:pt x="35719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162AC913-E14D-4016-B40C-2A0065964DF2}"/>
                    </a:ext>
                  </a:extLst>
                </p:cNvPr>
                <p:cNvSpPr/>
                <p:nvPr/>
              </p:nvSpPr>
              <p:spPr>
                <a:xfrm>
                  <a:off x="3096268" y="4000279"/>
                  <a:ext cx="257175" cy="66675"/>
                </a:xfrm>
                <a:custGeom>
                  <a:avLst/>
                  <a:gdLst>
                    <a:gd name="connsiteX0" fmla="*/ 35719 w 257175"/>
                    <a:gd name="connsiteY0" fmla="*/ 7144 h 66675"/>
                    <a:gd name="connsiteX1" fmla="*/ 226219 w 257175"/>
                    <a:gd name="connsiteY1" fmla="*/ 7144 h 66675"/>
                    <a:gd name="connsiteX2" fmla="*/ 254794 w 257175"/>
                    <a:gd name="connsiteY2" fmla="*/ 35719 h 66675"/>
                    <a:gd name="connsiteX3" fmla="*/ 226219 w 257175"/>
                    <a:gd name="connsiteY3" fmla="*/ 64294 h 66675"/>
                    <a:gd name="connsiteX4" fmla="*/ 35719 w 257175"/>
                    <a:gd name="connsiteY4" fmla="*/ 64294 h 66675"/>
                    <a:gd name="connsiteX5" fmla="*/ 7144 w 257175"/>
                    <a:gd name="connsiteY5" fmla="*/ 35719 h 66675"/>
                    <a:gd name="connsiteX6" fmla="*/ 35719 w 257175"/>
                    <a:gd name="connsiteY6" fmla="*/ 714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175" h="66675">
                      <a:moveTo>
                        <a:pt x="35719" y="7144"/>
                      </a:moveTo>
                      <a:lnTo>
                        <a:pt x="226219" y="7144"/>
                      </a:lnTo>
                      <a:cubicBezTo>
                        <a:pt x="242411" y="7144"/>
                        <a:pt x="254794" y="19526"/>
                        <a:pt x="254794" y="35719"/>
                      </a:cubicBezTo>
                      <a:cubicBezTo>
                        <a:pt x="254794" y="51911"/>
                        <a:pt x="242411" y="64294"/>
                        <a:pt x="226219" y="64294"/>
                      </a:cubicBezTo>
                      <a:lnTo>
                        <a:pt x="35719" y="64294"/>
                      </a:lnTo>
                      <a:cubicBezTo>
                        <a:pt x="19526" y="64294"/>
                        <a:pt x="7144" y="51911"/>
                        <a:pt x="7144" y="35719"/>
                      </a:cubicBezTo>
                      <a:cubicBezTo>
                        <a:pt x="7144" y="19526"/>
                        <a:pt x="19526" y="7144"/>
                        <a:pt x="35719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CC5D7E47-EC21-459A-B531-C95C596AD2DA}"/>
                    </a:ext>
                  </a:extLst>
                </p:cNvPr>
                <p:cNvSpPr/>
                <p:nvPr/>
              </p:nvSpPr>
              <p:spPr>
                <a:xfrm>
                  <a:off x="3158181" y="4095529"/>
                  <a:ext cx="133350" cy="66675"/>
                </a:xfrm>
                <a:custGeom>
                  <a:avLst/>
                  <a:gdLst>
                    <a:gd name="connsiteX0" fmla="*/ 7144 w 133350"/>
                    <a:gd name="connsiteY0" fmla="*/ 7144 h 66675"/>
                    <a:gd name="connsiteX1" fmla="*/ 69056 w 133350"/>
                    <a:gd name="connsiteY1" fmla="*/ 64294 h 66675"/>
                    <a:gd name="connsiteX2" fmla="*/ 130969 w 133350"/>
                    <a:gd name="connsiteY2" fmla="*/ 7144 h 66675"/>
                    <a:gd name="connsiteX3" fmla="*/ 7144 w 133350"/>
                    <a:gd name="connsiteY3" fmla="*/ 714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350" h="66675">
                      <a:moveTo>
                        <a:pt x="7144" y="7144"/>
                      </a:moveTo>
                      <a:cubicBezTo>
                        <a:pt x="10001" y="39529"/>
                        <a:pt x="36671" y="64294"/>
                        <a:pt x="69056" y="64294"/>
                      </a:cubicBezTo>
                      <a:cubicBezTo>
                        <a:pt x="101441" y="64294"/>
                        <a:pt x="128111" y="39529"/>
                        <a:pt x="130969" y="7144"/>
                      </a:cubicBezTo>
                      <a:lnTo>
                        <a:pt x="7144" y="714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840FF107-CBE8-4630-8FA3-F79DB3C1B6BF}"/>
                    </a:ext>
                  </a:extLst>
                </p:cNvPr>
                <p:cNvSpPr/>
                <p:nvPr/>
              </p:nvSpPr>
              <p:spPr>
                <a:xfrm>
                  <a:off x="2972443" y="3352579"/>
                  <a:ext cx="504825" cy="523875"/>
                </a:xfrm>
                <a:custGeom>
                  <a:avLst/>
                  <a:gdLst>
                    <a:gd name="connsiteX0" fmla="*/ 254794 w 504825"/>
                    <a:gd name="connsiteY0" fmla="*/ 7144 h 523875"/>
                    <a:gd name="connsiteX1" fmla="*/ 254794 w 504825"/>
                    <a:gd name="connsiteY1" fmla="*/ 7144 h 523875"/>
                    <a:gd name="connsiteX2" fmla="*/ 254794 w 504825"/>
                    <a:gd name="connsiteY2" fmla="*/ 7144 h 523875"/>
                    <a:gd name="connsiteX3" fmla="*/ 7144 w 504825"/>
                    <a:gd name="connsiteY3" fmla="*/ 251936 h 523875"/>
                    <a:gd name="connsiteX4" fmla="*/ 7144 w 504825"/>
                    <a:gd name="connsiteY4" fmla="*/ 260509 h 523875"/>
                    <a:gd name="connsiteX5" fmla="*/ 24289 w 504825"/>
                    <a:gd name="connsiteY5" fmla="*/ 346234 h 523875"/>
                    <a:gd name="connsiteX6" fmla="*/ 67151 w 504825"/>
                    <a:gd name="connsiteY6" fmla="*/ 416719 h 523875"/>
                    <a:gd name="connsiteX7" fmla="*/ 125254 w 504825"/>
                    <a:gd name="connsiteY7" fmla="*/ 511016 h 523875"/>
                    <a:gd name="connsiteX8" fmla="*/ 142399 w 504825"/>
                    <a:gd name="connsiteY8" fmla="*/ 521494 h 523875"/>
                    <a:gd name="connsiteX9" fmla="*/ 367189 w 504825"/>
                    <a:gd name="connsiteY9" fmla="*/ 521494 h 523875"/>
                    <a:gd name="connsiteX10" fmla="*/ 384334 w 504825"/>
                    <a:gd name="connsiteY10" fmla="*/ 511016 h 523875"/>
                    <a:gd name="connsiteX11" fmla="*/ 442436 w 504825"/>
                    <a:gd name="connsiteY11" fmla="*/ 416719 h 523875"/>
                    <a:gd name="connsiteX12" fmla="*/ 485299 w 504825"/>
                    <a:gd name="connsiteY12" fmla="*/ 346234 h 523875"/>
                    <a:gd name="connsiteX13" fmla="*/ 502444 w 504825"/>
                    <a:gd name="connsiteY13" fmla="*/ 260509 h 523875"/>
                    <a:gd name="connsiteX14" fmla="*/ 502444 w 504825"/>
                    <a:gd name="connsiteY14" fmla="*/ 251936 h 523875"/>
                    <a:gd name="connsiteX15" fmla="*/ 254794 w 504825"/>
                    <a:gd name="connsiteY15" fmla="*/ 7144 h 523875"/>
                    <a:gd name="connsiteX16" fmla="*/ 445294 w 504825"/>
                    <a:gd name="connsiteY16" fmla="*/ 259556 h 523875"/>
                    <a:gd name="connsiteX17" fmla="*/ 431959 w 504825"/>
                    <a:gd name="connsiteY17" fmla="*/ 326231 h 523875"/>
                    <a:gd name="connsiteX18" fmla="*/ 399574 w 504825"/>
                    <a:gd name="connsiteY18" fmla="*/ 378619 h 523875"/>
                    <a:gd name="connsiteX19" fmla="*/ 344329 w 504825"/>
                    <a:gd name="connsiteY19" fmla="*/ 464344 h 523875"/>
                    <a:gd name="connsiteX20" fmla="*/ 254794 w 504825"/>
                    <a:gd name="connsiteY20" fmla="*/ 464344 h 523875"/>
                    <a:gd name="connsiteX21" fmla="*/ 166211 w 504825"/>
                    <a:gd name="connsiteY21" fmla="*/ 464344 h 523875"/>
                    <a:gd name="connsiteX22" fmla="*/ 110966 w 504825"/>
                    <a:gd name="connsiteY22" fmla="*/ 378619 h 523875"/>
                    <a:gd name="connsiteX23" fmla="*/ 78581 w 504825"/>
                    <a:gd name="connsiteY23" fmla="*/ 326231 h 523875"/>
                    <a:gd name="connsiteX24" fmla="*/ 65246 w 504825"/>
                    <a:gd name="connsiteY24" fmla="*/ 259556 h 523875"/>
                    <a:gd name="connsiteX25" fmla="*/ 65246 w 504825"/>
                    <a:gd name="connsiteY25" fmla="*/ 251936 h 523875"/>
                    <a:gd name="connsiteX26" fmla="*/ 255746 w 504825"/>
                    <a:gd name="connsiteY26" fmla="*/ 63341 h 523875"/>
                    <a:gd name="connsiteX27" fmla="*/ 255746 w 504825"/>
                    <a:gd name="connsiteY27" fmla="*/ 63341 h 523875"/>
                    <a:gd name="connsiteX28" fmla="*/ 255746 w 504825"/>
                    <a:gd name="connsiteY28" fmla="*/ 63341 h 523875"/>
                    <a:gd name="connsiteX29" fmla="*/ 255746 w 504825"/>
                    <a:gd name="connsiteY29" fmla="*/ 63341 h 523875"/>
                    <a:gd name="connsiteX30" fmla="*/ 255746 w 504825"/>
                    <a:gd name="connsiteY30" fmla="*/ 63341 h 523875"/>
                    <a:gd name="connsiteX31" fmla="*/ 255746 w 504825"/>
                    <a:gd name="connsiteY31" fmla="*/ 63341 h 523875"/>
                    <a:gd name="connsiteX32" fmla="*/ 255746 w 504825"/>
                    <a:gd name="connsiteY32" fmla="*/ 63341 h 523875"/>
                    <a:gd name="connsiteX33" fmla="*/ 446246 w 504825"/>
                    <a:gd name="connsiteY33" fmla="*/ 251936 h 523875"/>
                    <a:gd name="connsiteX34" fmla="*/ 446246 w 504825"/>
                    <a:gd name="connsiteY34" fmla="*/ 259556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04825" h="523875">
                      <a:moveTo>
                        <a:pt x="254794" y="7144"/>
                      </a:moveTo>
                      <a:cubicBezTo>
                        <a:pt x="254794" y="7144"/>
                        <a:pt x="254794" y="7144"/>
                        <a:pt x="254794" y="7144"/>
                      </a:cubicBezTo>
                      <a:cubicBezTo>
                        <a:pt x="254794" y="7144"/>
                        <a:pt x="254794" y="7144"/>
                        <a:pt x="254794" y="7144"/>
                      </a:cubicBezTo>
                      <a:cubicBezTo>
                        <a:pt x="119539" y="8096"/>
                        <a:pt x="10001" y="116681"/>
                        <a:pt x="7144" y="251936"/>
                      </a:cubicBezTo>
                      <a:lnTo>
                        <a:pt x="7144" y="260509"/>
                      </a:lnTo>
                      <a:cubicBezTo>
                        <a:pt x="8096" y="290036"/>
                        <a:pt x="13811" y="318611"/>
                        <a:pt x="24289" y="346234"/>
                      </a:cubicBezTo>
                      <a:cubicBezTo>
                        <a:pt x="34766" y="371951"/>
                        <a:pt x="49054" y="395764"/>
                        <a:pt x="67151" y="416719"/>
                      </a:cubicBezTo>
                      <a:cubicBezTo>
                        <a:pt x="90011" y="441484"/>
                        <a:pt x="114776" y="490061"/>
                        <a:pt x="125254" y="511016"/>
                      </a:cubicBezTo>
                      <a:cubicBezTo>
                        <a:pt x="128111" y="517684"/>
                        <a:pt x="134779" y="521494"/>
                        <a:pt x="142399" y="521494"/>
                      </a:cubicBezTo>
                      <a:lnTo>
                        <a:pt x="367189" y="521494"/>
                      </a:lnTo>
                      <a:cubicBezTo>
                        <a:pt x="374809" y="521494"/>
                        <a:pt x="381476" y="517684"/>
                        <a:pt x="384334" y="511016"/>
                      </a:cubicBezTo>
                      <a:cubicBezTo>
                        <a:pt x="394811" y="490061"/>
                        <a:pt x="419576" y="441484"/>
                        <a:pt x="442436" y="416719"/>
                      </a:cubicBezTo>
                      <a:cubicBezTo>
                        <a:pt x="460534" y="395764"/>
                        <a:pt x="475774" y="371951"/>
                        <a:pt x="485299" y="346234"/>
                      </a:cubicBezTo>
                      <a:cubicBezTo>
                        <a:pt x="495776" y="318611"/>
                        <a:pt x="501491" y="290036"/>
                        <a:pt x="502444" y="260509"/>
                      </a:cubicBezTo>
                      <a:lnTo>
                        <a:pt x="502444" y="251936"/>
                      </a:lnTo>
                      <a:cubicBezTo>
                        <a:pt x="499586" y="116681"/>
                        <a:pt x="390049" y="8096"/>
                        <a:pt x="254794" y="7144"/>
                      </a:cubicBezTo>
                      <a:close/>
                      <a:moveTo>
                        <a:pt x="445294" y="259556"/>
                      </a:moveTo>
                      <a:cubicBezTo>
                        <a:pt x="444341" y="282416"/>
                        <a:pt x="439579" y="305276"/>
                        <a:pt x="431959" y="326231"/>
                      </a:cubicBezTo>
                      <a:cubicBezTo>
                        <a:pt x="424339" y="345281"/>
                        <a:pt x="413861" y="363379"/>
                        <a:pt x="399574" y="378619"/>
                      </a:cubicBezTo>
                      <a:cubicBezTo>
                        <a:pt x="377666" y="405289"/>
                        <a:pt x="358616" y="433864"/>
                        <a:pt x="344329" y="464344"/>
                      </a:cubicBezTo>
                      <a:lnTo>
                        <a:pt x="254794" y="464344"/>
                      </a:lnTo>
                      <a:lnTo>
                        <a:pt x="166211" y="464344"/>
                      </a:lnTo>
                      <a:cubicBezTo>
                        <a:pt x="150971" y="433864"/>
                        <a:pt x="131921" y="405289"/>
                        <a:pt x="110966" y="378619"/>
                      </a:cubicBezTo>
                      <a:cubicBezTo>
                        <a:pt x="97631" y="363379"/>
                        <a:pt x="86201" y="345281"/>
                        <a:pt x="78581" y="326231"/>
                      </a:cubicBezTo>
                      <a:cubicBezTo>
                        <a:pt x="70009" y="305276"/>
                        <a:pt x="66199" y="282416"/>
                        <a:pt x="65246" y="259556"/>
                      </a:cubicBezTo>
                      <a:lnTo>
                        <a:pt x="65246" y="251936"/>
                      </a:lnTo>
                      <a:cubicBezTo>
                        <a:pt x="67151" y="148114"/>
                        <a:pt x="151924" y="64294"/>
                        <a:pt x="255746" y="63341"/>
                      </a:cubicBezTo>
                      <a:lnTo>
                        <a:pt x="255746" y="63341"/>
                      </a:lnTo>
                      <a:lnTo>
                        <a:pt x="255746" y="63341"/>
                      </a:lnTo>
                      <a:cubicBezTo>
                        <a:pt x="255746" y="63341"/>
                        <a:pt x="255746" y="63341"/>
                        <a:pt x="255746" y="63341"/>
                      </a:cubicBezTo>
                      <a:cubicBezTo>
                        <a:pt x="255746" y="63341"/>
                        <a:pt x="255746" y="63341"/>
                        <a:pt x="255746" y="63341"/>
                      </a:cubicBezTo>
                      <a:lnTo>
                        <a:pt x="255746" y="63341"/>
                      </a:lnTo>
                      <a:lnTo>
                        <a:pt x="255746" y="63341"/>
                      </a:lnTo>
                      <a:cubicBezTo>
                        <a:pt x="359569" y="64294"/>
                        <a:pt x="444341" y="147161"/>
                        <a:pt x="446246" y="251936"/>
                      </a:cubicBezTo>
                      <a:lnTo>
                        <a:pt x="446246" y="2595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52917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022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75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19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전략 및 방법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05EE295-7DAD-4370-944A-0A01C7940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2" t="2986" r="6743" b="91196"/>
          <a:stretch/>
        </p:blipFill>
        <p:spPr>
          <a:xfrm>
            <a:off x="11" y="0"/>
            <a:ext cx="12192000" cy="7730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E9A6ED7-A6E6-4C85-8145-2890B2CD92B9}"/>
              </a:ext>
            </a:extLst>
          </p:cNvPr>
          <p:cNvSpPr/>
          <p:nvPr/>
        </p:nvSpPr>
        <p:spPr>
          <a:xfrm>
            <a:off x="10" y="0"/>
            <a:ext cx="12192000" cy="7780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88000"/>
                </a:scheme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93BD1EC-BD75-42D8-926D-AAB30A0C39D8}"/>
              </a:ext>
            </a:extLst>
          </p:cNvPr>
          <p:cNvSpPr/>
          <p:nvPr userDrawn="1"/>
        </p:nvSpPr>
        <p:spPr>
          <a:xfrm>
            <a:off x="7894321" y="17225"/>
            <a:ext cx="4297680" cy="730912"/>
          </a:xfrm>
          <a:custGeom>
            <a:avLst/>
            <a:gdLst>
              <a:gd name="connsiteX0" fmla="*/ 8483306 w 12191999"/>
              <a:gd name="connsiteY0" fmla="*/ 2012087 h 2070165"/>
              <a:gd name="connsiteX1" fmla="*/ 8472009 w 12191999"/>
              <a:gd name="connsiteY1" fmla="*/ 2020481 h 2070165"/>
              <a:gd name="connsiteX2" fmla="*/ 8472009 w 12191999"/>
              <a:gd name="connsiteY2" fmla="*/ 2054055 h 2070165"/>
              <a:gd name="connsiteX3" fmla="*/ 8483306 w 12191999"/>
              <a:gd name="connsiteY3" fmla="*/ 2062449 h 2070165"/>
              <a:gd name="connsiteX4" fmla="*/ 9012984 w 12191999"/>
              <a:gd name="connsiteY4" fmla="*/ 2062449 h 2070165"/>
              <a:gd name="connsiteX5" fmla="*/ 9024281 w 12191999"/>
              <a:gd name="connsiteY5" fmla="*/ 2054055 h 2070165"/>
              <a:gd name="connsiteX6" fmla="*/ 9024281 w 12191999"/>
              <a:gd name="connsiteY6" fmla="*/ 2020481 h 2070165"/>
              <a:gd name="connsiteX7" fmla="*/ 9012984 w 12191999"/>
              <a:gd name="connsiteY7" fmla="*/ 2012087 h 2070165"/>
              <a:gd name="connsiteX8" fmla="*/ 6837698 w 12191999"/>
              <a:gd name="connsiteY8" fmla="*/ 2012087 h 2070165"/>
              <a:gd name="connsiteX9" fmla="*/ 6826401 w 12191999"/>
              <a:gd name="connsiteY9" fmla="*/ 2020481 h 2070165"/>
              <a:gd name="connsiteX10" fmla="*/ 6826401 w 12191999"/>
              <a:gd name="connsiteY10" fmla="*/ 2054055 h 2070165"/>
              <a:gd name="connsiteX11" fmla="*/ 6837698 w 12191999"/>
              <a:gd name="connsiteY11" fmla="*/ 2062449 h 2070165"/>
              <a:gd name="connsiteX12" fmla="*/ 7367375 w 12191999"/>
              <a:gd name="connsiteY12" fmla="*/ 2062449 h 2070165"/>
              <a:gd name="connsiteX13" fmla="*/ 7378673 w 12191999"/>
              <a:gd name="connsiteY13" fmla="*/ 2054055 h 2070165"/>
              <a:gd name="connsiteX14" fmla="*/ 7378673 w 12191999"/>
              <a:gd name="connsiteY14" fmla="*/ 2020481 h 2070165"/>
              <a:gd name="connsiteX15" fmla="*/ 7367375 w 12191999"/>
              <a:gd name="connsiteY15" fmla="*/ 2012087 h 2070165"/>
              <a:gd name="connsiteX16" fmla="*/ 3824872 w 12191999"/>
              <a:gd name="connsiteY16" fmla="*/ 2012087 h 2070165"/>
              <a:gd name="connsiteX17" fmla="*/ 3813574 w 12191999"/>
              <a:gd name="connsiteY17" fmla="*/ 2020481 h 2070165"/>
              <a:gd name="connsiteX18" fmla="*/ 3813574 w 12191999"/>
              <a:gd name="connsiteY18" fmla="*/ 2054055 h 2070165"/>
              <a:gd name="connsiteX19" fmla="*/ 3824872 w 12191999"/>
              <a:gd name="connsiteY19" fmla="*/ 2062449 h 2070165"/>
              <a:gd name="connsiteX20" fmla="*/ 4354548 w 12191999"/>
              <a:gd name="connsiteY20" fmla="*/ 2062449 h 2070165"/>
              <a:gd name="connsiteX21" fmla="*/ 4365844 w 12191999"/>
              <a:gd name="connsiteY21" fmla="*/ 2054055 h 2070165"/>
              <a:gd name="connsiteX22" fmla="*/ 4365844 w 12191999"/>
              <a:gd name="connsiteY22" fmla="*/ 2020481 h 2070165"/>
              <a:gd name="connsiteX23" fmla="*/ 4354548 w 12191999"/>
              <a:gd name="connsiteY23" fmla="*/ 2012087 h 2070165"/>
              <a:gd name="connsiteX24" fmla="*/ 7456345 w 12191999"/>
              <a:gd name="connsiteY24" fmla="*/ 2005374 h 2070165"/>
              <a:gd name="connsiteX25" fmla="*/ 7442092 w 12191999"/>
              <a:gd name="connsiteY25" fmla="*/ 2015965 h 2070165"/>
              <a:gd name="connsiteX26" fmla="*/ 7442092 w 12191999"/>
              <a:gd name="connsiteY26" fmla="*/ 2058322 h 2070165"/>
              <a:gd name="connsiteX27" fmla="*/ 7456345 w 12191999"/>
              <a:gd name="connsiteY27" fmla="*/ 2068912 h 2070165"/>
              <a:gd name="connsiteX28" fmla="*/ 7824762 w 12191999"/>
              <a:gd name="connsiteY28" fmla="*/ 2068912 h 2070165"/>
              <a:gd name="connsiteX29" fmla="*/ 7839015 w 12191999"/>
              <a:gd name="connsiteY29" fmla="*/ 2058322 h 2070165"/>
              <a:gd name="connsiteX30" fmla="*/ 7839015 w 12191999"/>
              <a:gd name="connsiteY30" fmla="*/ 2015965 h 2070165"/>
              <a:gd name="connsiteX31" fmla="*/ 7824762 w 12191999"/>
              <a:gd name="connsiteY31" fmla="*/ 2005374 h 2070165"/>
              <a:gd name="connsiteX32" fmla="*/ 12117009 w 12191999"/>
              <a:gd name="connsiteY32" fmla="*/ 1987528 h 2070165"/>
              <a:gd name="connsiteX33" fmla="*/ 12117009 w 12191999"/>
              <a:gd name="connsiteY33" fmla="*/ 2060362 h 2070165"/>
              <a:gd name="connsiteX34" fmla="*/ 12154265 w 12191999"/>
              <a:gd name="connsiteY34" fmla="*/ 2060362 h 2070165"/>
              <a:gd name="connsiteX35" fmla="*/ 12154265 w 12191999"/>
              <a:gd name="connsiteY35" fmla="*/ 1987528 h 2070165"/>
              <a:gd name="connsiteX36" fmla="*/ 12064227 w 12191999"/>
              <a:gd name="connsiteY36" fmla="*/ 1987528 h 2070165"/>
              <a:gd name="connsiteX37" fmla="*/ 12064227 w 12191999"/>
              <a:gd name="connsiteY37" fmla="*/ 2060362 h 2070165"/>
              <a:gd name="connsiteX38" fmla="*/ 12101484 w 12191999"/>
              <a:gd name="connsiteY38" fmla="*/ 2060362 h 2070165"/>
              <a:gd name="connsiteX39" fmla="*/ 12101484 w 12191999"/>
              <a:gd name="connsiteY39" fmla="*/ 1987528 h 2070165"/>
              <a:gd name="connsiteX40" fmla="*/ 12011446 w 12191999"/>
              <a:gd name="connsiteY40" fmla="*/ 1987528 h 2070165"/>
              <a:gd name="connsiteX41" fmla="*/ 12011446 w 12191999"/>
              <a:gd name="connsiteY41" fmla="*/ 2060362 h 2070165"/>
              <a:gd name="connsiteX42" fmla="*/ 12048702 w 12191999"/>
              <a:gd name="connsiteY42" fmla="*/ 2060362 h 2070165"/>
              <a:gd name="connsiteX43" fmla="*/ 12048702 w 12191999"/>
              <a:gd name="connsiteY43" fmla="*/ 1987528 h 2070165"/>
              <a:gd name="connsiteX44" fmla="*/ 11958667 w 12191999"/>
              <a:gd name="connsiteY44" fmla="*/ 1987528 h 2070165"/>
              <a:gd name="connsiteX45" fmla="*/ 11958667 w 12191999"/>
              <a:gd name="connsiteY45" fmla="*/ 2060362 h 2070165"/>
              <a:gd name="connsiteX46" fmla="*/ 11995923 w 12191999"/>
              <a:gd name="connsiteY46" fmla="*/ 2060362 h 2070165"/>
              <a:gd name="connsiteX47" fmla="*/ 11995923 w 12191999"/>
              <a:gd name="connsiteY47" fmla="*/ 1987528 h 2070165"/>
              <a:gd name="connsiteX48" fmla="*/ 11905885 w 12191999"/>
              <a:gd name="connsiteY48" fmla="*/ 1987528 h 2070165"/>
              <a:gd name="connsiteX49" fmla="*/ 11905885 w 12191999"/>
              <a:gd name="connsiteY49" fmla="*/ 2060362 h 2070165"/>
              <a:gd name="connsiteX50" fmla="*/ 11943142 w 12191999"/>
              <a:gd name="connsiteY50" fmla="*/ 2060362 h 2070165"/>
              <a:gd name="connsiteX51" fmla="*/ 11943142 w 12191999"/>
              <a:gd name="connsiteY51" fmla="*/ 1987528 h 2070165"/>
              <a:gd name="connsiteX52" fmla="*/ 6702656 w 12191999"/>
              <a:gd name="connsiteY52" fmla="*/ 1987528 h 2070165"/>
              <a:gd name="connsiteX53" fmla="*/ 6702656 w 12191999"/>
              <a:gd name="connsiteY53" fmla="*/ 2060362 h 2070165"/>
              <a:gd name="connsiteX54" fmla="*/ 6739886 w 12191999"/>
              <a:gd name="connsiteY54" fmla="*/ 2060362 h 2070165"/>
              <a:gd name="connsiteX55" fmla="*/ 6739886 w 12191999"/>
              <a:gd name="connsiteY55" fmla="*/ 1987528 h 2070165"/>
              <a:gd name="connsiteX56" fmla="*/ 6649915 w 12191999"/>
              <a:gd name="connsiteY56" fmla="*/ 1987528 h 2070165"/>
              <a:gd name="connsiteX57" fmla="*/ 6649915 w 12191999"/>
              <a:gd name="connsiteY57" fmla="*/ 2060362 h 2070165"/>
              <a:gd name="connsiteX58" fmla="*/ 6687144 w 12191999"/>
              <a:gd name="connsiteY58" fmla="*/ 2060362 h 2070165"/>
              <a:gd name="connsiteX59" fmla="*/ 6687144 w 12191999"/>
              <a:gd name="connsiteY59" fmla="*/ 1987528 h 2070165"/>
              <a:gd name="connsiteX60" fmla="*/ 6597173 w 12191999"/>
              <a:gd name="connsiteY60" fmla="*/ 1987528 h 2070165"/>
              <a:gd name="connsiteX61" fmla="*/ 6597173 w 12191999"/>
              <a:gd name="connsiteY61" fmla="*/ 2060362 h 2070165"/>
              <a:gd name="connsiteX62" fmla="*/ 6634402 w 12191999"/>
              <a:gd name="connsiteY62" fmla="*/ 2060362 h 2070165"/>
              <a:gd name="connsiteX63" fmla="*/ 6634402 w 12191999"/>
              <a:gd name="connsiteY63" fmla="*/ 1987528 h 2070165"/>
              <a:gd name="connsiteX64" fmla="*/ 6544431 w 12191999"/>
              <a:gd name="connsiteY64" fmla="*/ 1987528 h 2070165"/>
              <a:gd name="connsiteX65" fmla="*/ 6544431 w 12191999"/>
              <a:gd name="connsiteY65" fmla="*/ 2060362 h 2070165"/>
              <a:gd name="connsiteX66" fmla="*/ 6581659 w 12191999"/>
              <a:gd name="connsiteY66" fmla="*/ 2060362 h 2070165"/>
              <a:gd name="connsiteX67" fmla="*/ 6581659 w 12191999"/>
              <a:gd name="connsiteY67" fmla="*/ 1987528 h 2070165"/>
              <a:gd name="connsiteX68" fmla="*/ 6491689 w 12191999"/>
              <a:gd name="connsiteY68" fmla="*/ 1987528 h 2070165"/>
              <a:gd name="connsiteX69" fmla="*/ 6491689 w 12191999"/>
              <a:gd name="connsiteY69" fmla="*/ 2060362 h 2070165"/>
              <a:gd name="connsiteX70" fmla="*/ 6528917 w 12191999"/>
              <a:gd name="connsiteY70" fmla="*/ 2060362 h 2070165"/>
              <a:gd name="connsiteX71" fmla="*/ 6528917 w 12191999"/>
              <a:gd name="connsiteY71" fmla="*/ 1987528 h 2070165"/>
              <a:gd name="connsiteX72" fmla="*/ 5906817 w 12191999"/>
              <a:gd name="connsiteY72" fmla="*/ 1987528 h 2070165"/>
              <a:gd name="connsiteX73" fmla="*/ 5906817 w 12191999"/>
              <a:gd name="connsiteY73" fmla="*/ 2060362 h 2070165"/>
              <a:gd name="connsiteX74" fmla="*/ 5944045 w 12191999"/>
              <a:gd name="connsiteY74" fmla="*/ 2060362 h 2070165"/>
              <a:gd name="connsiteX75" fmla="*/ 5944045 w 12191999"/>
              <a:gd name="connsiteY75" fmla="*/ 1987528 h 2070165"/>
              <a:gd name="connsiteX76" fmla="*/ 5854075 w 12191999"/>
              <a:gd name="connsiteY76" fmla="*/ 1987528 h 2070165"/>
              <a:gd name="connsiteX77" fmla="*/ 5854075 w 12191999"/>
              <a:gd name="connsiteY77" fmla="*/ 2060362 h 2070165"/>
              <a:gd name="connsiteX78" fmla="*/ 5891303 w 12191999"/>
              <a:gd name="connsiteY78" fmla="*/ 2060362 h 2070165"/>
              <a:gd name="connsiteX79" fmla="*/ 5891303 w 12191999"/>
              <a:gd name="connsiteY79" fmla="*/ 1987528 h 2070165"/>
              <a:gd name="connsiteX80" fmla="*/ 5801332 w 12191999"/>
              <a:gd name="connsiteY80" fmla="*/ 1987528 h 2070165"/>
              <a:gd name="connsiteX81" fmla="*/ 5801332 w 12191999"/>
              <a:gd name="connsiteY81" fmla="*/ 2060362 h 2070165"/>
              <a:gd name="connsiteX82" fmla="*/ 5838561 w 12191999"/>
              <a:gd name="connsiteY82" fmla="*/ 2060362 h 2070165"/>
              <a:gd name="connsiteX83" fmla="*/ 5838561 w 12191999"/>
              <a:gd name="connsiteY83" fmla="*/ 1987528 h 2070165"/>
              <a:gd name="connsiteX84" fmla="*/ 5748590 w 12191999"/>
              <a:gd name="connsiteY84" fmla="*/ 1987528 h 2070165"/>
              <a:gd name="connsiteX85" fmla="*/ 5748590 w 12191999"/>
              <a:gd name="connsiteY85" fmla="*/ 2060362 h 2070165"/>
              <a:gd name="connsiteX86" fmla="*/ 5785819 w 12191999"/>
              <a:gd name="connsiteY86" fmla="*/ 2060362 h 2070165"/>
              <a:gd name="connsiteX87" fmla="*/ 5785819 w 12191999"/>
              <a:gd name="connsiteY87" fmla="*/ 1987528 h 2070165"/>
              <a:gd name="connsiteX88" fmla="*/ 5695848 w 12191999"/>
              <a:gd name="connsiteY88" fmla="*/ 1987528 h 2070165"/>
              <a:gd name="connsiteX89" fmla="*/ 5695848 w 12191999"/>
              <a:gd name="connsiteY89" fmla="*/ 2060362 h 2070165"/>
              <a:gd name="connsiteX90" fmla="*/ 5733078 w 12191999"/>
              <a:gd name="connsiteY90" fmla="*/ 2060362 h 2070165"/>
              <a:gd name="connsiteX91" fmla="*/ 5733078 w 12191999"/>
              <a:gd name="connsiteY91" fmla="*/ 1987528 h 2070165"/>
              <a:gd name="connsiteX92" fmla="*/ 4699491 w 12191999"/>
              <a:gd name="connsiteY92" fmla="*/ 1987528 h 2070165"/>
              <a:gd name="connsiteX93" fmla="*/ 4699491 w 12191999"/>
              <a:gd name="connsiteY93" fmla="*/ 2060362 h 2070165"/>
              <a:gd name="connsiteX94" fmla="*/ 4743820 w 12191999"/>
              <a:gd name="connsiteY94" fmla="*/ 2060362 h 2070165"/>
              <a:gd name="connsiteX95" fmla="*/ 4743820 w 12191999"/>
              <a:gd name="connsiteY95" fmla="*/ 1987528 h 2070165"/>
              <a:gd name="connsiteX96" fmla="*/ 4636694 w 12191999"/>
              <a:gd name="connsiteY96" fmla="*/ 1987528 h 2070165"/>
              <a:gd name="connsiteX97" fmla="*/ 4636694 w 12191999"/>
              <a:gd name="connsiteY97" fmla="*/ 2060362 h 2070165"/>
              <a:gd name="connsiteX98" fmla="*/ 4681020 w 12191999"/>
              <a:gd name="connsiteY98" fmla="*/ 2060362 h 2070165"/>
              <a:gd name="connsiteX99" fmla="*/ 4681020 w 12191999"/>
              <a:gd name="connsiteY99" fmla="*/ 1987528 h 2070165"/>
              <a:gd name="connsiteX100" fmla="*/ 4573897 w 12191999"/>
              <a:gd name="connsiteY100" fmla="*/ 1987528 h 2070165"/>
              <a:gd name="connsiteX101" fmla="*/ 4573897 w 12191999"/>
              <a:gd name="connsiteY101" fmla="*/ 2060362 h 2070165"/>
              <a:gd name="connsiteX102" fmla="*/ 4618223 w 12191999"/>
              <a:gd name="connsiteY102" fmla="*/ 2060362 h 2070165"/>
              <a:gd name="connsiteX103" fmla="*/ 4618223 w 12191999"/>
              <a:gd name="connsiteY103" fmla="*/ 1987528 h 2070165"/>
              <a:gd name="connsiteX104" fmla="*/ 4511099 w 12191999"/>
              <a:gd name="connsiteY104" fmla="*/ 1987528 h 2070165"/>
              <a:gd name="connsiteX105" fmla="*/ 4511099 w 12191999"/>
              <a:gd name="connsiteY105" fmla="*/ 2060362 h 2070165"/>
              <a:gd name="connsiteX106" fmla="*/ 4555424 w 12191999"/>
              <a:gd name="connsiteY106" fmla="*/ 2060362 h 2070165"/>
              <a:gd name="connsiteX107" fmla="*/ 4555424 w 12191999"/>
              <a:gd name="connsiteY107" fmla="*/ 1987528 h 2070165"/>
              <a:gd name="connsiteX108" fmla="*/ 4448302 w 12191999"/>
              <a:gd name="connsiteY108" fmla="*/ 1987528 h 2070165"/>
              <a:gd name="connsiteX109" fmla="*/ 4448302 w 12191999"/>
              <a:gd name="connsiteY109" fmla="*/ 2060362 h 2070165"/>
              <a:gd name="connsiteX110" fmla="*/ 4492627 w 12191999"/>
              <a:gd name="connsiteY110" fmla="*/ 2060362 h 2070165"/>
              <a:gd name="connsiteX111" fmla="*/ 4492627 w 12191999"/>
              <a:gd name="connsiteY111" fmla="*/ 1987528 h 2070165"/>
              <a:gd name="connsiteX112" fmla="*/ 5150487 w 12191999"/>
              <a:gd name="connsiteY112" fmla="*/ 1966428 h 2070165"/>
              <a:gd name="connsiteX113" fmla="*/ 5150487 w 12191999"/>
              <a:gd name="connsiteY113" fmla="*/ 2066081 h 2070165"/>
              <a:gd name="connsiteX114" fmla="*/ 5208929 w 12191999"/>
              <a:gd name="connsiteY114" fmla="*/ 2066081 h 2070165"/>
              <a:gd name="connsiteX115" fmla="*/ 5208929 w 12191999"/>
              <a:gd name="connsiteY115" fmla="*/ 1966428 h 2070165"/>
              <a:gd name="connsiteX116" fmla="*/ 5067695 w 12191999"/>
              <a:gd name="connsiteY116" fmla="*/ 1966428 h 2070165"/>
              <a:gd name="connsiteX117" fmla="*/ 5067695 w 12191999"/>
              <a:gd name="connsiteY117" fmla="*/ 2066081 h 2070165"/>
              <a:gd name="connsiteX118" fmla="*/ 5126136 w 12191999"/>
              <a:gd name="connsiteY118" fmla="*/ 2066081 h 2070165"/>
              <a:gd name="connsiteX119" fmla="*/ 5126136 w 12191999"/>
              <a:gd name="connsiteY119" fmla="*/ 1966428 h 2070165"/>
              <a:gd name="connsiteX120" fmla="*/ 4984899 w 12191999"/>
              <a:gd name="connsiteY120" fmla="*/ 1966428 h 2070165"/>
              <a:gd name="connsiteX121" fmla="*/ 4984899 w 12191999"/>
              <a:gd name="connsiteY121" fmla="*/ 2066081 h 2070165"/>
              <a:gd name="connsiteX122" fmla="*/ 5043342 w 12191999"/>
              <a:gd name="connsiteY122" fmla="*/ 2066081 h 2070165"/>
              <a:gd name="connsiteX123" fmla="*/ 5043342 w 12191999"/>
              <a:gd name="connsiteY123" fmla="*/ 1966428 h 2070165"/>
              <a:gd name="connsiteX124" fmla="*/ 4902107 w 12191999"/>
              <a:gd name="connsiteY124" fmla="*/ 1966428 h 2070165"/>
              <a:gd name="connsiteX125" fmla="*/ 4902107 w 12191999"/>
              <a:gd name="connsiteY125" fmla="*/ 2066081 h 2070165"/>
              <a:gd name="connsiteX126" fmla="*/ 4960549 w 12191999"/>
              <a:gd name="connsiteY126" fmla="*/ 2066081 h 2070165"/>
              <a:gd name="connsiteX127" fmla="*/ 4960549 w 12191999"/>
              <a:gd name="connsiteY127" fmla="*/ 1966428 h 2070165"/>
              <a:gd name="connsiteX128" fmla="*/ 4819315 w 12191999"/>
              <a:gd name="connsiteY128" fmla="*/ 1966428 h 2070165"/>
              <a:gd name="connsiteX129" fmla="*/ 4819315 w 12191999"/>
              <a:gd name="connsiteY129" fmla="*/ 2066081 h 2070165"/>
              <a:gd name="connsiteX130" fmla="*/ 4877755 w 12191999"/>
              <a:gd name="connsiteY130" fmla="*/ 2066081 h 2070165"/>
              <a:gd name="connsiteX131" fmla="*/ 4877755 w 12191999"/>
              <a:gd name="connsiteY131" fmla="*/ 1966428 h 2070165"/>
              <a:gd name="connsiteX132" fmla="*/ 1564956 w 12191999"/>
              <a:gd name="connsiteY132" fmla="*/ 1947382 h 2070165"/>
              <a:gd name="connsiteX133" fmla="*/ 2117227 w 12191999"/>
              <a:gd name="connsiteY133" fmla="*/ 1947382 h 2070165"/>
              <a:gd name="connsiteX134" fmla="*/ 2117227 w 12191999"/>
              <a:gd name="connsiteY134" fmla="*/ 2070165 h 2070165"/>
              <a:gd name="connsiteX135" fmla="*/ 2026883 w 12191999"/>
              <a:gd name="connsiteY135" fmla="*/ 2070165 h 2070165"/>
              <a:gd name="connsiteX136" fmla="*/ 2033332 w 12191999"/>
              <a:gd name="connsiteY136" fmla="*/ 2068180 h 2070165"/>
              <a:gd name="connsiteX137" fmla="*/ 2050628 w 12191999"/>
              <a:gd name="connsiteY137" fmla="*/ 2037156 h 2070165"/>
              <a:gd name="connsiteX138" fmla="*/ 1991576 w 12191999"/>
              <a:gd name="connsiteY138" fmla="*/ 1993281 h 2070165"/>
              <a:gd name="connsiteX139" fmla="*/ 1932523 w 12191999"/>
              <a:gd name="connsiteY139" fmla="*/ 2037156 h 2070165"/>
              <a:gd name="connsiteX140" fmla="*/ 1949820 w 12191999"/>
              <a:gd name="connsiteY140" fmla="*/ 2068180 h 2070165"/>
              <a:gd name="connsiteX141" fmla="*/ 1956269 w 12191999"/>
              <a:gd name="connsiteY141" fmla="*/ 2070165 h 2070165"/>
              <a:gd name="connsiteX142" fmla="*/ 1868601 w 12191999"/>
              <a:gd name="connsiteY142" fmla="*/ 2070165 h 2070165"/>
              <a:gd name="connsiteX143" fmla="*/ 1875051 w 12191999"/>
              <a:gd name="connsiteY143" fmla="*/ 2068180 h 2070165"/>
              <a:gd name="connsiteX144" fmla="*/ 1892346 w 12191999"/>
              <a:gd name="connsiteY144" fmla="*/ 2037156 h 2070165"/>
              <a:gd name="connsiteX145" fmla="*/ 1833294 w 12191999"/>
              <a:gd name="connsiteY145" fmla="*/ 1993281 h 2070165"/>
              <a:gd name="connsiteX146" fmla="*/ 1774242 w 12191999"/>
              <a:gd name="connsiteY146" fmla="*/ 2037156 h 2070165"/>
              <a:gd name="connsiteX147" fmla="*/ 1791538 w 12191999"/>
              <a:gd name="connsiteY147" fmla="*/ 2068180 h 2070165"/>
              <a:gd name="connsiteX148" fmla="*/ 1797987 w 12191999"/>
              <a:gd name="connsiteY148" fmla="*/ 2070165 h 2070165"/>
              <a:gd name="connsiteX149" fmla="*/ 1710320 w 12191999"/>
              <a:gd name="connsiteY149" fmla="*/ 2070165 h 2070165"/>
              <a:gd name="connsiteX150" fmla="*/ 1716769 w 12191999"/>
              <a:gd name="connsiteY150" fmla="*/ 2068180 h 2070165"/>
              <a:gd name="connsiteX151" fmla="*/ 1734065 w 12191999"/>
              <a:gd name="connsiteY151" fmla="*/ 2037156 h 2070165"/>
              <a:gd name="connsiteX152" fmla="*/ 1675013 w 12191999"/>
              <a:gd name="connsiteY152" fmla="*/ 1993281 h 2070165"/>
              <a:gd name="connsiteX153" fmla="*/ 1615960 w 12191999"/>
              <a:gd name="connsiteY153" fmla="*/ 2037156 h 2070165"/>
              <a:gd name="connsiteX154" fmla="*/ 1633257 w 12191999"/>
              <a:gd name="connsiteY154" fmla="*/ 2068180 h 2070165"/>
              <a:gd name="connsiteX155" fmla="*/ 1639706 w 12191999"/>
              <a:gd name="connsiteY155" fmla="*/ 2070165 h 2070165"/>
              <a:gd name="connsiteX156" fmla="*/ 1564956 w 12191999"/>
              <a:gd name="connsiteY156" fmla="*/ 2070165 h 2070165"/>
              <a:gd name="connsiteX157" fmla="*/ 8483306 w 12191999"/>
              <a:gd name="connsiteY157" fmla="*/ 1910593 h 2070165"/>
              <a:gd name="connsiteX158" fmla="*/ 8472009 w 12191999"/>
              <a:gd name="connsiteY158" fmla="*/ 1918986 h 2070165"/>
              <a:gd name="connsiteX159" fmla="*/ 8472009 w 12191999"/>
              <a:gd name="connsiteY159" fmla="*/ 1952560 h 2070165"/>
              <a:gd name="connsiteX160" fmla="*/ 8483306 w 12191999"/>
              <a:gd name="connsiteY160" fmla="*/ 1960954 h 2070165"/>
              <a:gd name="connsiteX161" fmla="*/ 9012984 w 12191999"/>
              <a:gd name="connsiteY161" fmla="*/ 1960954 h 2070165"/>
              <a:gd name="connsiteX162" fmla="*/ 9024281 w 12191999"/>
              <a:gd name="connsiteY162" fmla="*/ 1952560 h 2070165"/>
              <a:gd name="connsiteX163" fmla="*/ 9024281 w 12191999"/>
              <a:gd name="connsiteY163" fmla="*/ 1918986 h 2070165"/>
              <a:gd name="connsiteX164" fmla="*/ 9012984 w 12191999"/>
              <a:gd name="connsiteY164" fmla="*/ 1910593 h 2070165"/>
              <a:gd name="connsiteX165" fmla="*/ 6837698 w 12191999"/>
              <a:gd name="connsiteY165" fmla="*/ 1910593 h 2070165"/>
              <a:gd name="connsiteX166" fmla="*/ 6826401 w 12191999"/>
              <a:gd name="connsiteY166" fmla="*/ 1918986 h 2070165"/>
              <a:gd name="connsiteX167" fmla="*/ 6826401 w 12191999"/>
              <a:gd name="connsiteY167" fmla="*/ 1952560 h 2070165"/>
              <a:gd name="connsiteX168" fmla="*/ 6837698 w 12191999"/>
              <a:gd name="connsiteY168" fmla="*/ 1960954 h 2070165"/>
              <a:gd name="connsiteX169" fmla="*/ 7367375 w 12191999"/>
              <a:gd name="connsiteY169" fmla="*/ 1960954 h 2070165"/>
              <a:gd name="connsiteX170" fmla="*/ 7378673 w 12191999"/>
              <a:gd name="connsiteY170" fmla="*/ 1952560 h 2070165"/>
              <a:gd name="connsiteX171" fmla="*/ 7378673 w 12191999"/>
              <a:gd name="connsiteY171" fmla="*/ 1918986 h 2070165"/>
              <a:gd name="connsiteX172" fmla="*/ 7367375 w 12191999"/>
              <a:gd name="connsiteY172" fmla="*/ 1910593 h 2070165"/>
              <a:gd name="connsiteX173" fmla="*/ 3824872 w 12191999"/>
              <a:gd name="connsiteY173" fmla="*/ 1910593 h 2070165"/>
              <a:gd name="connsiteX174" fmla="*/ 3813574 w 12191999"/>
              <a:gd name="connsiteY174" fmla="*/ 1918986 h 2070165"/>
              <a:gd name="connsiteX175" fmla="*/ 3813574 w 12191999"/>
              <a:gd name="connsiteY175" fmla="*/ 1952560 h 2070165"/>
              <a:gd name="connsiteX176" fmla="*/ 3824872 w 12191999"/>
              <a:gd name="connsiteY176" fmla="*/ 1960954 h 2070165"/>
              <a:gd name="connsiteX177" fmla="*/ 4354548 w 12191999"/>
              <a:gd name="connsiteY177" fmla="*/ 1960954 h 2070165"/>
              <a:gd name="connsiteX178" fmla="*/ 4365844 w 12191999"/>
              <a:gd name="connsiteY178" fmla="*/ 1952560 h 2070165"/>
              <a:gd name="connsiteX179" fmla="*/ 4365844 w 12191999"/>
              <a:gd name="connsiteY179" fmla="*/ 1918986 h 2070165"/>
              <a:gd name="connsiteX180" fmla="*/ 4354548 w 12191999"/>
              <a:gd name="connsiteY180" fmla="*/ 1910593 h 2070165"/>
              <a:gd name="connsiteX181" fmla="*/ 5565925 w 12191999"/>
              <a:gd name="connsiteY181" fmla="*/ 1907512 h 2070165"/>
              <a:gd name="connsiteX182" fmla="*/ 5565925 w 12191999"/>
              <a:gd name="connsiteY182" fmla="*/ 2007165 h 2070165"/>
              <a:gd name="connsiteX183" fmla="*/ 5624365 w 12191999"/>
              <a:gd name="connsiteY183" fmla="*/ 2007165 h 2070165"/>
              <a:gd name="connsiteX184" fmla="*/ 5624365 w 12191999"/>
              <a:gd name="connsiteY184" fmla="*/ 1907512 h 2070165"/>
              <a:gd name="connsiteX185" fmla="*/ 5483131 w 12191999"/>
              <a:gd name="connsiteY185" fmla="*/ 1907512 h 2070165"/>
              <a:gd name="connsiteX186" fmla="*/ 5483131 w 12191999"/>
              <a:gd name="connsiteY186" fmla="*/ 2007165 h 2070165"/>
              <a:gd name="connsiteX187" fmla="*/ 5541572 w 12191999"/>
              <a:gd name="connsiteY187" fmla="*/ 2007165 h 2070165"/>
              <a:gd name="connsiteX188" fmla="*/ 5541572 w 12191999"/>
              <a:gd name="connsiteY188" fmla="*/ 1907512 h 2070165"/>
              <a:gd name="connsiteX189" fmla="*/ 5400338 w 12191999"/>
              <a:gd name="connsiteY189" fmla="*/ 1907512 h 2070165"/>
              <a:gd name="connsiteX190" fmla="*/ 5400338 w 12191999"/>
              <a:gd name="connsiteY190" fmla="*/ 2007165 h 2070165"/>
              <a:gd name="connsiteX191" fmla="*/ 5458778 w 12191999"/>
              <a:gd name="connsiteY191" fmla="*/ 2007165 h 2070165"/>
              <a:gd name="connsiteX192" fmla="*/ 5458778 w 12191999"/>
              <a:gd name="connsiteY192" fmla="*/ 1907512 h 2070165"/>
              <a:gd name="connsiteX193" fmla="*/ 5317545 w 12191999"/>
              <a:gd name="connsiteY193" fmla="*/ 1907512 h 2070165"/>
              <a:gd name="connsiteX194" fmla="*/ 5317545 w 12191999"/>
              <a:gd name="connsiteY194" fmla="*/ 2007165 h 2070165"/>
              <a:gd name="connsiteX195" fmla="*/ 5375987 w 12191999"/>
              <a:gd name="connsiteY195" fmla="*/ 2007165 h 2070165"/>
              <a:gd name="connsiteX196" fmla="*/ 5375987 w 12191999"/>
              <a:gd name="connsiteY196" fmla="*/ 1907512 h 2070165"/>
              <a:gd name="connsiteX197" fmla="*/ 5234751 w 12191999"/>
              <a:gd name="connsiteY197" fmla="*/ 1907512 h 2070165"/>
              <a:gd name="connsiteX198" fmla="*/ 5234751 w 12191999"/>
              <a:gd name="connsiteY198" fmla="*/ 2007165 h 2070165"/>
              <a:gd name="connsiteX199" fmla="*/ 5293192 w 12191999"/>
              <a:gd name="connsiteY199" fmla="*/ 2007165 h 2070165"/>
              <a:gd name="connsiteX200" fmla="*/ 5293192 w 12191999"/>
              <a:gd name="connsiteY200" fmla="*/ 1907512 h 2070165"/>
              <a:gd name="connsiteX201" fmla="*/ 9805043 w 12191999"/>
              <a:gd name="connsiteY201" fmla="*/ 1907170 h 2070165"/>
              <a:gd name="connsiteX202" fmla="*/ 9805043 w 12191999"/>
              <a:gd name="connsiteY202" fmla="*/ 2030795 h 2070165"/>
              <a:gd name="connsiteX203" fmla="*/ 9890562 w 12191999"/>
              <a:gd name="connsiteY203" fmla="*/ 2030795 h 2070165"/>
              <a:gd name="connsiteX204" fmla="*/ 9890562 w 12191999"/>
              <a:gd name="connsiteY204" fmla="*/ 1907170 h 2070165"/>
              <a:gd name="connsiteX205" fmla="*/ 46834 w 12191999"/>
              <a:gd name="connsiteY205" fmla="*/ 1907170 h 2070165"/>
              <a:gd name="connsiteX206" fmla="*/ 46834 w 12191999"/>
              <a:gd name="connsiteY206" fmla="*/ 2030795 h 2070165"/>
              <a:gd name="connsiteX207" fmla="*/ 132354 w 12191999"/>
              <a:gd name="connsiteY207" fmla="*/ 2030795 h 2070165"/>
              <a:gd name="connsiteX208" fmla="*/ 132354 w 12191999"/>
              <a:gd name="connsiteY208" fmla="*/ 1907170 h 2070165"/>
              <a:gd name="connsiteX209" fmla="*/ 9444482 w 12191999"/>
              <a:gd name="connsiteY209" fmla="*/ 1901206 h 2070165"/>
              <a:gd name="connsiteX210" fmla="*/ 9444482 w 12191999"/>
              <a:gd name="connsiteY210" fmla="*/ 1993558 h 2070165"/>
              <a:gd name="connsiteX211" fmla="*/ 9643306 w 12191999"/>
              <a:gd name="connsiteY211" fmla="*/ 1993558 h 2070165"/>
              <a:gd name="connsiteX212" fmla="*/ 9643306 w 12191999"/>
              <a:gd name="connsiteY212" fmla="*/ 1901206 h 2070165"/>
              <a:gd name="connsiteX213" fmla="*/ 9171376 w 12191999"/>
              <a:gd name="connsiteY213" fmla="*/ 1901206 h 2070165"/>
              <a:gd name="connsiteX214" fmla="*/ 9171376 w 12191999"/>
              <a:gd name="connsiteY214" fmla="*/ 1993558 h 2070165"/>
              <a:gd name="connsiteX215" fmla="*/ 9370200 w 12191999"/>
              <a:gd name="connsiteY215" fmla="*/ 1993558 h 2070165"/>
              <a:gd name="connsiteX216" fmla="*/ 9370200 w 12191999"/>
              <a:gd name="connsiteY216" fmla="*/ 1901206 h 2070165"/>
              <a:gd name="connsiteX217" fmla="*/ 2868734 w 12191999"/>
              <a:gd name="connsiteY217" fmla="*/ 1898580 h 2070165"/>
              <a:gd name="connsiteX218" fmla="*/ 2804611 w 12191999"/>
              <a:gd name="connsiteY218" fmla="*/ 1946222 h 2070165"/>
              <a:gd name="connsiteX219" fmla="*/ 2868734 w 12191999"/>
              <a:gd name="connsiteY219" fmla="*/ 1993864 h 2070165"/>
              <a:gd name="connsiteX220" fmla="*/ 2932855 w 12191999"/>
              <a:gd name="connsiteY220" fmla="*/ 1946222 h 2070165"/>
              <a:gd name="connsiteX221" fmla="*/ 2868734 w 12191999"/>
              <a:gd name="connsiteY221" fmla="*/ 1898580 h 2070165"/>
              <a:gd name="connsiteX222" fmla="*/ 2589672 w 12191999"/>
              <a:gd name="connsiteY222" fmla="*/ 1895650 h 2070165"/>
              <a:gd name="connsiteX223" fmla="*/ 2525550 w 12191999"/>
              <a:gd name="connsiteY223" fmla="*/ 1943292 h 2070165"/>
              <a:gd name="connsiteX224" fmla="*/ 2589672 w 12191999"/>
              <a:gd name="connsiteY224" fmla="*/ 1990933 h 2070165"/>
              <a:gd name="connsiteX225" fmla="*/ 2653794 w 12191999"/>
              <a:gd name="connsiteY225" fmla="*/ 1943292 h 2070165"/>
              <a:gd name="connsiteX226" fmla="*/ 2589672 w 12191999"/>
              <a:gd name="connsiteY226" fmla="*/ 1895650 h 2070165"/>
              <a:gd name="connsiteX227" fmla="*/ 7456345 w 12191999"/>
              <a:gd name="connsiteY227" fmla="*/ 1877325 h 2070165"/>
              <a:gd name="connsiteX228" fmla="*/ 7442092 w 12191999"/>
              <a:gd name="connsiteY228" fmla="*/ 1887915 h 2070165"/>
              <a:gd name="connsiteX229" fmla="*/ 7442092 w 12191999"/>
              <a:gd name="connsiteY229" fmla="*/ 1930273 h 2070165"/>
              <a:gd name="connsiteX230" fmla="*/ 7456345 w 12191999"/>
              <a:gd name="connsiteY230" fmla="*/ 1940863 h 2070165"/>
              <a:gd name="connsiteX231" fmla="*/ 7824762 w 12191999"/>
              <a:gd name="connsiteY231" fmla="*/ 1940863 h 2070165"/>
              <a:gd name="connsiteX232" fmla="*/ 7839015 w 12191999"/>
              <a:gd name="connsiteY232" fmla="*/ 1930273 h 2070165"/>
              <a:gd name="connsiteX233" fmla="*/ 7839015 w 12191999"/>
              <a:gd name="connsiteY233" fmla="*/ 1887915 h 2070165"/>
              <a:gd name="connsiteX234" fmla="*/ 7824762 w 12191999"/>
              <a:gd name="connsiteY234" fmla="*/ 1877325 h 2070165"/>
              <a:gd name="connsiteX235" fmla="*/ 12117009 w 12191999"/>
              <a:gd name="connsiteY235" fmla="*/ 1861979 h 2070165"/>
              <a:gd name="connsiteX236" fmla="*/ 12117009 w 12191999"/>
              <a:gd name="connsiteY236" fmla="*/ 1934814 h 2070165"/>
              <a:gd name="connsiteX237" fmla="*/ 12154265 w 12191999"/>
              <a:gd name="connsiteY237" fmla="*/ 1934814 h 2070165"/>
              <a:gd name="connsiteX238" fmla="*/ 12154265 w 12191999"/>
              <a:gd name="connsiteY238" fmla="*/ 1861979 h 2070165"/>
              <a:gd name="connsiteX239" fmla="*/ 12064227 w 12191999"/>
              <a:gd name="connsiteY239" fmla="*/ 1861979 h 2070165"/>
              <a:gd name="connsiteX240" fmla="*/ 12064227 w 12191999"/>
              <a:gd name="connsiteY240" fmla="*/ 1934814 h 2070165"/>
              <a:gd name="connsiteX241" fmla="*/ 12101484 w 12191999"/>
              <a:gd name="connsiteY241" fmla="*/ 1934814 h 2070165"/>
              <a:gd name="connsiteX242" fmla="*/ 12101484 w 12191999"/>
              <a:gd name="connsiteY242" fmla="*/ 1861979 h 2070165"/>
              <a:gd name="connsiteX243" fmla="*/ 12011446 w 12191999"/>
              <a:gd name="connsiteY243" fmla="*/ 1861979 h 2070165"/>
              <a:gd name="connsiteX244" fmla="*/ 12011446 w 12191999"/>
              <a:gd name="connsiteY244" fmla="*/ 1934814 h 2070165"/>
              <a:gd name="connsiteX245" fmla="*/ 12048702 w 12191999"/>
              <a:gd name="connsiteY245" fmla="*/ 1934814 h 2070165"/>
              <a:gd name="connsiteX246" fmla="*/ 12048702 w 12191999"/>
              <a:gd name="connsiteY246" fmla="*/ 1861979 h 2070165"/>
              <a:gd name="connsiteX247" fmla="*/ 11958667 w 12191999"/>
              <a:gd name="connsiteY247" fmla="*/ 1861979 h 2070165"/>
              <a:gd name="connsiteX248" fmla="*/ 11958667 w 12191999"/>
              <a:gd name="connsiteY248" fmla="*/ 1934814 h 2070165"/>
              <a:gd name="connsiteX249" fmla="*/ 11995923 w 12191999"/>
              <a:gd name="connsiteY249" fmla="*/ 1934814 h 2070165"/>
              <a:gd name="connsiteX250" fmla="*/ 11995923 w 12191999"/>
              <a:gd name="connsiteY250" fmla="*/ 1861979 h 2070165"/>
              <a:gd name="connsiteX251" fmla="*/ 11905885 w 12191999"/>
              <a:gd name="connsiteY251" fmla="*/ 1861979 h 2070165"/>
              <a:gd name="connsiteX252" fmla="*/ 11905885 w 12191999"/>
              <a:gd name="connsiteY252" fmla="*/ 1934814 h 2070165"/>
              <a:gd name="connsiteX253" fmla="*/ 11943142 w 12191999"/>
              <a:gd name="connsiteY253" fmla="*/ 1934814 h 2070165"/>
              <a:gd name="connsiteX254" fmla="*/ 11943142 w 12191999"/>
              <a:gd name="connsiteY254" fmla="*/ 1861979 h 2070165"/>
              <a:gd name="connsiteX255" fmla="*/ 6702656 w 12191999"/>
              <a:gd name="connsiteY255" fmla="*/ 1861979 h 2070165"/>
              <a:gd name="connsiteX256" fmla="*/ 6702656 w 12191999"/>
              <a:gd name="connsiteY256" fmla="*/ 1934814 h 2070165"/>
              <a:gd name="connsiteX257" fmla="*/ 6739886 w 12191999"/>
              <a:gd name="connsiteY257" fmla="*/ 1934814 h 2070165"/>
              <a:gd name="connsiteX258" fmla="*/ 6739886 w 12191999"/>
              <a:gd name="connsiteY258" fmla="*/ 1861979 h 2070165"/>
              <a:gd name="connsiteX259" fmla="*/ 6649915 w 12191999"/>
              <a:gd name="connsiteY259" fmla="*/ 1861979 h 2070165"/>
              <a:gd name="connsiteX260" fmla="*/ 6649915 w 12191999"/>
              <a:gd name="connsiteY260" fmla="*/ 1934814 h 2070165"/>
              <a:gd name="connsiteX261" fmla="*/ 6687144 w 12191999"/>
              <a:gd name="connsiteY261" fmla="*/ 1934814 h 2070165"/>
              <a:gd name="connsiteX262" fmla="*/ 6687144 w 12191999"/>
              <a:gd name="connsiteY262" fmla="*/ 1861979 h 2070165"/>
              <a:gd name="connsiteX263" fmla="*/ 6597173 w 12191999"/>
              <a:gd name="connsiteY263" fmla="*/ 1861979 h 2070165"/>
              <a:gd name="connsiteX264" fmla="*/ 6597173 w 12191999"/>
              <a:gd name="connsiteY264" fmla="*/ 1934814 h 2070165"/>
              <a:gd name="connsiteX265" fmla="*/ 6634402 w 12191999"/>
              <a:gd name="connsiteY265" fmla="*/ 1934814 h 2070165"/>
              <a:gd name="connsiteX266" fmla="*/ 6634402 w 12191999"/>
              <a:gd name="connsiteY266" fmla="*/ 1861979 h 2070165"/>
              <a:gd name="connsiteX267" fmla="*/ 6544431 w 12191999"/>
              <a:gd name="connsiteY267" fmla="*/ 1861979 h 2070165"/>
              <a:gd name="connsiteX268" fmla="*/ 6544431 w 12191999"/>
              <a:gd name="connsiteY268" fmla="*/ 1934814 h 2070165"/>
              <a:gd name="connsiteX269" fmla="*/ 6581659 w 12191999"/>
              <a:gd name="connsiteY269" fmla="*/ 1934814 h 2070165"/>
              <a:gd name="connsiteX270" fmla="*/ 6581659 w 12191999"/>
              <a:gd name="connsiteY270" fmla="*/ 1861979 h 2070165"/>
              <a:gd name="connsiteX271" fmla="*/ 6491689 w 12191999"/>
              <a:gd name="connsiteY271" fmla="*/ 1861979 h 2070165"/>
              <a:gd name="connsiteX272" fmla="*/ 6491689 w 12191999"/>
              <a:gd name="connsiteY272" fmla="*/ 1934814 h 2070165"/>
              <a:gd name="connsiteX273" fmla="*/ 6528917 w 12191999"/>
              <a:gd name="connsiteY273" fmla="*/ 1934814 h 2070165"/>
              <a:gd name="connsiteX274" fmla="*/ 6528917 w 12191999"/>
              <a:gd name="connsiteY274" fmla="*/ 1861979 h 2070165"/>
              <a:gd name="connsiteX275" fmla="*/ 5906817 w 12191999"/>
              <a:gd name="connsiteY275" fmla="*/ 1861979 h 2070165"/>
              <a:gd name="connsiteX276" fmla="*/ 5906817 w 12191999"/>
              <a:gd name="connsiteY276" fmla="*/ 1934814 h 2070165"/>
              <a:gd name="connsiteX277" fmla="*/ 5944045 w 12191999"/>
              <a:gd name="connsiteY277" fmla="*/ 1934814 h 2070165"/>
              <a:gd name="connsiteX278" fmla="*/ 5944045 w 12191999"/>
              <a:gd name="connsiteY278" fmla="*/ 1861979 h 2070165"/>
              <a:gd name="connsiteX279" fmla="*/ 5854075 w 12191999"/>
              <a:gd name="connsiteY279" fmla="*/ 1861979 h 2070165"/>
              <a:gd name="connsiteX280" fmla="*/ 5854075 w 12191999"/>
              <a:gd name="connsiteY280" fmla="*/ 1934814 h 2070165"/>
              <a:gd name="connsiteX281" fmla="*/ 5891303 w 12191999"/>
              <a:gd name="connsiteY281" fmla="*/ 1934814 h 2070165"/>
              <a:gd name="connsiteX282" fmla="*/ 5891303 w 12191999"/>
              <a:gd name="connsiteY282" fmla="*/ 1861979 h 2070165"/>
              <a:gd name="connsiteX283" fmla="*/ 5801332 w 12191999"/>
              <a:gd name="connsiteY283" fmla="*/ 1861979 h 2070165"/>
              <a:gd name="connsiteX284" fmla="*/ 5801332 w 12191999"/>
              <a:gd name="connsiteY284" fmla="*/ 1934814 h 2070165"/>
              <a:gd name="connsiteX285" fmla="*/ 5838561 w 12191999"/>
              <a:gd name="connsiteY285" fmla="*/ 1934814 h 2070165"/>
              <a:gd name="connsiteX286" fmla="*/ 5838561 w 12191999"/>
              <a:gd name="connsiteY286" fmla="*/ 1861979 h 2070165"/>
              <a:gd name="connsiteX287" fmla="*/ 5748590 w 12191999"/>
              <a:gd name="connsiteY287" fmla="*/ 1861979 h 2070165"/>
              <a:gd name="connsiteX288" fmla="*/ 5748590 w 12191999"/>
              <a:gd name="connsiteY288" fmla="*/ 1934814 h 2070165"/>
              <a:gd name="connsiteX289" fmla="*/ 5785819 w 12191999"/>
              <a:gd name="connsiteY289" fmla="*/ 1934814 h 2070165"/>
              <a:gd name="connsiteX290" fmla="*/ 5785819 w 12191999"/>
              <a:gd name="connsiteY290" fmla="*/ 1861979 h 2070165"/>
              <a:gd name="connsiteX291" fmla="*/ 5695848 w 12191999"/>
              <a:gd name="connsiteY291" fmla="*/ 1861979 h 2070165"/>
              <a:gd name="connsiteX292" fmla="*/ 5695848 w 12191999"/>
              <a:gd name="connsiteY292" fmla="*/ 1934814 h 2070165"/>
              <a:gd name="connsiteX293" fmla="*/ 5733078 w 12191999"/>
              <a:gd name="connsiteY293" fmla="*/ 1934814 h 2070165"/>
              <a:gd name="connsiteX294" fmla="*/ 5733078 w 12191999"/>
              <a:gd name="connsiteY294" fmla="*/ 1861979 h 2070165"/>
              <a:gd name="connsiteX295" fmla="*/ 4699491 w 12191999"/>
              <a:gd name="connsiteY295" fmla="*/ 1861979 h 2070165"/>
              <a:gd name="connsiteX296" fmla="*/ 4699491 w 12191999"/>
              <a:gd name="connsiteY296" fmla="*/ 1934814 h 2070165"/>
              <a:gd name="connsiteX297" fmla="*/ 4743820 w 12191999"/>
              <a:gd name="connsiteY297" fmla="*/ 1934814 h 2070165"/>
              <a:gd name="connsiteX298" fmla="*/ 4743820 w 12191999"/>
              <a:gd name="connsiteY298" fmla="*/ 1861979 h 2070165"/>
              <a:gd name="connsiteX299" fmla="*/ 4636694 w 12191999"/>
              <a:gd name="connsiteY299" fmla="*/ 1861979 h 2070165"/>
              <a:gd name="connsiteX300" fmla="*/ 4636694 w 12191999"/>
              <a:gd name="connsiteY300" fmla="*/ 1934814 h 2070165"/>
              <a:gd name="connsiteX301" fmla="*/ 4681020 w 12191999"/>
              <a:gd name="connsiteY301" fmla="*/ 1934814 h 2070165"/>
              <a:gd name="connsiteX302" fmla="*/ 4681020 w 12191999"/>
              <a:gd name="connsiteY302" fmla="*/ 1861979 h 2070165"/>
              <a:gd name="connsiteX303" fmla="*/ 4573897 w 12191999"/>
              <a:gd name="connsiteY303" fmla="*/ 1861979 h 2070165"/>
              <a:gd name="connsiteX304" fmla="*/ 4573897 w 12191999"/>
              <a:gd name="connsiteY304" fmla="*/ 1934814 h 2070165"/>
              <a:gd name="connsiteX305" fmla="*/ 4618223 w 12191999"/>
              <a:gd name="connsiteY305" fmla="*/ 1934814 h 2070165"/>
              <a:gd name="connsiteX306" fmla="*/ 4618223 w 12191999"/>
              <a:gd name="connsiteY306" fmla="*/ 1861979 h 2070165"/>
              <a:gd name="connsiteX307" fmla="*/ 4511099 w 12191999"/>
              <a:gd name="connsiteY307" fmla="*/ 1861979 h 2070165"/>
              <a:gd name="connsiteX308" fmla="*/ 4511099 w 12191999"/>
              <a:gd name="connsiteY308" fmla="*/ 1934814 h 2070165"/>
              <a:gd name="connsiteX309" fmla="*/ 4555424 w 12191999"/>
              <a:gd name="connsiteY309" fmla="*/ 1934814 h 2070165"/>
              <a:gd name="connsiteX310" fmla="*/ 4555424 w 12191999"/>
              <a:gd name="connsiteY310" fmla="*/ 1861979 h 2070165"/>
              <a:gd name="connsiteX311" fmla="*/ 4448302 w 12191999"/>
              <a:gd name="connsiteY311" fmla="*/ 1861979 h 2070165"/>
              <a:gd name="connsiteX312" fmla="*/ 4448302 w 12191999"/>
              <a:gd name="connsiteY312" fmla="*/ 1934814 h 2070165"/>
              <a:gd name="connsiteX313" fmla="*/ 4492627 w 12191999"/>
              <a:gd name="connsiteY313" fmla="*/ 1934814 h 2070165"/>
              <a:gd name="connsiteX314" fmla="*/ 4492627 w 12191999"/>
              <a:gd name="connsiteY314" fmla="*/ 1861979 h 2070165"/>
              <a:gd name="connsiteX315" fmla="*/ 5150487 w 12191999"/>
              <a:gd name="connsiteY315" fmla="*/ 1848597 h 2070165"/>
              <a:gd name="connsiteX316" fmla="*/ 5150487 w 12191999"/>
              <a:gd name="connsiteY316" fmla="*/ 1948250 h 2070165"/>
              <a:gd name="connsiteX317" fmla="*/ 5208929 w 12191999"/>
              <a:gd name="connsiteY317" fmla="*/ 1948250 h 2070165"/>
              <a:gd name="connsiteX318" fmla="*/ 5208929 w 12191999"/>
              <a:gd name="connsiteY318" fmla="*/ 1848597 h 2070165"/>
              <a:gd name="connsiteX319" fmla="*/ 5067695 w 12191999"/>
              <a:gd name="connsiteY319" fmla="*/ 1848597 h 2070165"/>
              <a:gd name="connsiteX320" fmla="*/ 5067695 w 12191999"/>
              <a:gd name="connsiteY320" fmla="*/ 1948250 h 2070165"/>
              <a:gd name="connsiteX321" fmla="*/ 5126136 w 12191999"/>
              <a:gd name="connsiteY321" fmla="*/ 1948250 h 2070165"/>
              <a:gd name="connsiteX322" fmla="*/ 5126136 w 12191999"/>
              <a:gd name="connsiteY322" fmla="*/ 1848597 h 2070165"/>
              <a:gd name="connsiteX323" fmla="*/ 4984899 w 12191999"/>
              <a:gd name="connsiteY323" fmla="*/ 1848597 h 2070165"/>
              <a:gd name="connsiteX324" fmla="*/ 4984899 w 12191999"/>
              <a:gd name="connsiteY324" fmla="*/ 1948250 h 2070165"/>
              <a:gd name="connsiteX325" fmla="*/ 5043342 w 12191999"/>
              <a:gd name="connsiteY325" fmla="*/ 1948250 h 2070165"/>
              <a:gd name="connsiteX326" fmla="*/ 5043342 w 12191999"/>
              <a:gd name="connsiteY326" fmla="*/ 1848597 h 2070165"/>
              <a:gd name="connsiteX327" fmla="*/ 4902107 w 12191999"/>
              <a:gd name="connsiteY327" fmla="*/ 1848597 h 2070165"/>
              <a:gd name="connsiteX328" fmla="*/ 4902107 w 12191999"/>
              <a:gd name="connsiteY328" fmla="*/ 1948250 h 2070165"/>
              <a:gd name="connsiteX329" fmla="*/ 4960549 w 12191999"/>
              <a:gd name="connsiteY329" fmla="*/ 1948250 h 2070165"/>
              <a:gd name="connsiteX330" fmla="*/ 4960549 w 12191999"/>
              <a:gd name="connsiteY330" fmla="*/ 1848597 h 2070165"/>
              <a:gd name="connsiteX331" fmla="*/ 4819315 w 12191999"/>
              <a:gd name="connsiteY331" fmla="*/ 1848597 h 2070165"/>
              <a:gd name="connsiteX332" fmla="*/ 4819315 w 12191999"/>
              <a:gd name="connsiteY332" fmla="*/ 1948250 h 2070165"/>
              <a:gd name="connsiteX333" fmla="*/ 4877755 w 12191999"/>
              <a:gd name="connsiteY333" fmla="*/ 1948250 h 2070165"/>
              <a:gd name="connsiteX334" fmla="*/ 4877755 w 12191999"/>
              <a:gd name="connsiteY334" fmla="*/ 1848597 h 2070165"/>
              <a:gd name="connsiteX335" fmla="*/ 6351644 w 12191999"/>
              <a:gd name="connsiteY335" fmla="*/ 1841443 h 2070165"/>
              <a:gd name="connsiteX336" fmla="*/ 6351644 w 12191999"/>
              <a:gd name="connsiteY336" fmla="*/ 1941096 h 2070165"/>
              <a:gd name="connsiteX337" fmla="*/ 6410085 w 12191999"/>
              <a:gd name="connsiteY337" fmla="*/ 1941096 h 2070165"/>
              <a:gd name="connsiteX338" fmla="*/ 6410085 w 12191999"/>
              <a:gd name="connsiteY338" fmla="*/ 1841443 h 2070165"/>
              <a:gd name="connsiteX339" fmla="*/ 6268849 w 12191999"/>
              <a:gd name="connsiteY339" fmla="*/ 1841443 h 2070165"/>
              <a:gd name="connsiteX340" fmla="*/ 6268849 w 12191999"/>
              <a:gd name="connsiteY340" fmla="*/ 1941096 h 2070165"/>
              <a:gd name="connsiteX341" fmla="*/ 6327291 w 12191999"/>
              <a:gd name="connsiteY341" fmla="*/ 1941096 h 2070165"/>
              <a:gd name="connsiteX342" fmla="*/ 6327291 w 12191999"/>
              <a:gd name="connsiteY342" fmla="*/ 1841443 h 2070165"/>
              <a:gd name="connsiteX343" fmla="*/ 6186056 w 12191999"/>
              <a:gd name="connsiteY343" fmla="*/ 1841443 h 2070165"/>
              <a:gd name="connsiteX344" fmla="*/ 6186056 w 12191999"/>
              <a:gd name="connsiteY344" fmla="*/ 1941096 h 2070165"/>
              <a:gd name="connsiteX345" fmla="*/ 6244498 w 12191999"/>
              <a:gd name="connsiteY345" fmla="*/ 1941096 h 2070165"/>
              <a:gd name="connsiteX346" fmla="*/ 6244498 w 12191999"/>
              <a:gd name="connsiteY346" fmla="*/ 1841443 h 2070165"/>
              <a:gd name="connsiteX347" fmla="*/ 6103264 w 12191999"/>
              <a:gd name="connsiteY347" fmla="*/ 1841443 h 2070165"/>
              <a:gd name="connsiteX348" fmla="*/ 6103264 w 12191999"/>
              <a:gd name="connsiteY348" fmla="*/ 1941096 h 2070165"/>
              <a:gd name="connsiteX349" fmla="*/ 6161704 w 12191999"/>
              <a:gd name="connsiteY349" fmla="*/ 1941096 h 2070165"/>
              <a:gd name="connsiteX350" fmla="*/ 6161704 w 12191999"/>
              <a:gd name="connsiteY350" fmla="*/ 1841443 h 2070165"/>
              <a:gd name="connsiteX351" fmla="*/ 6020469 w 12191999"/>
              <a:gd name="connsiteY351" fmla="*/ 1841443 h 2070165"/>
              <a:gd name="connsiteX352" fmla="*/ 6020469 w 12191999"/>
              <a:gd name="connsiteY352" fmla="*/ 1941096 h 2070165"/>
              <a:gd name="connsiteX353" fmla="*/ 6078911 w 12191999"/>
              <a:gd name="connsiteY353" fmla="*/ 1941096 h 2070165"/>
              <a:gd name="connsiteX354" fmla="*/ 6078911 w 12191999"/>
              <a:gd name="connsiteY354" fmla="*/ 1841443 h 2070165"/>
              <a:gd name="connsiteX355" fmla="*/ 8483306 w 12191999"/>
              <a:gd name="connsiteY355" fmla="*/ 1809097 h 2070165"/>
              <a:gd name="connsiteX356" fmla="*/ 8472009 w 12191999"/>
              <a:gd name="connsiteY356" fmla="*/ 1817491 h 2070165"/>
              <a:gd name="connsiteX357" fmla="*/ 8472009 w 12191999"/>
              <a:gd name="connsiteY357" fmla="*/ 1851065 h 2070165"/>
              <a:gd name="connsiteX358" fmla="*/ 8483306 w 12191999"/>
              <a:gd name="connsiteY358" fmla="*/ 1859459 h 2070165"/>
              <a:gd name="connsiteX359" fmla="*/ 9012984 w 12191999"/>
              <a:gd name="connsiteY359" fmla="*/ 1859459 h 2070165"/>
              <a:gd name="connsiteX360" fmla="*/ 9024281 w 12191999"/>
              <a:gd name="connsiteY360" fmla="*/ 1851065 h 2070165"/>
              <a:gd name="connsiteX361" fmla="*/ 9024281 w 12191999"/>
              <a:gd name="connsiteY361" fmla="*/ 1817491 h 2070165"/>
              <a:gd name="connsiteX362" fmla="*/ 9012984 w 12191999"/>
              <a:gd name="connsiteY362" fmla="*/ 1809097 h 2070165"/>
              <a:gd name="connsiteX363" fmla="*/ 6837698 w 12191999"/>
              <a:gd name="connsiteY363" fmla="*/ 1809097 h 2070165"/>
              <a:gd name="connsiteX364" fmla="*/ 6826401 w 12191999"/>
              <a:gd name="connsiteY364" fmla="*/ 1817491 h 2070165"/>
              <a:gd name="connsiteX365" fmla="*/ 6826401 w 12191999"/>
              <a:gd name="connsiteY365" fmla="*/ 1851065 h 2070165"/>
              <a:gd name="connsiteX366" fmla="*/ 6837698 w 12191999"/>
              <a:gd name="connsiteY366" fmla="*/ 1859459 h 2070165"/>
              <a:gd name="connsiteX367" fmla="*/ 7367375 w 12191999"/>
              <a:gd name="connsiteY367" fmla="*/ 1859459 h 2070165"/>
              <a:gd name="connsiteX368" fmla="*/ 7378673 w 12191999"/>
              <a:gd name="connsiteY368" fmla="*/ 1851065 h 2070165"/>
              <a:gd name="connsiteX369" fmla="*/ 7378673 w 12191999"/>
              <a:gd name="connsiteY369" fmla="*/ 1817491 h 2070165"/>
              <a:gd name="connsiteX370" fmla="*/ 7367375 w 12191999"/>
              <a:gd name="connsiteY370" fmla="*/ 1809097 h 2070165"/>
              <a:gd name="connsiteX371" fmla="*/ 3824872 w 12191999"/>
              <a:gd name="connsiteY371" fmla="*/ 1809097 h 2070165"/>
              <a:gd name="connsiteX372" fmla="*/ 3813574 w 12191999"/>
              <a:gd name="connsiteY372" fmla="*/ 1817491 h 2070165"/>
              <a:gd name="connsiteX373" fmla="*/ 3813574 w 12191999"/>
              <a:gd name="connsiteY373" fmla="*/ 1851065 h 2070165"/>
              <a:gd name="connsiteX374" fmla="*/ 3824872 w 12191999"/>
              <a:gd name="connsiteY374" fmla="*/ 1859459 h 2070165"/>
              <a:gd name="connsiteX375" fmla="*/ 4354548 w 12191999"/>
              <a:gd name="connsiteY375" fmla="*/ 1859459 h 2070165"/>
              <a:gd name="connsiteX376" fmla="*/ 4365844 w 12191999"/>
              <a:gd name="connsiteY376" fmla="*/ 1851065 h 2070165"/>
              <a:gd name="connsiteX377" fmla="*/ 4365844 w 12191999"/>
              <a:gd name="connsiteY377" fmla="*/ 1817491 h 2070165"/>
              <a:gd name="connsiteX378" fmla="*/ 4354548 w 12191999"/>
              <a:gd name="connsiteY378" fmla="*/ 1809097 h 2070165"/>
              <a:gd name="connsiteX379" fmla="*/ 5565925 w 12191999"/>
              <a:gd name="connsiteY379" fmla="*/ 1789681 h 2070165"/>
              <a:gd name="connsiteX380" fmla="*/ 5565925 w 12191999"/>
              <a:gd name="connsiteY380" fmla="*/ 1889334 h 2070165"/>
              <a:gd name="connsiteX381" fmla="*/ 5624365 w 12191999"/>
              <a:gd name="connsiteY381" fmla="*/ 1889334 h 2070165"/>
              <a:gd name="connsiteX382" fmla="*/ 5624365 w 12191999"/>
              <a:gd name="connsiteY382" fmla="*/ 1789681 h 2070165"/>
              <a:gd name="connsiteX383" fmla="*/ 5483131 w 12191999"/>
              <a:gd name="connsiteY383" fmla="*/ 1789681 h 2070165"/>
              <a:gd name="connsiteX384" fmla="*/ 5483131 w 12191999"/>
              <a:gd name="connsiteY384" fmla="*/ 1889334 h 2070165"/>
              <a:gd name="connsiteX385" fmla="*/ 5541572 w 12191999"/>
              <a:gd name="connsiteY385" fmla="*/ 1889334 h 2070165"/>
              <a:gd name="connsiteX386" fmla="*/ 5541572 w 12191999"/>
              <a:gd name="connsiteY386" fmla="*/ 1789681 h 2070165"/>
              <a:gd name="connsiteX387" fmla="*/ 5400338 w 12191999"/>
              <a:gd name="connsiteY387" fmla="*/ 1789681 h 2070165"/>
              <a:gd name="connsiteX388" fmla="*/ 5400338 w 12191999"/>
              <a:gd name="connsiteY388" fmla="*/ 1889334 h 2070165"/>
              <a:gd name="connsiteX389" fmla="*/ 5458778 w 12191999"/>
              <a:gd name="connsiteY389" fmla="*/ 1889334 h 2070165"/>
              <a:gd name="connsiteX390" fmla="*/ 5458778 w 12191999"/>
              <a:gd name="connsiteY390" fmla="*/ 1789681 h 2070165"/>
              <a:gd name="connsiteX391" fmla="*/ 5317545 w 12191999"/>
              <a:gd name="connsiteY391" fmla="*/ 1789681 h 2070165"/>
              <a:gd name="connsiteX392" fmla="*/ 5317545 w 12191999"/>
              <a:gd name="connsiteY392" fmla="*/ 1889334 h 2070165"/>
              <a:gd name="connsiteX393" fmla="*/ 5375987 w 12191999"/>
              <a:gd name="connsiteY393" fmla="*/ 1889334 h 2070165"/>
              <a:gd name="connsiteX394" fmla="*/ 5375987 w 12191999"/>
              <a:gd name="connsiteY394" fmla="*/ 1789681 h 2070165"/>
              <a:gd name="connsiteX395" fmla="*/ 5234751 w 12191999"/>
              <a:gd name="connsiteY395" fmla="*/ 1789681 h 2070165"/>
              <a:gd name="connsiteX396" fmla="*/ 5234751 w 12191999"/>
              <a:gd name="connsiteY396" fmla="*/ 1889334 h 2070165"/>
              <a:gd name="connsiteX397" fmla="*/ 5293192 w 12191999"/>
              <a:gd name="connsiteY397" fmla="*/ 1889334 h 2070165"/>
              <a:gd name="connsiteX398" fmla="*/ 5293192 w 12191999"/>
              <a:gd name="connsiteY398" fmla="*/ 1789681 h 2070165"/>
              <a:gd name="connsiteX399" fmla="*/ 9284775 w 12191999"/>
              <a:gd name="connsiteY399" fmla="*/ 1773678 h 2070165"/>
              <a:gd name="connsiteX400" fmla="*/ 9284775 w 12191999"/>
              <a:gd name="connsiteY400" fmla="*/ 1834453 h 2070165"/>
              <a:gd name="connsiteX401" fmla="*/ 9688442 w 12191999"/>
              <a:gd name="connsiteY401" fmla="*/ 1834453 h 2070165"/>
              <a:gd name="connsiteX402" fmla="*/ 9688442 w 12191999"/>
              <a:gd name="connsiteY402" fmla="*/ 1773678 h 2070165"/>
              <a:gd name="connsiteX403" fmla="*/ 9100450 w 12191999"/>
              <a:gd name="connsiteY403" fmla="*/ 1773678 h 2070165"/>
              <a:gd name="connsiteX404" fmla="*/ 9100450 w 12191999"/>
              <a:gd name="connsiteY404" fmla="*/ 1834453 h 2070165"/>
              <a:gd name="connsiteX405" fmla="*/ 9240798 w 12191999"/>
              <a:gd name="connsiteY405" fmla="*/ 1834453 h 2070165"/>
              <a:gd name="connsiteX406" fmla="*/ 9240798 w 12191999"/>
              <a:gd name="connsiteY406" fmla="*/ 1773678 h 2070165"/>
              <a:gd name="connsiteX407" fmla="*/ 2453541 w 12191999"/>
              <a:gd name="connsiteY407" fmla="*/ 1773678 h 2070165"/>
              <a:gd name="connsiteX408" fmla="*/ 2453541 w 12191999"/>
              <a:gd name="connsiteY408" fmla="*/ 1834453 h 2070165"/>
              <a:gd name="connsiteX409" fmla="*/ 3024257 w 12191999"/>
              <a:gd name="connsiteY409" fmla="*/ 1834453 h 2070165"/>
              <a:gd name="connsiteX410" fmla="*/ 3024257 w 12191999"/>
              <a:gd name="connsiteY410" fmla="*/ 1773678 h 2070165"/>
              <a:gd name="connsiteX411" fmla="*/ 2192935 w 12191999"/>
              <a:gd name="connsiteY411" fmla="*/ 1773678 h 2070165"/>
              <a:gd name="connsiteX412" fmla="*/ 2192935 w 12191999"/>
              <a:gd name="connsiteY412" fmla="*/ 1834453 h 2070165"/>
              <a:gd name="connsiteX413" fmla="*/ 2391362 w 12191999"/>
              <a:gd name="connsiteY413" fmla="*/ 1834453 h 2070165"/>
              <a:gd name="connsiteX414" fmla="*/ 2391362 w 12191999"/>
              <a:gd name="connsiteY414" fmla="*/ 1773678 h 2070165"/>
              <a:gd name="connsiteX415" fmla="*/ 7456345 w 12191999"/>
              <a:gd name="connsiteY415" fmla="*/ 1749276 h 2070165"/>
              <a:gd name="connsiteX416" fmla="*/ 7442092 w 12191999"/>
              <a:gd name="connsiteY416" fmla="*/ 1759866 h 2070165"/>
              <a:gd name="connsiteX417" fmla="*/ 7442092 w 12191999"/>
              <a:gd name="connsiteY417" fmla="*/ 1802223 h 2070165"/>
              <a:gd name="connsiteX418" fmla="*/ 7456345 w 12191999"/>
              <a:gd name="connsiteY418" fmla="*/ 1812813 h 2070165"/>
              <a:gd name="connsiteX419" fmla="*/ 7824762 w 12191999"/>
              <a:gd name="connsiteY419" fmla="*/ 1812813 h 2070165"/>
              <a:gd name="connsiteX420" fmla="*/ 7839015 w 12191999"/>
              <a:gd name="connsiteY420" fmla="*/ 1802223 h 2070165"/>
              <a:gd name="connsiteX421" fmla="*/ 7839015 w 12191999"/>
              <a:gd name="connsiteY421" fmla="*/ 1759866 h 2070165"/>
              <a:gd name="connsiteX422" fmla="*/ 7824762 w 12191999"/>
              <a:gd name="connsiteY422" fmla="*/ 1749276 h 2070165"/>
              <a:gd name="connsiteX423" fmla="*/ 1564955 w 12191999"/>
              <a:gd name="connsiteY423" fmla="*/ 1744249 h 2070165"/>
              <a:gd name="connsiteX424" fmla="*/ 2117227 w 12191999"/>
              <a:gd name="connsiteY424" fmla="*/ 1744249 h 2070165"/>
              <a:gd name="connsiteX425" fmla="*/ 2117227 w 12191999"/>
              <a:gd name="connsiteY425" fmla="*/ 1917763 h 2070165"/>
              <a:gd name="connsiteX426" fmla="*/ 1564955 w 12191999"/>
              <a:gd name="connsiteY426" fmla="*/ 1917763 h 2070165"/>
              <a:gd name="connsiteX427" fmla="*/ 12117009 w 12191999"/>
              <a:gd name="connsiteY427" fmla="*/ 1736430 h 2070165"/>
              <a:gd name="connsiteX428" fmla="*/ 12117009 w 12191999"/>
              <a:gd name="connsiteY428" fmla="*/ 1809264 h 2070165"/>
              <a:gd name="connsiteX429" fmla="*/ 12154265 w 12191999"/>
              <a:gd name="connsiteY429" fmla="*/ 1809264 h 2070165"/>
              <a:gd name="connsiteX430" fmla="*/ 12154265 w 12191999"/>
              <a:gd name="connsiteY430" fmla="*/ 1736430 h 2070165"/>
              <a:gd name="connsiteX431" fmla="*/ 12064227 w 12191999"/>
              <a:gd name="connsiteY431" fmla="*/ 1736430 h 2070165"/>
              <a:gd name="connsiteX432" fmla="*/ 12064227 w 12191999"/>
              <a:gd name="connsiteY432" fmla="*/ 1809264 h 2070165"/>
              <a:gd name="connsiteX433" fmla="*/ 12101484 w 12191999"/>
              <a:gd name="connsiteY433" fmla="*/ 1809264 h 2070165"/>
              <a:gd name="connsiteX434" fmla="*/ 12101484 w 12191999"/>
              <a:gd name="connsiteY434" fmla="*/ 1736430 h 2070165"/>
              <a:gd name="connsiteX435" fmla="*/ 12011446 w 12191999"/>
              <a:gd name="connsiteY435" fmla="*/ 1736430 h 2070165"/>
              <a:gd name="connsiteX436" fmla="*/ 12011446 w 12191999"/>
              <a:gd name="connsiteY436" fmla="*/ 1809264 h 2070165"/>
              <a:gd name="connsiteX437" fmla="*/ 12048702 w 12191999"/>
              <a:gd name="connsiteY437" fmla="*/ 1809264 h 2070165"/>
              <a:gd name="connsiteX438" fmla="*/ 12048702 w 12191999"/>
              <a:gd name="connsiteY438" fmla="*/ 1736430 h 2070165"/>
              <a:gd name="connsiteX439" fmla="*/ 11958667 w 12191999"/>
              <a:gd name="connsiteY439" fmla="*/ 1736430 h 2070165"/>
              <a:gd name="connsiteX440" fmla="*/ 11958667 w 12191999"/>
              <a:gd name="connsiteY440" fmla="*/ 1809264 h 2070165"/>
              <a:gd name="connsiteX441" fmla="*/ 11995923 w 12191999"/>
              <a:gd name="connsiteY441" fmla="*/ 1809264 h 2070165"/>
              <a:gd name="connsiteX442" fmla="*/ 11995923 w 12191999"/>
              <a:gd name="connsiteY442" fmla="*/ 1736430 h 2070165"/>
              <a:gd name="connsiteX443" fmla="*/ 11905885 w 12191999"/>
              <a:gd name="connsiteY443" fmla="*/ 1736430 h 2070165"/>
              <a:gd name="connsiteX444" fmla="*/ 11905885 w 12191999"/>
              <a:gd name="connsiteY444" fmla="*/ 1809264 h 2070165"/>
              <a:gd name="connsiteX445" fmla="*/ 11943142 w 12191999"/>
              <a:gd name="connsiteY445" fmla="*/ 1809264 h 2070165"/>
              <a:gd name="connsiteX446" fmla="*/ 11943142 w 12191999"/>
              <a:gd name="connsiteY446" fmla="*/ 1736430 h 2070165"/>
              <a:gd name="connsiteX447" fmla="*/ 6702656 w 12191999"/>
              <a:gd name="connsiteY447" fmla="*/ 1736430 h 2070165"/>
              <a:gd name="connsiteX448" fmla="*/ 6702656 w 12191999"/>
              <a:gd name="connsiteY448" fmla="*/ 1809264 h 2070165"/>
              <a:gd name="connsiteX449" fmla="*/ 6739886 w 12191999"/>
              <a:gd name="connsiteY449" fmla="*/ 1809264 h 2070165"/>
              <a:gd name="connsiteX450" fmla="*/ 6739886 w 12191999"/>
              <a:gd name="connsiteY450" fmla="*/ 1736430 h 2070165"/>
              <a:gd name="connsiteX451" fmla="*/ 6649915 w 12191999"/>
              <a:gd name="connsiteY451" fmla="*/ 1736430 h 2070165"/>
              <a:gd name="connsiteX452" fmla="*/ 6649915 w 12191999"/>
              <a:gd name="connsiteY452" fmla="*/ 1809264 h 2070165"/>
              <a:gd name="connsiteX453" fmla="*/ 6687144 w 12191999"/>
              <a:gd name="connsiteY453" fmla="*/ 1809264 h 2070165"/>
              <a:gd name="connsiteX454" fmla="*/ 6687144 w 12191999"/>
              <a:gd name="connsiteY454" fmla="*/ 1736430 h 2070165"/>
              <a:gd name="connsiteX455" fmla="*/ 6597173 w 12191999"/>
              <a:gd name="connsiteY455" fmla="*/ 1736430 h 2070165"/>
              <a:gd name="connsiteX456" fmla="*/ 6597173 w 12191999"/>
              <a:gd name="connsiteY456" fmla="*/ 1809264 h 2070165"/>
              <a:gd name="connsiteX457" fmla="*/ 6634402 w 12191999"/>
              <a:gd name="connsiteY457" fmla="*/ 1809264 h 2070165"/>
              <a:gd name="connsiteX458" fmla="*/ 6634402 w 12191999"/>
              <a:gd name="connsiteY458" fmla="*/ 1736430 h 2070165"/>
              <a:gd name="connsiteX459" fmla="*/ 6544431 w 12191999"/>
              <a:gd name="connsiteY459" fmla="*/ 1736430 h 2070165"/>
              <a:gd name="connsiteX460" fmla="*/ 6544431 w 12191999"/>
              <a:gd name="connsiteY460" fmla="*/ 1809264 h 2070165"/>
              <a:gd name="connsiteX461" fmla="*/ 6581659 w 12191999"/>
              <a:gd name="connsiteY461" fmla="*/ 1809264 h 2070165"/>
              <a:gd name="connsiteX462" fmla="*/ 6581659 w 12191999"/>
              <a:gd name="connsiteY462" fmla="*/ 1736430 h 2070165"/>
              <a:gd name="connsiteX463" fmla="*/ 6491689 w 12191999"/>
              <a:gd name="connsiteY463" fmla="*/ 1736430 h 2070165"/>
              <a:gd name="connsiteX464" fmla="*/ 6491689 w 12191999"/>
              <a:gd name="connsiteY464" fmla="*/ 1809264 h 2070165"/>
              <a:gd name="connsiteX465" fmla="*/ 6528917 w 12191999"/>
              <a:gd name="connsiteY465" fmla="*/ 1809264 h 2070165"/>
              <a:gd name="connsiteX466" fmla="*/ 6528917 w 12191999"/>
              <a:gd name="connsiteY466" fmla="*/ 1736430 h 2070165"/>
              <a:gd name="connsiteX467" fmla="*/ 5906817 w 12191999"/>
              <a:gd name="connsiteY467" fmla="*/ 1736430 h 2070165"/>
              <a:gd name="connsiteX468" fmla="*/ 5906817 w 12191999"/>
              <a:gd name="connsiteY468" fmla="*/ 1809264 h 2070165"/>
              <a:gd name="connsiteX469" fmla="*/ 5944045 w 12191999"/>
              <a:gd name="connsiteY469" fmla="*/ 1809264 h 2070165"/>
              <a:gd name="connsiteX470" fmla="*/ 5944045 w 12191999"/>
              <a:gd name="connsiteY470" fmla="*/ 1736430 h 2070165"/>
              <a:gd name="connsiteX471" fmla="*/ 5854075 w 12191999"/>
              <a:gd name="connsiteY471" fmla="*/ 1736430 h 2070165"/>
              <a:gd name="connsiteX472" fmla="*/ 5854075 w 12191999"/>
              <a:gd name="connsiteY472" fmla="*/ 1809264 h 2070165"/>
              <a:gd name="connsiteX473" fmla="*/ 5891303 w 12191999"/>
              <a:gd name="connsiteY473" fmla="*/ 1809264 h 2070165"/>
              <a:gd name="connsiteX474" fmla="*/ 5891303 w 12191999"/>
              <a:gd name="connsiteY474" fmla="*/ 1736430 h 2070165"/>
              <a:gd name="connsiteX475" fmla="*/ 5801332 w 12191999"/>
              <a:gd name="connsiteY475" fmla="*/ 1736430 h 2070165"/>
              <a:gd name="connsiteX476" fmla="*/ 5801332 w 12191999"/>
              <a:gd name="connsiteY476" fmla="*/ 1809264 h 2070165"/>
              <a:gd name="connsiteX477" fmla="*/ 5838561 w 12191999"/>
              <a:gd name="connsiteY477" fmla="*/ 1809264 h 2070165"/>
              <a:gd name="connsiteX478" fmla="*/ 5838561 w 12191999"/>
              <a:gd name="connsiteY478" fmla="*/ 1736430 h 2070165"/>
              <a:gd name="connsiteX479" fmla="*/ 5748590 w 12191999"/>
              <a:gd name="connsiteY479" fmla="*/ 1736430 h 2070165"/>
              <a:gd name="connsiteX480" fmla="*/ 5748590 w 12191999"/>
              <a:gd name="connsiteY480" fmla="*/ 1809264 h 2070165"/>
              <a:gd name="connsiteX481" fmla="*/ 5785819 w 12191999"/>
              <a:gd name="connsiteY481" fmla="*/ 1809264 h 2070165"/>
              <a:gd name="connsiteX482" fmla="*/ 5785819 w 12191999"/>
              <a:gd name="connsiteY482" fmla="*/ 1736430 h 2070165"/>
              <a:gd name="connsiteX483" fmla="*/ 5695848 w 12191999"/>
              <a:gd name="connsiteY483" fmla="*/ 1736430 h 2070165"/>
              <a:gd name="connsiteX484" fmla="*/ 5695848 w 12191999"/>
              <a:gd name="connsiteY484" fmla="*/ 1809264 h 2070165"/>
              <a:gd name="connsiteX485" fmla="*/ 5733078 w 12191999"/>
              <a:gd name="connsiteY485" fmla="*/ 1809264 h 2070165"/>
              <a:gd name="connsiteX486" fmla="*/ 5733078 w 12191999"/>
              <a:gd name="connsiteY486" fmla="*/ 1736430 h 2070165"/>
              <a:gd name="connsiteX487" fmla="*/ 4699491 w 12191999"/>
              <a:gd name="connsiteY487" fmla="*/ 1736430 h 2070165"/>
              <a:gd name="connsiteX488" fmla="*/ 4699491 w 12191999"/>
              <a:gd name="connsiteY488" fmla="*/ 1809264 h 2070165"/>
              <a:gd name="connsiteX489" fmla="*/ 4743820 w 12191999"/>
              <a:gd name="connsiteY489" fmla="*/ 1809264 h 2070165"/>
              <a:gd name="connsiteX490" fmla="*/ 4743820 w 12191999"/>
              <a:gd name="connsiteY490" fmla="*/ 1736430 h 2070165"/>
              <a:gd name="connsiteX491" fmla="*/ 4636694 w 12191999"/>
              <a:gd name="connsiteY491" fmla="*/ 1736430 h 2070165"/>
              <a:gd name="connsiteX492" fmla="*/ 4636694 w 12191999"/>
              <a:gd name="connsiteY492" fmla="*/ 1809264 h 2070165"/>
              <a:gd name="connsiteX493" fmla="*/ 4681020 w 12191999"/>
              <a:gd name="connsiteY493" fmla="*/ 1809264 h 2070165"/>
              <a:gd name="connsiteX494" fmla="*/ 4681020 w 12191999"/>
              <a:gd name="connsiteY494" fmla="*/ 1736430 h 2070165"/>
              <a:gd name="connsiteX495" fmla="*/ 4573897 w 12191999"/>
              <a:gd name="connsiteY495" fmla="*/ 1736430 h 2070165"/>
              <a:gd name="connsiteX496" fmla="*/ 4573897 w 12191999"/>
              <a:gd name="connsiteY496" fmla="*/ 1809264 h 2070165"/>
              <a:gd name="connsiteX497" fmla="*/ 4618223 w 12191999"/>
              <a:gd name="connsiteY497" fmla="*/ 1809264 h 2070165"/>
              <a:gd name="connsiteX498" fmla="*/ 4618223 w 12191999"/>
              <a:gd name="connsiteY498" fmla="*/ 1736430 h 2070165"/>
              <a:gd name="connsiteX499" fmla="*/ 4511099 w 12191999"/>
              <a:gd name="connsiteY499" fmla="*/ 1736430 h 2070165"/>
              <a:gd name="connsiteX500" fmla="*/ 4511099 w 12191999"/>
              <a:gd name="connsiteY500" fmla="*/ 1809264 h 2070165"/>
              <a:gd name="connsiteX501" fmla="*/ 4555424 w 12191999"/>
              <a:gd name="connsiteY501" fmla="*/ 1809264 h 2070165"/>
              <a:gd name="connsiteX502" fmla="*/ 4555424 w 12191999"/>
              <a:gd name="connsiteY502" fmla="*/ 1736430 h 2070165"/>
              <a:gd name="connsiteX503" fmla="*/ 4448302 w 12191999"/>
              <a:gd name="connsiteY503" fmla="*/ 1736430 h 2070165"/>
              <a:gd name="connsiteX504" fmla="*/ 4448302 w 12191999"/>
              <a:gd name="connsiteY504" fmla="*/ 1809264 h 2070165"/>
              <a:gd name="connsiteX505" fmla="*/ 4492627 w 12191999"/>
              <a:gd name="connsiteY505" fmla="*/ 1809264 h 2070165"/>
              <a:gd name="connsiteX506" fmla="*/ 4492627 w 12191999"/>
              <a:gd name="connsiteY506" fmla="*/ 1736430 h 2070165"/>
              <a:gd name="connsiteX507" fmla="*/ 5150487 w 12191999"/>
              <a:gd name="connsiteY507" fmla="*/ 1730766 h 2070165"/>
              <a:gd name="connsiteX508" fmla="*/ 5150487 w 12191999"/>
              <a:gd name="connsiteY508" fmla="*/ 1830419 h 2070165"/>
              <a:gd name="connsiteX509" fmla="*/ 5208929 w 12191999"/>
              <a:gd name="connsiteY509" fmla="*/ 1830419 h 2070165"/>
              <a:gd name="connsiteX510" fmla="*/ 5208929 w 12191999"/>
              <a:gd name="connsiteY510" fmla="*/ 1730766 h 2070165"/>
              <a:gd name="connsiteX511" fmla="*/ 5067695 w 12191999"/>
              <a:gd name="connsiteY511" fmla="*/ 1730766 h 2070165"/>
              <a:gd name="connsiteX512" fmla="*/ 5067695 w 12191999"/>
              <a:gd name="connsiteY512" fmla="*/ 1830419 h 2070165"/>
              <a:gd name="connsiteX513" fmla="*/ 5126136 w 12191999"/>
              <a:gd name="connsiteY513" fmla="*/ 1830419 h 2070165"/>
              <a:gd name="connsiteX514" fmla="*/ 5126136 w 12191999"/>
              <a:gd name="connsiteY514" fmla="*/ 1730766 h 2070165"/>
              <a:gd name="connsiteX515" fmla="*/ 4984899 w 12191999"/>
              <a:gd name="connsiteY515" fmla="*/ 1730766 h 2070165"/>
              <a:gd name="connsiteX516" fmla="*/ 4984899 w 12191999"/>
              <a:gd name="connsiteY516" fmla="*/ 1830419 h 2070165"/>
              <a:gd name="connsiteX517" fmla="*/ 5043342 w 12191999"/>
              <a:gd name="connsiteY517" fmla="*/ 1830419 h 2070165"/>
              <a:gd name="connsiteX518" fmla="*/ 5043342 w 12191999"/>
              <a:gd name="connsiteY518" fmla="*/ 1730766 h 2070165"/>
              <a:gd name="connsiteX519" fmla="*/ 4902107 w 12191999"/>
              <a:gd name="connsiteY519" fmla="*/ 1730766 h 2070165"/>
              <a:gd name="connsiteX520" fmla="*/ 4902107 w 12191999"/>
              <a:gd name="connsiteY520" fmla="*/ 1830419 h 2070165"/>
              <a:gd name="connsiteX521" fmla="*/ 4960549 w 12191999"/>
              <a:gd name="connsiteY521" fmla="*/ 1830419 h 2070165"/>
              <a:gd name="connsiteX522" fmla="*/ 4960549 w 12191999"/>
              <a:gd name="connsiteY522" fmla="*/ 1730766 h 2070165"/>
              <a:gd name="connsiteX523" fmla="*/ 4819315 w 12191999"/>
              <a:gd name="connsiteY523" fmla="*/ 1730766 h 2070165"/>
              <a:gd name="connsiteX524" fmla="*/ 4819315 w 12191999"/>
              <a:gd name="connsiteY524" fmla="*/ 1830419 h 2070165"/>
              <a:gd name="connsiteX525" fmla="*/ 4877755 w 12191999"/>
              <a:gd name="connsiteY525" fmla="*/ 1830419 h 2070165"/>
              <a:gd name="connsiteX526" fmla="*/ 4877755 w 12191999"/>
              <a:gd name="connsiteY526" fmla="*/ 1730766 h 2070165"/>
              <a:gd name="connsiteX527" fmla="*/ 6351644 w 12191999"/>
              <a:gd name="connsiteY527" fmla="*/ 1709421 h 2070165"/>
              <a:gd name="connsiteX528" fmla="*/ 6351644 w 12191999"/>
              <a:gd name="connsiteY528" fmla="*/ 1809074 h 2070165"/>
              <a:gd name="connsiteX529" fmla="*/ 6410085 w 12191999"/>
              <a:gd name="connsiteY529" fmla="*/ 1809074 h 2070165"/>
              <a:gd name="connsiteX530" fmla="*/ 6410085 w 12191999"/>
              <a:gd name="connsiteY530" fmla="*/ 1709421 h 2070165"/>
              <a:gd name="connsiteX531" fmla="*/ 6268849 w 12191999"/>
              <a:gd name="connsiteY531" fmla="*/ 1709421 h 2070165"/>
              <a:gd name="connsiteX532" fmla="*/ 6268849 w 12191999"/>
              <a:gd name="connsiteY532" fmla="*/ 1809074 h 2070165"/>
              <a:gd name="connsiteX533" fmla="*/ 6327291 w 12191999"/>
              <a:gd name="connsiteY533" fmla="*/ 1809074 h 2070165"/>
              <a:gd name="connsiteX534" fmla="*/ 6327291 w 12191999"/>
              <a:gd name="connsiteY534" fmla="*/ 1709421 h 2070165"/>
              <a:gd name="connsiteX535" fmla="*/ 6186056 w 12191999"/>
              <a:gd name="connsiteY535" fmla="*/ 1709421 h 2070165"/>
              <a:gd name="connsiteX536" fmla="*/ 6186056 w 12191999"/>
              <a:gd name="connsiteY536" fmla="*/ 1809074 h 2070165"/>
              <a:gd name="connsiteX537" fmla="*/ 6244498 w 12191999"/>
              <a:gd name="connsiteY537" fmla="*/ 1809074 h 2070165"/>
              <a:gd name="connsiteX538" fmla="*/ 6244498 w 12191999"/>
              <a:gd name="connsiteY538" fmla="*/ 1709421 h 2070165"/>
              <a:gd name="connsiteX539" fmla="*/ 6103264 w 12191999"/>
              <a:gd name="connsiteY539" fmla="*/ 1709421 h 2070165"/>
              <a:gd name="connsiteX540" fmla="*/ 6103264 w 12191999"/>
              <a:gd name="connsiteY540" fmla="*/ 1809074 h 2070165"/>
              <a:gd name="connsiteX541" fmla="*/ 6161704 w 12191999"/>
              <a:gd name="connsiteY541" fmla="*/ 1809074 h 2070165"/>
              <a:gd name="connsiteX542" fmla="*/ 6161704 w 12191999"/>
              <a:gd name="connsiteY542" fmla="*/ 1709421 h 2070165"/>
              <a:gd name="connsiteX543" fmla="*/ 6020469 w 12191999"/>
              <a:gd name="connsiteY543" fmla="*/ 1709421 h 2070165"/>
              <a:gd name="connsiteX544" fmla="*/ 6020469 w 12191999"/>
              <a:gd name="connsiteY544" fmla="*/ 1809074 h 2070165"/>
              <a:gd name="connsiteX545" fmla="*/ 6078911 w 12191999"/>
              <a:gd name="connsiteY545" fmla="*/ 1809074 h 2070165"/>
              <a:gd name="connsiteX546" fmla="*/ 6078911 w 12191999"/>
              <a:gd name="connsiteY546" fmla="*/ 1709421 h 2070165"/>
              <a:gd name="connsiteX547" fmla="*/ 8483306 w 12191999"/>
              <a:gd name="connsiteY547" fmla="*/ 1707602 h 2070165"/>
              <a:gd name="connsiteX548" fmla="*/ 8472009 w 12191999"/>
              <a:gd name="connsiteY548" fmla="*/ 1715996 h 2070165"/>
              <a:gd name="connsiteX549" fmla="*/ 8472009 w 12191999"/>
              <a:gd name="connsiteY549" fmla="*/ 1749570 h 2070165"/>
              <a:gd name="connsiteX550" fmla="*/ 8483306 w 12191999"/>
              <a:gd name="connsiteY550" fmla="*/ 1757964 h 2070165"/>
              <a:gd name="connsiteX551" fmla="*/ 9012984 w 12191999"/>
              <a:gd name="connsiteY551" fmla="*/ 1757964 h 2070165"/>
              <a:gd name="connsiteX552" fmla="*/ 9024281 w 12191999"/>
              <a:gd name="connsiteY552" fmla="*/ 1749570 h 2070165"/>
              <a:gd name="connsiteX553" fmla="*/ 9024281 w 12191999"/>
              <a:gd name="connsiteY553" fmla="*/ 1715996 h 2070165"/>
              <a:gd name="connsiteX554" fmla="*/ 9012984 w 12191999"/>
              <a:gd name="connsiteY554" fmla="*/ 1707602 h 2070165"/>
              <a:gd name="connsiteX555" fmla="*/ 6837698 w 12191999"/>
              <a:gd name="connsiteY555" fmla="*/ 1707602 h 2070165"/>
              <a:gd name="connsiteX556" fmla="*/ 6826401 w 12191999"/>
              <a:gd name="connsiteY556" fmla="*/ 1715996 h 2070165"/>
              <a:gd name="connsiteX557" fmla="*/ 6826401 w 12191999"/>
              <a:gd name="connsiteY557" fmla="*/ 1749570 h 2070165"/>
              <a:gd name="connsiteX558" fmla="*/ 6837698 w 12191999"/>
              <a:gd name="connsiteY558" fmla="*/ 1757964 h 2070165"/>
              <a:gd name="connsiteX559" fmla="*/ 7367375 w 12191999"/>
              <a:gd name="connsiteY559" fmla="*/ 1757964 h 2070165"/>
              <a:gd name="connsiteX560" fmla="*/ 7378673 w 12191999"/>
              <a:gd name="connsiteY560" fmla="*/ 1749570 h 2070165"/>
              <a:gd name="connsiteX561" fmla="*/ 7378673 w 12191999"/>
              <a:gd name="connsiteY561" fmla="*/ 1715996 h 2070165"/>
              <a:gd name="connsiteX562" fmla="*/ 7367375 w 12191999"/>
              <a:gd name="connsiteY562" fmla="*/ 1707602 h 2070165"/>
              <a:gd name="connsiteX563" fmla="*/ 3824872 w 12191999"/>
              <a:gd name="connsiteY563" fmla="*/ 1707602 h 2070165"/>
              <a:gd name="connsiteX564" fmla="*/ 3813574 w 12191999"/>
              <a:gd name="connsiteY564" fmla="*/ 1715996 h 2070165"/>
              <a:gd name="connsiteX565" fmla="*/ 3813574 w 12191999"/>
              <a:gd name="connsiteY565" fmla="*/ 1749570 h 2070165"/>
              <a:gd name="connsiteX566" fmla="*/ 3824872 w 12191999"/>
              <a:gd name="connsiteY566" fmla="*/ 1757964 h 2070165"/>
              <a:gd name="connsiteX567" fmla="*/ 4354548 w 12191999"/>
              <a:gd name="connsiteY567" fmla="*/ 1757964 h 2070165"/>
              <a:gd name="connsiteX568" fmla="*/ 4365844 w 12191999"/>
              <a:gd name="connsiteY568" fmla="*/ 1749570 h 2070165"/>
              <a:gd name="connsiteX569" fmla="*/ 4365844 w 12191999"/>
              <a:gd name="connsiteY569" fmla="*/ 1715996 h 2070165"/>
              <a:gd name="connsiteX570" fmla="*/ 4354548 w 12191999"/>
              <a:gd name="connsiteY570" fmla="*/ 1707602 h 2070165"/>
              <a:gd name="connsiteX571" fmla="*/ 5565925 w 12191999"/>
              <a:gd name="connsiteY571" fmla="*/ 1671850 h 2070165"/>
              <a:gd name="connsiteX572" fmla="*/ 5565925 w 12191999"/>
              <a:gd name="connsiteY572" fmla="*/ 1771503 h 2070165"/>
              <a:gd name="connsiteX573" fmla="*/ 5624365 w 12191999"/>
              <a:gd name="connsiteY573" fmla="*/ 1771503 h 2070165"/>
              <a:gd name="connsiteX574" fmla="*/ 5624365 w 12191999"/>
              <a:gd name="connsiteY574" fmla="*/ 1671850 h 2070165"/>
              <a:gd name="connsiteX575" fmla="*/ 5483131 w 12191999"/>
              <a:gd name="connsiteY575" fmla="*/ 1671850 h 2070165"/>
              <a:gd name="connsiteX576" fmla="*/ 5483131 w 12191999"/>
              <a:gd name="connsiteY576" fmla="*/ 1771503 h 2070165"/>
              <a:gd name="connsiteX577" fmla="*/ 5541572 w 12191999"/>
              <a:gd name="connsiteY577" fmla="*/ 1771503 h 2070165"/>
              <a:gd name="connsiteX578" fmla="*/ 5541572 w 12191999"/>
              <a:gd name="connsiteY578" fmla="*/ 1671850 h 2070165"/>
              <a:gd name="connsiteX579" fmla="*/ 5400338 w 12191999"/>
              <a:gd name="connsiteY579" fmla="*/ 1671850 h 2070165"/>
              <a:gd name="connsiteX580" fmla="*/ 5400338 w 12191999"/>
              <a:gd name="connsiteY580" fmla="*/ 1771503 h 2070165"/>
              <a:gd name="connsiteX581" fmla="*/ 5458778 w 12191999"/>
              <a:gd name="connsiteY581" fmla="*/ 1771503 h 2070165"/>
              <a:gd name="connsiteX582" fmla="*/ 5458778 w 12191999"/>
              <a:gd name="connsiteY582" fmla="*/ 1671850 h 2070165"/>
              <a:gd name="connsiteX583" fmla="*/ 5317545 w 12191999"/>
              <a:gd name="connsiteY583" fmla="*/ 1671850 h 2070165"/>
              <a:gd name="connsiteX584" fmla="*/ 5317545 w 12191999"/>
              <a:gd name="connsiteY584" fmla="*/ 1771503 h 2070165"/>
              <a:gd name="connsiteX585" fmla="*/ 5375987 w 12191999"/>
              <a:gd name="connsiteY585" fmla="*/ 1771503 h 2070165"/>
              <a:gd name="connsiteX586" fmla="*/ 5375987 w 12191999"/>
              <a:gd name="connsiteY586" fmla="*/ 1671850 h 2070165"/>
              <a:gd name="connsiteX587" fmla="*/ 5234751 w 12191999"/>
              <a:gd name="connsiteY587" fmla="*/ 1671850 h 2070165"/>
              <a:gd name="connsiteX588" fmla="*/ 5234751 w 12191999"/>
              <a:gd name="connsiteY588" fmla="*/ 1771503 h 2070165"/>
              <a:gd name="connsiteX589" fmla="*/ 5293192 w 12191999"/>
              <a:gd name="connsiteY589" fmla="*/ 1771503 h 2070165"/>
              <a:gd name="connsiteX590" fmla="*/ 5293192 w 12191999"/>
              <a:gd name="connsiteY590" fmla="*/ 1671850 h 2070165"/>
              <a:gd name="connsiteX591" fmla="*/ 9284775 w 12191999"/>
              <a:gd name="connsiteY591" fmla="*/ 1670442 h 2070165"/>
              <a:gd name="connsiteX592" fmla="*/ 9284775 w 12191999"/>
              <a:gd name="connsiteY592" fmla="*/ 1731218 h 2070165"/>
              <a:gd name="connsiteX593" fmla="*/ 9688441 w 12191999"/>
              <a:gd name="connsiteY593" fmla="*/ 1731218 h 2070165"/>
              <a:gd name="connsiteX594" fmla="*/ 9688441 w 12191999"/>
              <a:gd name="connsiteY594" fmla="*/ 1670442 h 2070165"/>
              <a:gd name="connsiteX595" fmla="*/ 9100450 w 12191999"/>
              <a:gd name="connsiteY595" fmla="*/ 1670442 h 2070165"/>
              <a:gd name="connsiteX596" fmla="*/ 9100450 w 12191999"/>
              <a:gd name="connsiteY596" fmla="*/ 1731218 h 2070165"/>
              <a:gd name="connsiteX597" fmla="*/ 9240798 w 12191999"/>
              <a:gd name="connsiteY597" fmla="*/ 1731218 h 2070165"/>
              <a:gd name="connsiteX598" fmla="*/ 9240798 w 12191999"/>
              <a:gd name="connsiteY598" fmla="*/ 1670442 h 2070165"/>
              <a:gd name="connsiteX599" fmla="*/ 2453541 w 12191999"/>
              <a:gd name="connsiteY599" fmla="*/ 1670442 h 2070165"/>
              <a:gd name="connsiteX600" fmla="*/ 2453541 w 12191999"/>
              <a:gd name="connsiteY600" fmla="*/ 1731218 h 2070165"/>
              <a:gd name="connsiteX601" fmla="*/ 3024257 w 12191999"/>
              <a:gd name="connsiteY601" fmla="*/ 1731218 h 2070165"/>
              <a:gd name="connsiteX602" fmla="*/ 3024257 w 12191999"/>
              <a:gd name="connsiteY602" fmla="*/ 1670442 h 2070165"/>
              <a:gd name="connsiteX603" fmla="*/ 2192935 w 12191999"/>
              <a:gd name="connsiteY603" fmla="*/ 1670442 h 2070165"/>
              <a:gd name="connsiteX604" fmla="*/ 2192935 w 12191999"/>
              <a:gd name="connsiteY604" fmla="*/ 1731218 h 2070165"/>
              <a:gd name="connsiteX605" fmla="*/ 2391362 w 12191999"/>
              <a:gd name="connsiteY605" fmla="*/ 1731218 h 2070165"/>
              <a:gd name="connsiteX606" fmla="*/ 2391362 w 12191999"/>
              <a:gd name="connsiteY606" fmla="*/ 1670442 h 2070165"/>
              <a:gd name="connsiteX607" fmla="*/ 11142869 w 12191999"/>
              <a:gd name="connsiteY607" fmla="*/ 1653989 h 2070165"/>
              <a:gd name="connsiteX608" fmla="*/ 11142869 w 12191999"/>
              <a:gd name="connsiteY608" fmla="*/ 1777614 h 2070165"/>
              <a:gd name="connsiteX609" fmla="*/ 11228389 w 12191999"/>
              <a:gd name="connsiteY609" fmla="*/ 1777614 h 2070165"/>
              <a:gd name="connsiteX610" fmla="*/ 11228389 w 12191999"/>
              <a:gd name="connsiteY610" fmla="*/ 1653989 h 2070165"/>
              <a:gd name="connsiteX611" fmla="*/ 11001633 w 12191999"/>
              <a:gd name="connsiteY611" fmla="*/ 1653989 h 2070165"/>
              <a:gd name="connsiteX612" fmla="*/ 11001633 w 12191999"/>
              <a:gd name="connsiteY612" fmla="*/ 1777614 h 2070165"/>
              <a:gd name="connsiteX613" fmla="*/ 11087153 w 12191999"/>
              <a:gd name="connsiteY613" fmla="*/ 1777614 h 2070165"/>
              <a:gd name="connsiteX614" fmla="*/ 11087153 w 12191999"/>
              <a:gd name="connsiteY614" fmla="*/ 1653989 h 2070165"/>
              <a:gd name="connsiteX615" fmla="*/ 10860302 w 12191999"/>
              <a:gd name="connsiteY615" fmla="*/ 1653989 h 2070165"/>
              <a:gd name="connsiteX616" fmla="*/ 10860302 w 12191999"/>
              <a:gd name="connsiteY616" fmla="*/ 1777614 h 2070165"/>
              <a:gd name="connsiteX617" fmla="*/ 10945822 w 12191999"/>
              <a:gd name="connsiteY617" fmla="*/ 1777614 h 2070165"/>
              <a:gd name="connsiteX618" fmla="*/ 10945822 w 12191999"/>
              <a:gd name="connsiteY618" fmla="*/ 1653989 h 2070165"/>
              <a:gd name="connsiteX619" fmla="*/ 10715105 w 12191999"/>
              <a:gd name="connsiteY619" fmla="*/ 1653989 h 2070165"/>
              <a:gd name="connsiteX620" fmla="*/ 10715105 w 12191999"/>
              <a:gd name="connsiteY620" fmla="*/ 1777614 h 2070165"/>
              <a:gd name="connsiteX621" fmla="*/ 10800625 w 12191999"/>
              <a:gd name="connsiteY621" fmla="*/ 1777614 h 2070165"/>
              <a:gd name="connsiteX622" fmla="*/ 10800625 w 12191999"/>
              <a:gd name="connsiteY622" fmla="*/ 1653989 h 2070165"/>
              <a:gd name="connsiteX623" fmla="*/ 10569911 w 12191999"/>
              <a:gd name="connsiteY623" fmla="*/ 1653989 h 2070165"/>
              <a:gd name="connsiteX624" fmla="*/ 10569911 w 12191999"/>
              <a:gd name="connsiteY624" fmla="*/ 1777614 h 2070165"/>
              <a:gd name="connsiteX625" fmla="*/ 10655431 w 12191999"/>
              <a:gd name="connsiteY625" fmla="*/ 1777614 h 2070165"/>
              <a:gd name="connsiteX626" fmla="*/ 10655431 w 12191999"/>
              <a:gd name="connsiteY626" fmla="*/ 1653989 h 2070165"/>
              <a:gd name="connsiteX627" fmla="*/ 10424717 w 12191999"/>
              <a:gd name="connsiteY627" fmla="*/ 1653989 h 2070165"/>
              <a:gd name="connsiteX628" fmla="*/ 10424717 w 12191999"/>
              <a:gd name="connsiteY628" fmla="*/ 1777614 h 2070165"/>
              <a:gd name="connsiteX629" fmla="*/ 10510237 w 12191999"/>
              <a:gd name="connsiteY629" fmla="*/ 1777614 h 2070165"/>
              <a:gd name="connsiteX630" fmla="*/ 10510237 w 12191999"/>
              <a:gd name="connsiteY630" fmla="*/ 1653989 h 2070165"/>
              <a:gd name="connsiteX631" fmla="*/ 10279521 w 12191999"/>
              <a:gd name="connsiteY631" fmla="*/ 1653989 h 2070165"/>
              <a:gd name="connsiteX632" fmla="*/ 10279521 w 12191999"/>
              <a:gd name="connsiteY632" fmla="*/ 1777614 h 2070165"/>
              <a:gd name="connsiteX633" fmla="*/ 10365041 w 12191999"/>
              <a:gd name="connsiteY633" fmla="*/ 1777614 h 2070165"/>
              <a:gd name="connsiteX634" fmla="*/ 10365041 w 12191999"/>
              <a:gd name="connsiteY634" fmla="*/ 1653989 h 2070165"/>
              <a:gd name="connsiteX635" fmla="*/ 10134328 w 12191999"/>
              <a:gd name="connsiteY635" fmla="*/ 1653989 h 2070165"/>
              <a:gd name="connsiteX636" fmla="*/ 10134328 w 12191999"/>
              <a:gd name="connsiteY636" fmla="*/ 1777614 h 2070165"/>
              <a:gd name="connsiteX637" fmla="*/ 10219847 w 12191999"/>
              <a:gd name="connsiteY637" fmla="*/ 1777614 h 2070165"/>
              <a:gd name="connsiteX638" fmla="*/ 10219847 w 12191999"/>
              <a:gd name="connsiteY638" fmla="*/ 1653989 h 2070165"/>
              <a:gd name="connsiteX639" fmla="*/ 9989134 w 12191999"/>
              <a:gd name="connsiteY639" fmla="*/ 1653989 h 2070165"/>
              <a:gd name="connsiteX640" fmla="*/ 9989134 w 12191999"/>
              <a:gd name="connsiteY640" fmla="*/ 1777614 h 2070165"/>
              <a:gd name="connsiteX641" fmla="*/ 10074653 w 12191999"/>
              <a:gd name="connsiteY641" fmla="*/ 1777614 h 2070165"/>
              <a:gd name="connsiteX642" fmla="*/ 10074653 w 12191999"/>
              <a:gd name="connsiteY642" fmla="*/ 1653989 h 2070165"/>
              <a:gd name="connsiteX643" fmla="*/ 1384659 w 12191999"/>
              <a:gd name="connsiteY643" fmla="*/ 1653989 h 2070165"/>
              <a:gd name="connsiteX644" fmla="*/ 1384659 w 12191999"/>
              <a:gd name="connsiteY644" fmla="*/ 1777614 h 2070165"/>
              <a:gd name="connsiteX645" fmla="*/ 1470179 w 12191999"/>
              <a:gd name="connsiteY645" fmla="*/ 1777614 h 2070165"/>
              <a:gd name="connsiteX646" fmla="*/ 1470179 w 12191999"/>
              <a:gd name="connsiteY646" fmla="*/ 1653989 h 2070165"/>
              <a:gd name="connsiteX647" fmla="*/ 1243423 w 12191999"/>
              <a:gd name="connsiteY647" fmla="*/ 1653989 h 2070165"/>
              <a:gd name="connsiteX648" fmla="*/ 1243423 w 12191999"/>
              <a:gd name="connsiteY648" fmla="*/ 1777614 h 2070165"/>
              <a:gd name="connsiteX649" fmla="*/ 1328943 w 12191999"/>
              <a:gd name="connsiteY649" fmla="*/ 1777614 h 2070165"/>
              <a:gd name="connsiteX650" fmla="*/ 1328943 w 12191999"/>
              <a:gd name="connsiteY650" fmla="*/ 1653989 h 2070165"/>
              <a:gd name="connsiteX651" fmla="*/ 1102092 w 12191999"/>
              <a:gd name="connsiteY651" fmla="*/ 1653989 h 2070165"/>
              <a:gd name="connsiteX652" fmla="*/ 1102092 w 12191999"/>
              <a:gd name="connsiteY652" fmla="*/ 1777614 h 2070165"/>
              <a:gd name="connsiteX653" fmla="*/ 1187612 w 12191999"/>
              <a:gd name="connsiteY653" fmla="*/ 1777614 h 2070165"/>
              <a:gd name="connsiteX654" fmla="*/ 1187612 w 12191999"/>
              <a:gd name="connsiteY654" fmla="*/ 1653989 h 2070165"/>
              <a:gd name="connsiteX655" fmla="*/ 956896 w 12191999"/>
              <a:gd name="connsiteY655" fmla="*/ 1653989 h 2070165"/>
              <a:gd name="connsiteX656" fmla="*/ 956896 w 12191999"/>
              <a:gd name="connsiteY656" fmla="*/ 1777614 h 2070165"/>
              <a:gd name="connsiteX657" fmla="*/ 1042416 w 12191999"/>
              <a:gd name="connsiteY657" fmla="*/ 1777614 h 2070165"/>
              <a:gd name="connsiteX658" fmla="*/ 1042416 w 12191999"/>
              <a:gd name="connsiteY658" fmla="*/ 1653989 h 2070165"/>
              <a:gd name="connsiteX659" fmla="*/ 811701 w 12191999"/>
              <a:gd name="connsiteY659" fmla="*/ 1653989 h 2070165"/>
              <a:gd name="connsiteX660" fmla="*/ 811701 w 12191999"/>
              <a:gd name="connsiteY660" fmla="*/ 1777614 h 2070165"/>
              <a:gd name="connsiteX661" fmla="*/ 897221 w 12191999"/>
              <a:gd name="connsiteY661" fmla="*/ 1777614 h 2070165"/>
              <a:gd name="connsiteX662" fmla="*/ 897221 w 12191999"/>
              <a:gd name="connsiteY662" fmla="*/ 1653989 h 2070165"/>
              <a:gd name="connsiteX663" fmla="*/ 666507 w 12191999"/>
              <a:gd name="connsiteY663" fmla="*/ 1653989 h 2070165"/>
              <a:gd name="connsiteX664" fmla="*/ 666507 w 12191999"/>
              <a:gd name="connsiteY664" fmla="*/ 1777614 h 2070165"/>
              <a:gd name="connsiteX665" fmla="*/ 752027 w 12191999"/>
              <a:gd name="connsiteY665" fmla="*/ 1777614 h 2070165"/>
              <a:gd name="connsiteX666" fmla="*/ 752027 w 12191999"/>
              <a:gd name="connsiteY666" fmla="*/ 1653989 h 2070165"/>
              <a:gd name="connsiteX667" fmla="*/ 521313 w 12191999"/>
              <a:gd name="connsiteY667" fmla="*/ 1653989 h 2070165"/>
              <a:gd name="connsiteX668" fmla="*/ 521313 w 12191999"/>
              <a:gd name="connsiteY668" fmla="*/ 1777614 h 2070165"/>
              <a:gd name="connsiteX669" fmla="*/ 606832 w 12191999"/>
              <a:gd name="connsiteY669" fmla="*/ 1777614 h 2070165"/>
              <a:gd name="connsiteX670" fmla="*/ 606832 w 12191999"/>
              <a:gd name="connsiteY670" fmla="*/ 1653989 h 2070165"/>
              <a:gd name="connsiteX671" fmla="*/ 376119 w 12191999"/>
              <a:gd name="connsiteY671" fmla="*/ 1653989 h 2070165"/>
              <a:gd name="connsiteX672" fmla="*/ 376119 w 12191999"/>
              <a:gd name="connsiteY672" fmla="*/ 1777614 h 2070165"/>
              <a:gd name="connsiteX673" fmla="*/ 461639 w 12191999"/>
              <a:gd name="connsiteY673" fmla="*/ 1777614 h 2070165"/>
              <a:gd name="connsiteX674" fmla="*/ 461639 w 12191999"/>
              <a:gd name="connsiteY674" fmla="*/ 1653989 h 2070165"/>
              <a:gd name="connsiteX675" fmla="*/ 230925 w 12191999"/>
              <a:gd name="connsiteY675" fmla="*/ 1653989 h 2070165"/>
              <a:gd name="connsiteX676" fmla="*/ 230925 w 12191999"/>
              <a:gd name="connsiteY676" fmla="*/ 1777614 h 2070165"/>
              <a:gd name="connsiteX677" fmla="*/ 316446 w 12191999"/>
              <a:gd name="connsiteY677" fmla="*/ 1777614 h 2070165"/>
              <a:gd name="connsiteX678" fmla="*/ 316446 w 12191999"/>
              <a:gd name="connsiteY678" fmla="*/ 1653989 h 2070165"/>
              <a:gd name="connsiteX679" fmla="*/ 7456345 w 12191999"/>
              <a:gd name="connsiteY679" fmla="*/ 1621226 h 2070165"/>
              <a:gd name="connsiteX680" fmla="*/ 7442092 w 12191999"/>
              <a:gd name="connsiteY680" fmla="*/ 1631816 h 2070165"/>
              <a:gd name="connsiteX681" fmla="*/ 7442092 w 12191999"/>
              <a:gd name="connsiteY681" fmla="*/ 1674174 h 2070165"/>
              <a:gd name="connsiteX682" fmla="*/ 7456345 w 12191999"/>
              <a:gd name="connsiteY682" fmla="*/ 1684764 h 2070165"/>
              <a:gd name="connsiteX683" fmla="*/ 7824762 w 12191999"/>
              <a:gd name="connsiteY683" fmla="*/ 1684764 h 2070165"/>
              <a:gd name="connsiteX684" fmla="*/ 7839015 w 12191999"/>
              <a:gd name="connsiteY684" fmla="*/ 1674174 h 2070165"/>
              <a:gd name="connsiteX685" fmla="*/ 7839015 w 12191999"/>
              <a:gd name="connsiteY685" fmla="*/ 1631816 h 2070165"/>
              <a:gd name="connsiteX686" fmla="*/ 7824762 w 12191999"/>
              <a:gd name="connsiteY686" fmla="*/ 1621226 h 2070165"/>
              <a:gd name="connsiteX687" fmla="*/ 11698976 w 12191999"/>
              <a:gd name="connsiteY687" fmla="*/ 1619380 h 2070165"/>
              <a:gd name="connsiteX688" fmla="*/ 11698976 w 12191999"/>
              <a:gd name="connsiteY688" fmla="*/ 1685816 h 2070165"/>
              <a:gd name="connsiteX689" fmla="*/ 11780934 w 12191999"/>
              <a:gd name="connsiteY689" fmla="*/ 1685816 h 2070165"/>
              <a:gd name="connsiteX690" fmla="*/ 11780934 w 12191999"/>
              <a:gd name="connsiteY690" fmla="*/ 1619380 h 2070165"/>
              <a:gd name="connsiteX691" fmla="*/ 11550196 w 12191999"/>
              <a:gd name="connsiteY691" fmla="*/ 1619380 h 2070165"/>
              <a:gd name="connsiteX692" fmla="*/ 11550196 w 12191999"/>
              <a:gd name="connsiteY692" fmla="*/ 1685816 h 2070165"/>
              <a:gd name="connsiteX693" fmla="*/ 11632154 w 12191999"/>
              <a:gd name="connsiteY693" fmla="*/ 1685816 h 2070165"/>
              <a:gd name="connsiteX694" fmla="*/ 11632154 w 12191999"/>
              <a:gd name="connsiteY694" fmla="*/ 1619380 h 2070165"/>
              <a:gd name="connsiteX695" fmla="*/ 11401416 w 12191999"/>
              <a:gd name="connsiteY695" fmla="*/ 1619380 h 2070165"/>
              <a:gd name="connsiteX696" fmla="*/ 11401416 w 12191999"/>
              <a:gd name="connsiteY696" fmla="*/ 1685816 h 2070165"/>
              <a:gd name="connsiteX697" fmla="*/ 11483374 w 12191999"/>
              <a:gd name="connsiteY697" fmla="*/ 1685816 h 2070165"/>
              <a:gd name="connsiteX698" fmla="*/ 11483374 w 12191999"/>
              <a:gd name="connsiteY698" fmla="*/ 1619380 h 2070165"/>
              <a:gd name="connsiteX699" fmla="*/ 5150487 w 12191999"/>
              <a:gd name="connsiteY699" fmla="*/ 1612935 h 2070165"/>
              <a:gd name="connsiteX700" fmla="*/ 5150487 w 12191999"/>
              <a:gd name="connsiteY700" fmla="*/ 1712588 h 2070165"/>
              <a:gd name="connsiteX701" fmla="*/ 5208929 w 12191999"/>
              <a:gd name="connsiteY701" fmla="*/ 1712588 h 2070165"/>
              <a:gd name="connsiteX702" fmla="*/ 5208929 w 12191999"/>
              <a:gd name="connsiteY702" fmla="*/ 1612935 h 2070165"/>
              <a:gd name="connsiteX703" fmla="*/ 5067695 w 12191999"/>
              <a:gd name="connsiteY703" fmla="*/ 1612935 h 2070165"/>
              <a:gd name="connsiteX704" fmla="*/ 5067695 w 12191999"/>
              <a:gd name="connsiteY704" fmla="*/ 1712588 h 2070165"/>
              <a:gd name="connsiteX705" fmla="*/ 5126136 w 12191999"/>
              <a:gd name="connsiteY705" fmla="*/ 1712588 h 2070165"/>
              <a:gd name="connsiteX706" fmla="*/ 5126136 w 12191999"/>
              <a:gd name="connsiteY706" fmla="*/ 1612935 h 2070165"/>
              <a:gd name="connsiteX707" fmla="*/ 4984899 w 12191999"/>
              <a:gd name="connsiteY707" fmla="*/ 1612935 h 2070165"/>
              <a:gd name="connsiteX708" fmla="*/ 4984899 w 12191999"/>
              <a:gd name="connsiteY708" fmla="*/ 1712588 h 2070165"/>
              <a:gd name="connsiteX709" fmla="*/ 5043342 w 12191999"/>
              <a:gd name="connsiteY709" fmla="*/ 1712588 h 2070165"/>
              <a:gd name="connsiteX710" fmla="*/ 5043342 w 12191999"/>
              <a:gd name="connsiteY710" fmla="*/ 1612935 h 2070165"/>
              <a:gd name="connsiteX711" fmla="*/ 4902107 w 12191999"/>
              <a:gd name="connsiteY711" fmla="*/ 1612935 h 2070165"/>
              <a:gd name="connsiteX712" fmla="*/ 4902107 w 12191999"/>
              <a:gd name="connsiteY712" fmla="*/ 1712588 h 2070165"/>
              <a:gd name="connsiteX713" fmla="*/ 4960549 w 12191999"/>
              <a:gd name="connsiteY713" fmla="*/ 1712588 h 2070165"/>
              <a:gd name="connsiteX714" fmla="*/ 4960549 w 12191999"/>
              <a:gd name="connsiteY714" fmla="*/ 1612935 h 2070165"/>
              <a:gd name="connsiteX715" fmla="*/ 4819315 w 12191999"/>
              <a:gd name="connsiteY715" fmla="*/ 1612935 h 2070165"/>
              <a:gd name="connsiteX716" fmla="*/ 4819315 w 12191999"/>
              <a:gd name="connsiteY716" fmla="*/ 1712588 h 2070165"/>
              <a:gd name="connsiteX717" fmla="*/ 4877755 w 12191999"/>
              <a:gd name="connsiteY717" fmla="*/ 1712588 h 2070165"/>
              <a:gd name="connsiteX718" fmla="*/ 4877755 w 12191999"/>
              <a:gd name="connsiteY718" fmla="*/ 1612935 h 2070165"/>
              <a:gd name="connsiteX719" fmla="*/ 8483306 w 12191999"/>
              <a:gd name="connsiteY719" fmla="*/ 1606107 h 2070165"/>
              <a:gd name="connsiteX720" fmla="*/ 8472009 w 12191999"/>
              <a:gd name="connsiteY720" fmla="*/ 1614501 h 2070165"/>
              <a:gd name="connsiteX721" fmla="*/ 8472009 w 12191999"/>
              <a:gd name="connsiteY721" fmla="*/ 1648074 h 2070165"/>
              <a:gd name="connsiteX722" fmla="*/ 8483306 w 12191999"/>
              <a:gd name="connsiteY722" fmla="*/ 1656468 h 2070165"/>
              <a:gd name="connsiteX723" fmla="*/ 9012984 w 12191999"/>
              <a:gd name="connsiteY723" fmla="*/ 1656468 h 2070165"/>
              <a:gd name="connsiteX724" fmla="*/ 9024281 w 12191999"/>
              <a:gd name="connsiteY724" fmla="*/ 1648074 h 2070165"/>
              <a:gd name="connsiteX725" fmla="*/ 9024281 w 12191999"/>
              <a:gd name="connsiteY725" fmla="*/ 1614501 h 2070165"/>
              <a:gd name="connsiteX726" fmla="*/ 9012984 w 12191999"/>
              <a:gd name="connsiteY726" fmla="*/ 1606107 h 2070165"/>
              <a:gd name="connsiteX727" fmla="*/ 6837698 w 12191999"/>
              <a:gd name="connsiteY727" fmla="*/ 1606107 h 2070165"/>
              <a:gd name="connsiteX728" fmla="*/ 6826401 w 12191999"/>
              <a:gd name="connsiteY728" fmla="*/ 1614501 h 2070165"/>
              <a:gd name="connsiteX729" fmla="*/ 6826401 w 12191999"/>
              <a:gd name="connsiteY729" fmla="*/ 1648074 h 2070165"/>
              <a:gd name="connsiteX730" fmla="*/ 6837698 w 12191999"/>
              <a:gd name="connsiteY730" fmla="*/ 1656468 h 2070165"/>
              <a:gd name="connsiteX731" fmla="*/ 7367375 w 12191999"/>
              <a:gd name="connsiteY731" fmla="*/ 1656468 h 2070165"/>
              <a:gd name="connsiteX732" fmla="*/ 7378673 w 12191999"/>
              <a:gd name="connsiteY732" fmla="*/ 1648074 h 2070165"/>
              <a:gd name="connsiteX733" fmla="*/ 7378673 w 12191999"/>
              <a:gd name="connsiteY733" fmla="*/ 1614501 h 2070165"/>
              <a:gd name="connsiteX734" fmla="*/ 7367375 w 12191999"/>
              <a:gd name="connsiteY734" fmla="*/ 1606107 h 2070165"/>
              <a:gd name="connsiteX735" fmla="*/ 3824872 w 12191999"/>
              <a:gd name="connsiteY735" fmla="*/ 1606107 h 2070165"/>
              <a:gd name="connsiteX736" fmla="*/ 3813574 w 12191999"/>
              <a:gd name="connsiteY736" fmla="*/ 1614501 h 2070165"/>
              <a:gd name="connsiteX737" fmla="*/ 3813574 w 12191999"/>
              <a:gd name="connsiteY737" fmla="*/ 1648074 h 2070165"/>
              <a:gd name="connsiteX738" fmla="*/ 3824872 w 12191999"/>
              <a:gd name="connsiteY738" fmla="*/ 1656468 h 2070165"/>
              <a:gd name="connsiteX739" fmla="*/ 4354548 w 12191999"/>
              <a:gd name="connsiteY739" fmla="*/ 1656468 h 2070165"/>
              <a:gd name="connsiteX740" fmla="*/ 4365844 w 12191999"/>
              <a:gd name="connsiteY740" fmla="*/ 1648074 h 2070165"/>
              <a:gd name="connsiteX741" fmla="*/ 4365844 w 12191999"/>
              <a:gd name="connsiteY741" fmla="*/ 1614501 h 2070165"/>
              <a:gd name="connsiteX742" fmla="*/ 4354548 w 12191999"/>
              <a:gd name="connsiteY742" fmla="*/ 1606107 h 2070165"/>
              <a:gd name="connsiteX743" fmla="*/ 11934127 w 12191999"/>
              <a:gd name="connsiteY743" fmla="*/ 1596549 h 2070165"/>
              <a:gd name="connsiteX744" fmla="*/ 11934127 w 12191999"/>
              <a:gd name="connsiteY744" fmla="*/ 1669383 h 2070165"/>
              <a:gd name="connsiteX745" fmla="*/ 11971383 w 12191999"/>
              <a:gd name="connsiteY745" fmla="*/ 1669383 h 2070165"/>
              <a:gd name="connsiteX746" fmla="*/ 11971383 w 12191999"/>
              <a:gd name="connsiteY746" fmla="*/ 1596549 h 2070165"/>
              <a:gd name="connsiteX747" fmla="*/ 6516272 w 12191999"/>
              <a:gd name="connsiteY747" fmla="*/ 1596549 h 2070165"/>
              <a:gd name="connsiteX748" fmla="*/ 6516272 w 12191999"/>
              <a:gd name="connsiteY748" fmla="*/ 1669383 h 2070165"/>
              <a:gd name="connsiteX749" fmla="*/ 6553500 w 12191999"/>
              <a:gd name="connsiteY749" fmla="*/ 1669383 h 2070165"/>
              <a:gd name="connsiteX750" fmla="*/ 6553500 w 12191999"/>
              <a:gd name="connsiteY750" fmla="*/ 1596549 h 2070165"/>
              <a:gd name="connsiteX751" fmla="*/ 5882234 w 12191999"/>
              <a:gd name="connsiteY751" fmla="*/ 1596549 h 2070165"/>
              <a:gd name="connsiteX752" fmla="*/ 5882234 w 12191999"/>
              <a:gd name="connsiteY752" fmla="*/ 1669383 h 2070165"/>
              <a:gd name="connsiteX753" fmla="*/ 5919464 w 12191999"/>
              <a:gd name="connsiteY753" fmla="*/ 1669383 h 2070165"/>
              <a:gd name="connsiteX754" fmla="*/ 5919464 w 12191999"/>
              <a:gd name="connsiteY754" fmla="*/ 1596549 h 2070165"/>
              <a:gd name="connsiteX755" fmla="*/ 4670222 w 12191999"/>
              <a:gd name="connsiteY755" fmla="*/ 1596549 h 2070165"/>
              <a:gd name="connsiteX756" fmla="*/ 4670222 w 12191999"/>
              <a:gd name="connsiteY756" fmla="*/ 1669383 h 2070165"/>
              <a:gd name="connsiteX757" fmla="*/ 4714551 w 12191999"/>
              <a:gd name="connsiteY757" fmla="*/ 1669383 h 2070165"/>
              <a:gd name="connsiteX758" fmla="*/ 4714551 w 12191999"/>
              <a:gd name="connsiteY758" fmla="*/ 1596549 h 2070165"/>
              <a:gd name="connsiteX759" fmla="*/ 1991575 w 12191999"/>
              <a:gd name="connsiteY759" fmla="*/ 1594160 h 2070165"/>
              <a:gd name="connsiteX760" fmla="*/ 1932523 w 12191999"/>
              <a:gd name="connsiteY760" fmla="*/ 1638036 h 2070165"/>
              <a:gd name="connsiteX761" fmla="*/ 1991575 w 12191999"/>
              <a:gd name="connsiteY761" fmla="*/ 1681910 h 2070165"/>
              <a:gd name="connsiteX762" fmla="*/ 2050628 w 12191999"/>
              <a:gd name="connsiteY762" fmla="*/ 1638036 h 2070165"/>
              <a:gd name="connsiteX763" fmla="*/ 1991575 w 12191999"/>
              <a:gd name="connsiteY763" fmla="*/ 1594160 h 2070165"/>
              <a:gd name="connsiteX764" fmla="*/ 1833294 w 12191999"/>
              <a:gd name="connsiteY764" fmla="*/ 1594160 h 2070165"/>
              <a:gd name="connsiteX765" fmla="*/ 1774242 w 12191999"/>
              <a:gd name="connsiteY765" fmla="*/ 1638036 h 2070165"/>
              <a:gd name="connsiteX766" fmla="*/ 1833294 w 12191999"/>
              <a:gd name="connsiteY766" fmla="*/ 1681910 h 2070165"/>
              <a:gd name="connsiteX767" fmla="*/ 1892346 w 12191999"/>
              <a:gd name="connsiteY767" fmla="*/ 1638036 h 2070165"/>
              <a:gd name="connsiteX768" fmla="*/ 1833294 w 12191999"/>
              <a:gd name="connsiteY768" fmla="*/ 1594160 h 2070165"/>
              <a:gd name="connsiteX769" fmla="*/ 1675013 w 12191999"/>
              <a:gd name="connsiteY769" fmla="*/ 1594160 h 2070165"/>
              <a:gd name="connsiteX770" fmla="*/ 1615960 w 12191999"/>
              <a:gd name="connsiteY770" fmla="*/ 1638036 h 2070165"/>
              <a:gd name="connsiteX771" fmla="*/ 1675013 w 12191999"/>
              <a:gd name="connsiteY771" fmla="*/ 1681910 h 2070165"/>
              <a:gd name="connsiteX772" fmla="*/ 1734065 w 12191999"/>
              <a:gd name="connsiteY772" fmla="*/ 1638036 h 2070165"/>
              <a:gd name="connsiteX773" fmla="*/ 1675013 w 12191999"/>
              <a:gd name="connsiteY773" fmla="*/ 1594160 h 2070165"/>
              <a:gd name="connsiteX774" fmla="*/ 6351644 w 12191999"/>
              <a:gd name="connsiteY774" fmla="*/ 1591139 h 2070165"/>
              <a:gd name="connsiteX775" fmla="*/ 6351644 w 12191999"/>
              <a:gd name="connsiteY775" fmla="*/ 1690792 h 2070165"/>
              <a:gd name="connsiteX776" fmla="*/ 6410085 w 12191999"/>
              <a:gd name="connsiteY776" fmla="*/ 1690792 h 2070165"/>
              <a:gd name="connsiteX777" fmla="*/ 6410085 w 12191999"/>
              <a:gd name="connsiteY777" fmla="*/ 1591139 h 2070165"/>
              <a:gd name="connsiteX778" fmla="*/ 6268849 w 12191999"/>
              <a:gd name="connsiteY778" fmla="*/ 1591139 h 2070165"/>
              <a:gd name="connsiteX779" fmla="*/ 6268849 w 12191999"/>
              <a:gd name="connsiteY779" fmla="*/ 1690792 h 2070165"/>
              <a:gd name="connsiteX780" fmla="*/ 6327291 w 12191999"/>
              <a:gd name="connsiteY780" fmla="*/ 1690792 h 2070165"/>
              <a:gd name="connsiteX781" fmla="*/ 6327291 w 12191999"/>
              <a:gd name="connsiteY781" fmla="*/ 1591139 h 2070165"/>
              <a:gd name="connsiteX782" fmla="*/ 6186056 w 12191999"/>
              <a:gd name="connsiteY782" fmla="*/ 1591139 h 2070165"/>
              <a:gd name="connsiteX783" fmla="*/ 6186056 w 12191999"/>
              <a:gd name="connsiteY783" fmla="*/ 1690792 h 2070165"/>
              <a:gd name="connsiteX784" fmla="*/ 6244498 w 12191999"/>
              <a:gd name="connsiteY784" fmla="*/ 1690792 h 2070165"/>
              <a:gd name="connsiteX785" fmla="*/ 6244498 w 12191999"/>
              <a:gd name="connsiteY785" fmla="*/ 1591139 h 2070165"/>
              <a:gd name="connsiteX786" fmla="*/ 6103264 w 12191999"/>
              <a:gd name="connsiteY786" fmla="*/ 1591139 h 2070165"/>
              <a:gd name="connsiteX787" fmla="*/ 6103264 w 12191999"/>
              <a:gd name="connsiteY787" fmla="*/ 1690792 h 2070165"/>
              <a:gd name="connsiteX788" fmla="*/ 6161704 w 12191999"/>
              <a:gd name="connsiteY788" fmla="*/ 1690792 h 2070165"/>
              <a:gd name="connsiteX789" fmla="*/ 6161704 w 12191999"/>
              <a:gd name="connsiteY789" fmla="*/ 1591139 h 2070165"/>
              <a:gd name="connsiteX790" fmla="*/ 6020469 w 12191999"/>
              <a:gd name="connsiteY790" fmla="*/ 1591139 h 2070165"/>
              <a:gd name="connsiteX791" fmla="*/ 6020469 w 12191999"/>
              <a:gd name="connsiteY791" fmla="*/ 1690792 h 2070165"/>
              <a:gd name="connsiteX792" fmla="*/ 6078911 w 12191999"/>
              <a:gd name="connsiteY792" fmla="*/ 1690792 h 2070165"/>
              <a:gd name="connsiteX793" fmla="*/ 6078911 w 12191999"/>
              <a:gd name="connsiteY793" fmla="*/ 1591139 h 2070165"/>
              <a:gd name="connsiteX794" fmla="*/ 9284775 w 12191999"/>
              <a:gd name="connsiteY794" fmla="*/ 1581365 h 2070165"/>
              <a:gd name="connsiteX795" fmla="*/ 9284775 w 12191999"/>
              <a:gd name="connsiteY795" fmla="*/ 1642140 h 2070165"/>
              <a:gd name="connsiteX796" fmla="*/ 9688442 w 12191999"/>
              <a:gd name="connsiteY796" fmla="*/ 1642140 h 2070165"/>
              <a:gd name="connsiteX797" fmla="*/ 9688442 w 12191999"/>
              <a:gd name="connsiteY797" fmla="*/ 1581365 h 2070165"/>
              <a:gd name="connsiteX798" fmla="*/ 9100450 w 12191999"/>
              <a:gd name="connsiteY798" fmla="*/ 1581365 h 2070165"/>
              <a:gd name="connsiteX799" fmla="*/ 9100450 w 12191999"/>
              <a:gd name="connsiteY799" fmla="*/ 1642140 h 2070165"/>
              <a:gd name="connsiteX800" fmla="*/ 9240798 w 12191999"/>
              <a:gd name="connsiteY800" fmla="*/ 1642140 h 2070165"/>
              <a:gd name="connsiteX801" fmla="*/ 9240798 w 12191999"/>
              <a:gd name="connsiteY801" fmla="*/ 1581365 h 2070165"/>
              <a:gd name="connsiteX802" fmla="*/ 2453541 w 12191999"/>
              <a:gd name="connsiteY802" fmla="*/ 1581365 h 2070165"/>
              <a:gd name="connsiteX803" fmla="*/ 2453541 w 12191999"/>
              <a:gd name="connsiteY803" fmla="*/ 1642140 h 2070165"/>
              <a:gd name="connsiteX804" fmla="*/ 3024257 w 12191999"/>
              <a:gd name="connsiteY804" fmla="*/ 1642140 h 2070165"/>
              <a:gd name="connsiteX805" fmla="*/ 3024257 w 12191999"/>
              <a:gd name="connsiteY805" fmla="*/ 1581365 h 2070165"/>
              <a:gd name="connsiteX806" fmla="*/ 2192935 w 12191999"/>
              <a:gd name="connsiteY806" fmla="*/ 1581365 h 2070165"/>
              <a:gd name="connsiteX807" fmla="*/ 2192935 w 12191999"/>
              <a:gd name="connsiteY807" fmla="*/ 1642140 h 2070165"/>
              <a:gd name="connsiteX808" fmla="*/ 2391362 w 12191999"/>
              <a:gd name="connsiteY808" fmla="*/ 1642140 h 2070165"/>
              <a:gd name="connsiteX809" fmla="*/ 2391362 w 12191999"/>
              <a:gd name="connsiteY809" fmla="*/ 1581365 h 2070165"/>
              <a:gd name="connsiteX810" fmla="*/ 1564955 w 12191999"/>
              <a:gd name="connsiteY810" fmla="*/ 1541115 h 2070165"/>
              <a:gd name="connsiteX811" fmla="*/ 2117227 w 12191999"/>
              <a:gd name="connsiteY811" fmla="*/ 1541115 h 2070165"/>
              <a:gd name="connsiteX812" fmla="*/ 2117227 w 12191999"/>
              <a:gd name="connsiteY812" fmla="*/ 1714630 h 2070165"/>
              <a:gd name="connsiteX813" fmla="*/ 1564955 w 12191999"/>
              <a:gd name="connsiteY813" fmla="*/ 1714630 h 2070165"/>
              <a:gd name="connsiteX814" fmla="*/ 8483306 w 12191999"/>
              <a:gd name="connsiteY814" fmla="*/ 1504612 h 2070165"/>
              <a:gd name="connsiteX815" fmla="*/ 8472009 w 12191999"/>
              <a:gd name="connsiteY815" fmla="*/ 1513006 h 2070165"/>
              <a:gd name="connsiteX816" fmla="*/ 8472009 w 12191999"/>
              <a:gd name="connsiteY816" fmla="*/ 1546580 h 2070165"/>
              <a:gd name="connsiteX817" fmla="*/ 8483306 w 12191999"/>
              <a:gd name="connsiteY817" fmla="*/ 1554974 h 2070165"/>
              <a:gd name="connsiteX818" fmla="*/ 9012984 w 12191999"/>
              <a:gd name="connsiteY818" fmla="*/ 1554974 h 2070165"/>
              <a:gd name="connsiteX819" fmla="*/ 9024281 w 12191999"/>
              <a:gd name="connsiteY819" fmla="*/ 1546580 h 2070165"/>
              <a:gd name="connsiteX820" fmla="*/ 9024281 w 12191999"/>
              <a:gd name="connsiteY820" fmla="*/ 1513006 h 2070165"/>
              <a:gd name="connsiteX821" fmla="*/ 9012984 w 12191999"/>
              <a:gd name="connsiteY821" fmla="*/ 1504612 h 2070165"/>
              <a:gd name="connsiteX822" fmla="*/ 6837698 w 12191999"/>
              <a:gd name="connsiteY822" fmla="*/ 1504612 h 2070165"/>
              <a:gd name="connsiteX823" fmla="*/ 6826401 w 12191999"/>
              <a:gd name="connsiteY823" fmla="*/ 1513006 h 2070165"/>
              <a:gd name="connsiteX824" fmla="*/ 6826401 w 12191999"/>
              <a:gd name="connsiteY824" fmla="*/ 1546580 h 2070165"/>
              <a:gd name="connsiteX825" fmla="*/ 6837698 w 12191999"/>
              <a:gd name="connsiteY825" fmla="*/ 1554974 h 2070165"/>
              <a:gd name="connsiteX826" fmla="*/ 7367375 w 12191999"/>
              <a:gd name="connsiteY826" fmla="*/ 1554974 h 2070165"/>
              <a:gd name="connsiteX827" fmla="*/ 7378673 w 12191999"/>
              <a:gd name="connsiteY827" fmla="*/ 1546580 h 2070165"/>
              <a:gd name="connsiteX828" fmla="*/ 7378673 w 12191999"/>
              <a:gd name="connsiteY828" fmla="*/ 1513006 h 2070165"/>
              <a:gd name="connsiteX829" fmla="*/ 7367375 w 12191999"/>
              <a:gd name="connsiteY829" fmla="*/ 1504612 h 2070165"/>
              <a:gd name="connsiteX830" fmla="*/ 3824872 w 12191999"/>
              <a:gd name="connsiteY830" fmla="*/ 1504612 h 2070165"/>
              <a:gd name="connsiteX831" fmla="*/ 3813574 w 12191999"/>
              <a:gd name="connsiteY831" fmla="*/ 1513006 h 2070165"/>
              <a:gd name="connsiteX832" fmla="*/ 3813574 w 12191999"/>
              <a:gd name="connsiteY832" fmla="*/ 1546580 h 2070165"/>
              <a:gd name="connsiteX833" fmla="*/ 3824872 w 12191999"/>
              <a:gd name="connsiteY833" fmla="*/ 1554974 h 2070165"/>
              <a:gd name="connsiteX834" fmla="*/ 4354548 w 12191999"/>
              <a:gd name="connsiteY834" fmla="*/ 1554974 h 2070165"/>
              <a:gd name="connsiteX835" fmla="*/ 4365844 w 12191999"/>
              <a:gd name="connsiteY835" fmla="*/ 1546580 h 2070165"/>
              <a:gd name="connsiteX836" fmla="*/ 4365844 w 12191999"/>
              <a:gd name="connsiteY836" fmla="*/ 1513006 h 2070165"/>
              <a:gd name="connsiteX837" fmla="*/ 4354548 w 12191999"/>
              <a:gd name="connsiteY837" fmla="*/ 1504612 h 2070165"/>
              <a:gd name="connsiteX838" fmla="*/ 7456345 w 12191999"/>
              <a:gd name="connsiteY838" fmla="*/ 1493177 h 2070165"/>
              <a:gd name="connsiteX839" fmla="*/ 7442092 w 12191999"/>
              <a:gd name="connsiteY839" fmla="*/ 1503767 h 2070165"/>
              <a:gd name="connsiteX840" fmla="*/ 7442092 w 12191999"/>
              <a:gd name="connsiteY840" fmla="*/ 1546124 h 2070165"/>
              <a:gd name="connsiteX841" fmla="*/ 7456345 w 12191999"/>
              <a:gd name="connsiteY841" fmla="*/ 1556714 h 2070165"/>
              <a:gd name="connsiteX842" fmla="*/ 7824762 w 12191999"/>
              <a:gd name="connsiteY842" fmla="*/ 1556714 h 2070165"/>
              <a:gd name="connsiteX843" fmla="*/ 7839015 w 12191999"/>
              <a:gd name="connsiteY843" fmla="*/ 1546124 h 2070165"/>
              <a:gd name="connsiteX844" fmla="*/ 7839015 w 12191999"/>
              <a:gd name="connsiteY844" fmla="*/ 1503767 h 2070165"/>
              <a:gd name="connsiteX845" fmla="*/ 7824762 w 12191999"/>
              <a:gd name="connsiteY845" fmla="*/ 1493177 h 2070165"/>
              <a:gd name="connsiteX846" fmla="*/ 11142869 w 12191999"/>
              <a:gd name="connsiteY846" fmla="*/ 1489394 h 2070165"/>
              <a:gd name="connsiteX847" fmla="*/ 11142869 w 12191999"/>
              <a:gd name="connsiteY847" fmla="*/ 1613019 h 2070165"/>
              <a:gd name="connsiteX848" fmla="*/ 11228389 w 12191999"/>
              <a:gd name="connsiteY848" fmla="*/ 1613019 h 2070165"/>
              <a:gd name="connsiteX849" fmla="*/ 11228389 w 12191999"/>
              <a:gd name="connsiteY849" fmla="*/ 1489394 h 2070165"/>
              <a:gd name="connsiteX850" fmla="*/ 11001633 w 12191999"/>
              <a:gd name="connsiteY850" fmla="*/ 1489394 h 2070165"/>
              <a:gd name="connsiteX851" fmla="*/ 11001633 w 12191999"/>
              <a:gd name="connsiteY851" fmla="*/ 1613019 h 2070165"/>
              <a:gd name="connsiteX852" fmla="*/ 11087153 w 12191999"/>
              <a:gd name="connsiteY852" fmla="*/ 1613019 h 2070165"/>
              <a:gd name="connsiteX853" fmla="*/ 11087153 w 12191999"/>
              <a:gd name="connsiteY853" fmla="*/ 1489394 h 2070165"/>
              <a:gd name="connsiteX854" fmla="*/ 10860302 w 12191999"/>
              <a:gd name="connsiteY854" fmla="*/ 1489394 h 2070165"/>
              <a:gd name="connsiteX855" fmla="*/ 10860302 w 12191999"/>
              <a:gd name="connsiteY855" fmla="*/ 1613019 h 2070165"/>
              <a:gd name="connsiteX856" fmla="*/ 10945822 w 12191999"/>
              <a:gd name="connsiteY856" fmla="*/ 1613019 h 2070165"/>
              <a:gd name="connsiteX857" fmla="*/ 10945822 w 12191999"/>
              <a:gd name="connsiteY857" fmla="*/ 1489394 h 2070165"/>
              <a:gd name="connsiteX858" fmla="*/ 10715106 w 12191999"/>
              <a:gd name="connsiteY858" fmla="*/ 1489394 h 2070165"/>
              <a:gd name="connsiteX859" fmla="*/ 10715106 w 12191999"/>
              <a:gd name="connsiteY859" fmla="*/ 1613019 h 2070165"/>
              <a:gd name="connsiteX860" fmla="*/ 10800626 w 12191999"/>
              <a:gd name="connsiteY860" fmla="*/ 1613019 h 2070165"/>
              <a:gd name="connsiteX861" fmla="*/ 10800626 w 12191999"/>
              <a:gd name="connsiteY861" fmla="*/ 1489394 h 2070165"/>
              <a:gd name="connsiteX862" fmla="*/ 10569911 w 12191999"/>
              <a:gd name="connsiteY862" fmla="*/ 1489394 h 2070165"/>
              <a:gd name="connsiteX863" fmla="*/ 10569911 w 12191999"/>
              <a:gd name="connsiteY863" fmla="*/ 1613019 h 2070165"/>
              <a:gd name="connsiteX864" fmla="*/ 10655431 w 12191999"/>
              <a:gd name="connsiteY864" fmla="*/ 1613019 h 2070165"/>
              <a:gd name="connsiteX865" fmla="*/ 10655431 w 12191999"/>
              <a:gd name="connsiteY865" fmla="*/ 1489394 h 2070165"/>
              <a:gd name="connsiteX866" fmla="*/ 10424717 w 12191999"/>
              <a:gd name="connsiteY866" fmla="*/ 1489394 h 2070165"/>
              <a:gd name="connsiteX867" fmla="*/ 10424717 w 12191999"/>
              <a:gd name="connsiteY867" fmla="*/ 1613019 h 2070165"/>
              <a:gd name="connsiteX868" fmla="*/ 10510237 w 12191999"/>
              <a:gd name="connsiteY868" fmla="*/ 1613019 h 2070165"/>
              <a:gd name="connsiteX869" fmla="*/ 10510237 w 12191999"/>
              <a:gd name="connsiteY869" fmla="*/ 1489394 h 2070165"/>
              <a:gd name="connsiteX870" fmla="*/ 10279523 w 12191999"/>
              <a:gd name="connsiteY870" fmla="*/ 1489394 h 2070165"/>
              <a:gd name="connsiteX871" fmla="*/ 10279523 w 12191999"/>
              <a:gd name="connsiteY871" fmla="*/ 1613019 h 2070165"/>
              <a:gd name="connsiteX872" fmla="*/ 10365043 w 12191999"/>
              <a:gd name="connsiteY872" fmla="*/ 1613019 h 2070165"/>
              <a:gd name="connsiteX873" fmla="*/ 10365043 w 12191999"/>
              <a:gd name="connsiteY873" fmla="*/ 1489394 h 2070165"/>
              <a:gd name="connsiteX874" fmla="*/ 10134328 w 12191999"/>
              <a:gd name="connsiteY874" fmla="*/ 1489394 h 2070165"/>
              <a:gd name="connsiteX875" fmla="*/ 10134328 w 12191999"/>
              <a:gd name="connsiteY875" fmla="*/ 1613019 h 2070165"/>
              <a:gd name="connsiteX876" fmla="*/ 10219847 w 12191999"/>
              <a:gd name="connsiteY876" fmla="*/ 1613019 h 2070165"/>
              <a:gd name="connsiteX877" fmla="*/ 10219847 w 12191999"/>
              <a:gd name="connsiteY877" fmla="*/ 1489394 h 2070165"/>
              <a:gd name="connsiteX878" fmla="*/ 9989134 w 12191999"/>
              <a:gd name="connsiteY878" fmla="*/ 1489394 h 2070165"/>
              <a:gd name="connsiteX879" fmla="*/ 9989134 w 12191999"/>
              <a:gd name="connsiteY879" fmla="*/ 1613019 h 2070165"/>
              <a:gd name="connsiteX880" fmla="*/ 10074653 w 12191999"/>
              <a:gd name="connsiteY880" fmla="*/ 1613019 h 2070165"/>
              <a:gd name="connsiteX881" fmla="*/ 10074653 w 12191999"/>
              <a:gd name="connsiteY881" fmla="*/ 1489394 h 2070165"/>
              <a:gd name="connsiteX882" fmla="*/ 1384659 w 12191999"/>
              <a:gd name="connsiteY882" fmla="*/ 1489394 h 2070165"/>
              <a:gd name="connsiteX883" fmla="*/ 1384659 w 12191999"/>
              <a:gd name="connsiteY883" fmla="*/ 1613019 h 2070165"/>
              <a:gd name="connsiteX884" fmla="*/ 1470179 w 12191999"/>
              <a:gd name="connsiteY884" fmla="*/ 1613019 h 2070165"/>
              <a:gd name="connsiteX885" fmla="*/ 1470179 w 12191999"/>
              <a:gd name="connsiteY885" fmla="*/ 1489394 h 2070165"/>
              <a:gd name="connsiteX886" fmla="*/ 1243423 w 12191999"/>
              <a:gd name="connsiteY886" fmla="*/ 1489394 h 2070165"/>
              <a:gd name="connsiteX887" fmla="*/ 1243423 w 12191999"/>
              <a:gd name="connsiteY887" fmla="*/ 1613019 h 2070165"/>
              <a:gd name="connsiteX888" fmla="*/ 1328943 w 12191999"/>
              <a:gd name="connsiteY888" fmla="*/ 1613019 h 2070165"/>
              <a:gd name="connsiteX889" fmla="*/ 1328943 w 12191999"/>
              <a:gd name="connsiteY889" fmla="*/ 1489394 h 2070165"/>
              <a:gd name="connsiteX890" fmla="*/ 1102092 w 12191999"/>
              <a:gd name="connsiteY890" fmla="*/ 1489394 h 2070165"/>
              <a:gd name="connsiteX891" fmla="*/ 1102092 w 12191999"/>
              <a:gd name="connsiteY891" fmla="*/ 1613019 h 2070165"/>
              <a:gd name="connsiteX892" fmla="*/ 1187612 w 12191999"/>
              <a:gd name="connsiteY892" fmla="*/ 1613019 h 2070165"/>
              <a:gd name="connsiteX893" fmla="*/ 1187612 w 12191999"/>
              <a:gd name="connsiteY893" fmla="*/ 1489394 h 2070165"/>
              <a:gd name="connsiteX894" fmla="*/ 956897 w 12191999"/>
              <a:gd name="connsiteY894" fmla="*/ 1489394 h 2070165"/>
              <a:gd name="connsiteX895" fmla="*/ 956897 w 12191999"/>
              <a:gd name="connsiteY895" fmla="*/ 1613019 h 2070165"/>
              <a:gd name="connsiteX896" fmla="*/ 1042417 w 12191999"/>
              <a:gd name="connsiteY896" fmla="*/ 1613019 h 2070165"/>
              <a:gd name="connsiteX897" fmla="*/ 1042417 w 12191999"/>
              <a:gd name="connsiteY897" fmla="*/ 1489394 h 2070165"/>
              <a:gd name="connsiteX898" fmla="*/ 811701 w 12191999"/>
              <a:gd name="connsiteY898" fmla="*/ 1489394 h 2070165"/>
              <a:gd name="connsiteX899" fmla="*/ 811701 w 12191999"/>
              <a:gd name="connsiteY899" fmla="*/ 1613019 h 2070165"/>
              <a:gd name="connsiteX900" fmla="*/ 897221 w 12191999"/>
              <a:gd name="connsiteY900" fmla="*/ 1613019 h 2070165"/>
              <a:gd name="connsiteX901" fmla="*/ 897221 w 12191999"/>
              <a:gd name="connsiteY901" fmla="*/ 1489394 h 2070165"/>
              <a:gd name="connsiteX902" fmla="*/ 666508 w 12191999"/>
              <a:gd name="connsiteY902" fmla="*/ 1489394 h 2070165"/>
              <a:gd name="connsiteX903" fmla="*/ 666508 w 12191999"/>
              <a:gd name="connsiteY903" fmla="*/ 1613019 h 2070165"/>
              <a:gd name="connsiteX904" fmla="*/ 752027 w 12191999"/>
              <a:gd name="connsiteY904" fmla="*/ 1613019 h 2070165"/>
              <a:gd name="connsiteX905" fmla="*/ 752027 w 12191999"/>
              <a:gd name="connsiteY905" fmla="*/ 1489394 h 2070165"/>
              <a:gd name="connsiteX906" fmla="*/ 521314 w 12191999"/>
              <a:gd name="connsiteY906" fmla="*/ 1489394 h 2070165"/>
              <a:gd name="connsiteX907" fmla="*/ 521314 w 12191999"/>
              <a:gd name="connsiteY907" fmla="*/ 1613019 h 2070165"/>
              <a:gd name="connsiteX908" fmla="*/ 606833 w 12191999"/>
              <a:gd name="connsiteY908" fmla="*/ 1613019 h 2070165"/>
              <a:gd name="connsiteX909" fmla="*/ 606833 w 12191999"/>
              <a:gd name="connsiteY909" fmla="*/ 1489394 h 2070165"/>
              <a:gd name="connsiteX910" fmla="*/ 376120 w 12191999"/>
              <a:gd name="connsiteY910" fmla="*/ 1489394 h 2070165"/>
              <a:gd name="connsiteX911" fmla="*/ 376120 w 12191999"/>
              <a:gd name="connsiteY911" fmla="*/ 1613019 h 2070165"/>
              <a:gd name="connsiteX912" fmla="*/ 461639 w 12191999"/>
              <a:gd name="connsiteY912" fmla="*/ 1613019 h 2070165"/>
              <a:gd name="connsiteX913" fmla="*/ 461639 w 12191999"/>
              <a:gd name="connsiteY913" fmla="*/ 1489394 h 2070165"/>
              <a:gd name="connsiteX914" fmla="*/ 230926 w 12191999"/>
              <a:gd name="connsiteY914" fmla="*/ 1489394 h 2070165"/>
              <a:gd name="connsiteX915" fmla="*/ 230926 w 12191999"/>
              <a:gd name="connsiteY915" fmla="*/ 1613019 h 2070165"/>
              <a:gd name="connsiteX916" fmla="*/ 316446 w 12191999"/>
              <a:gd name="connsiteY916" fmla="*/ 1613019 h 2070165"/>
              <a:gd name="connsiteX917" fmla="*/ 316446 w 12191999"/>
              <a:gd name="connsiteY917" fmla="*/ 1489394 h 2070165"/>
              <a:gd name="connsiteX918" fmla="*/ 11934127 w 12191999"/>
              <a:gd name="connsiteY918" fmla="*/ 1482305 h 2070165"/>
              <a:gd name="connsiteX919" fmla="*/ 11934127 w 12191999"/>
              <a:gd name="connsiteY919" fmla="*/ 1555140 h 2070165"/>
              <a:gd name="connsiteX920" fmla="*/ 11971383 w 12191999"/>
              <a:gd name="connsiteY920" fmla="*/ 1555140 h 2070165"/>
              <a:gd name="connsiteX921" fmla="*/ 11971383 w 12191999"/>
              <a:gd name="connsiteY921" fmla="*/ 1482305 h 2070165"/>
              <a:gd name="connsiteX922" fmla="*/ 6516272 w 12191999"/>
              <a:gd name="connsiteY922" fmla="*/ 1482305 h 2070165"/>
              <a:gd name="connsiteX923" fmla="*/ 6516272 w 12191999"/>
              <a:gd name="connsiteY923" fmla="*/ 1555140 h 2070165"/>
              <a:gd name="connsiteX924" fmla="*/ 6553500 w 12191999"/>
              <a:gd name="connsiteY924" fmla="*/ 1555140 h 2070165"/>
              <a:gd name="connsiteX925" fmla="*/ 6553500 w 12191999"/>
              <a:gd name="connsiteY925" fmla="*/ 1482305 h 2070165"/>
              <a:gd name="connsiteX926" fmla="*/ 5882234 w 12191999"/>
              <a:gd name="connsiteY926" fmla="*/ 1482305 h 2070165"/>
              <a:gd name="connsiteX927" fmla="*/ 5882234 w 12191999"/>
              <a:gd name="connsiteY927" fmla="*/ 1555140 h 2070165"/>
              <a:gd name="connsiteX928" fmla="*/ 5919464 w 12191999"/>
              <a:gd name="connsiteY928" fmla="*/ 1555140 h 2070165"/>
              <a:gd name="connsiteX929" fmla="*/ 5919464 w 12191999"/>
              <a:gd name="connsiteY929" fmla="*/ 1482305 h 2070165"/>
              <a:gd name="connsiteX930" fmla="*/ 4670222 w 12191999"/>
              <a:gd name="connsiteY930" fmla="*/ 1482305 h 2070165"/>
              <a:gd name="connsiteX931" fmla="*/ 4670222 w 12191999"/>
              <a:gd name="connsiteY931" fmla="*/ 1555140 h 2070165"/>
              <a:gd name="connsiteX932" fmla="*/ 4714551 w 12191999"/>
              <a:gd name="connsiteY932" fmla="*/ 1555140 h 2070165"/>
              <a:gd name="connsiteX933" fmla="*/ 4714551 w 12191999"/>
              <a:gd name="connsiteY933" fmla="*/ 1482305 h 2070165"/>
              <a:gd name="connsiteX934" fmla="*/ 9284775 w 12191999"/>
              <a:gd name="connsiteY934" fmla="*/ 1479419 h 2070165"/>
              <a:gd name="connsiteX935" fmla="*/ 9284775 w 12191999"/>
              <a:gd name="connsiteY935" fmla="*/ 1540194 h 2070165"/>
              <a:gd name="connsiteX936" fmla="*/ 9688442 w 12191999"/>
              <a:gd name="connsiteY936" fmla="*/ 1540194 h 2070165"/>
              <a:gd name="connsiteX937" fmla="*/ 9688442 w 12191999"/>
              <a:gd name="connsiteY937" fmla="*/ 1479419 h 2070165"/>
              <a:gd name="connsiteX938" fmla="*/ 9100450 w 12191999"/>
              <a:gd name="connsiteY938" fmla="*/ 1479419 h 2070165"/>
              <a:gd name="connsiteX939" fmla="*/ 9100450 w 12191999"/>
              <a:gd name="connsiteY939" fmla="*/ 1540194 h 2070165"/>
              <a:gd name="connsiteX940" fmla="*/ 9240798 w 12191999"/>
              <a:gd name="connsiteY940" fmla="*/ 1540194 h 2070165"/>
              <a:gd name="connsiteX941" fmla="*/ 9240798 w 12191999"/>
              <a:gd name="connsiteY941" fmla="*/ 1479419 h 2070165"/>
              <a:gd name="connsiteX942" fmla="*/ 2453541 w 12191999"/>
              <a:gd name="connsiteY942" fmla="*/ 1479419 h 2070165"/>
              <a:gd name="connsiteX943" fmla="*/ 2453541 w 12191999"/>
              <a:gd name="connsiteY943" fmla="*/ 1540194 h 2070165"/>
              <a:gd name="connsiteX944" fmla="*/ 3024257 w 12191999"/>
              <a:gd name="connsiteY944" fmla="*/ 1540194 h 2070165"/>
              <a:gd name="connsiteX945" fmla="*/ 3024257 w 12191999"/>
              <a:gd name="connsiteY945" fmla="*/ 1479419 h 2070165"/>
              <a:gd name="connsiteX946" fmla="*/ 2192935 w 12191999"/>
              <a:gd name="connsiteY946" fmla="*/ 1479419 h 2070165"/>
              <a:gd name="connsiteX947" fmla="*/ 2192935 w 12191999"/>
              <a:gd name="connsiteY947" fmla="*/ 1540194 h 2070165"/>
              <a:gd name="connsiteX948" fmla="*/ 2391362 w 12191999"/>
              <a:gd name="connsiteY948" fmla="*/ 1540194 h 2070165"/>
              <a:gd name="connsiteX949" fmla="*/ 2391362 w 12191999"/>
              <a:gd name="connsiteY949" fmla="*/ 1479419 h 2070165"/>
              <a:gd name="connsiteX950" fmla="*/ 6351644 w 12191999"/>
              <a:gd name="connsiteY950" fmla="*/ 1459116 h 2070165"/>
              <a:gd name="connsiteX951" fmla="*/ 6351644 w 12191999"/>
              <a:gd name="connsiteY951" fmla="*/ 1558770 h 2070165"/>
              <a:gd name="connsiteX952" fmla="*/ 6410085 w 12191999"/>
              <a:gd name="connsiteY952" fmla="*/ 1558770 h 2070165"/>
              <a:gd name="connsiteX953" fmla="*/ 6410085 w 12191999"/>
              <a:gd name="connsiteY953" fmla="*/ 1459116 h 2070165"/>
              <a:gd name="connsiteX954" fmla="*/ 6268849 w 12191999"/>
              <a:gd name="connsiteY954" fmla="*/ 1459116 h 2070165"/>
              <a:gd name="connsiteX955" fmla="*/ 6268849 w 12191999"/>
              <a:gd name="connsiteY955" fmla="*/ 1558770 h 2070165"/>
              <a:gd name="connsiteX956" fmla="*/ 6327291 w 12191999"/>
              <a:gd name="connsiteY956" fmla="*/ 1558770 h 2070165"/>
              <a:gd name="connsiteX957" fmla="*/ 6327291 w 12191999"/>
              <a:gd name="connsiteY957" fmla="*/ 1459116 h 2070165"/>
              <a:gd name="connsiteX958" fmla="*/ 6186056 w 12191999"/>
              <a:gd name="connsiteY958" fmla="*/ 1459116 h 2070165"/>
              <a:gd name="connsiteX959" fmla="*/ 6186056 w 12191999"/>
              <a:gd name="connsiteY959" fmla="*/ 1558770 h 2070165"/>
              <a:gd name="connsiteX960" fmla="*/ 6244498 w 12191999"/>
              <a:gd name="connsiteY960" fmla="*/ 1558770 h 2070165"/>
              <a:gd name="connsiteX961" fmla="*/ 6244498 w 12191999"/>
              <a:gd name="connsiteY961" fmla="*/ 1459116 h 2070165"/>
              <a:gd name="connsiteX962" fmla="*/ 6103264 w 12191999"/>
              <a:gd name="connsiteY962" fmla="*/ 1459116 h 2070165"/>
              <a:gd name="connsiteX963" fmla="*/ 6103264 w 12191999"/>
              <a:gd name="connsiteY963" fmla="*/ 1558770 h 2070165"/>
              <a:gd name="connsiteX964" fmla="*/ 6161704 w 12191999"/>
              <a:gd name="connsiteY964" fmla="*/ 1558770 h 2070165"/>
              <a:gd name="connsiteX965" fmla="*/ 6161704 w 12191999"/>
              <a:gd name="connsiteY965" fmla="*/ 1459116 h 2070165"/>
              <a:gd name="connsiteX966" fmla="*/ 6020469 w 12191999"/>
              <a:gd name="connsiteY966" fmla="*/ 1459116 h 2070165"/>
              <a:gd name="connsiteX967" fmla="*/ 6020469 w 12191999"/>
              <a:gd name="connsiteY967" fmla="*/ 1558770 h 2070165"/>
              <a:gd name="connsiteX968" fmla="*/ 6078911 w 12191999"/>
              <a:gd name="connsiteY968" fmla="*/ 1558770 h 2070165"/>
              <a:gd name="connsiteX969" fmla="*/ 6078911 w 12191999"/>
              <a:gd name="connsiteY969" fmla="*/ 1459116 h 2070165"/>
              <a:gd name="connsiteX970" fmla="*/ 4600395 w 12191999"/>
              <a:gd name="connsiteY970" fmla="*/ 1427829 h 2070165"/>
              <a:gd name="connsiteX971" fmla="*/ 4784381 w 12191999"/>
              <a:gd name="connsiteY971" fmla="*/ 1427829 h 2070165"/>
              <a:gd name="connsiteX972" fmla="*/ 4784381 w 12191999"/>
              <a:gd name="connsiteY972" fmla="*/ 1557198 h 2070165"/>
              <a:gd name="connsiteX973" fmla="*/ 5673219 w 12191999"/>
              <a:gd name="connsiteY973" fmla="*/ 1557198 h 2070165"/>
              <a:gd name="connsiteX974" fmla="*/ 5673219 w 12191999"/>
              <a:gd name="connsiteY974" fmla="*/ 1694308 h 2070165"/>
              <a:gd name="connsiteX975" fmla="*/ 5823588 w 12191999"/>
              <a:gd name="connsiteY975" fmla="*/ 1694308 h 2070165"/>
              <a:gd name="connsiteX976" fmla="*/ 5823588 w 12191999"/>
              <a:gd name="connsiteY976" fmla="*/ 1427829 h 2070165"/>
              <a:gd name="connsiteX977" fmla="*/ 5978112 w 12191999"/>
              <a:gd name="connsiteY977" fmla="*/ 1427829 h 2070165"/>
              <a:gd name="connsiteX978" fmla="*/ 5978112 w 12191999"/>
              <a:gd name="connsiteY978" fmla="*/ 1694308 h 2070165"/>
              <a:gd name="connsiteX979" fmla="*/ 5981752 w 12191999"/>
              <a:gd name="connsiteY979" fmla="*/ 1694308 h 2070165"/>
              <a:gd name="connsiteX980" fmla="*/ 5981752 w 12191999"/>
              <a:gd name="connsiteY980" fmla="*/ 2070165 h 2070165"/>
              <a:gd name="connsiteX981" fmla="*/ 5624365 w 12191999"/>
              <a:gd name="connsiteY981" fmla="*/ 2070165 h 2070165"/>
              <a:gd name="connsiteX982" fmla="*/ 5624365 w 12191999"/>
              <a:gd name="connsiteY982" fmla="*/ 2025343 h 2070165"/>
              <a:gd name="connsiteX983" fmla="*/ 5565925 w 12191999"/>
              <a:gd name="connsiteY983" fmla="*/ 2025343 h 2070165"/>
              <a:gd name="connsiteX984" fmla="*/ 5565925 w 12191999"/>
              <a:gd name="connsiteY984" fmla="*/ 2070165 h 2070165"/>
              <a:gd name="connsiteX985" fmla="*/ 5541572 w 12191999"/>
              <a:gd name="connsiteY985" fmla="*/ 2070165 h 2070165"/>
              <a:gd name="connsiteX986" fmla="*/ 5541572 w 12191999"/>
              <a:gd name="connsiteY986" fmla="*/ 2025343 h 2070165"/>
              <a:gd name="connsiteX987" fmla="*/ 5483131 w 12191999"/>
              <a:gd name="connsiteY987" fmla="*/ 2025343 h 2070165"/>
              <a:gd name="connsiteX988" fmla="*/ 5483131 w 12191999"/>
              <a:gd name="connsiteY988" fmla="*/ 2070165 h 2070165"/>
              <a:gd name="connsiteX989" fmla="*/ 5458778 w 12191999"/>
              <a:gd name="connsiteY989" fmla="*/ 2070165 h 2070165"/>
              <a:gd name="connsiteX990" fmla="*/ 5458778 w 12191999"/>
              <a:gd name="connsiteY990" fmla="*/ 2025343 h 2070165"/>
              <a:gd name="connsiteX991" fmla="*/ 5400338 w 12191999"/>
              <a:gd name="connsiteY991" fmla="*/ 2025343 h 2070165"/>
              <a:gd name="connsiteX992" fmla="*/ 5400338 w 12191999"/>
              <a:gd name="connsiteY992" fmla="*/ 2070165 h 2070165"/>
              <a:gd name="connsiteX993" fmla="*/ 5375987 w 12191999"/>
              <a:gd name="connsiteY993" fmla="*/ 2070165 h 2070165"/>
              <a:gd name="connsiteX994" fmla="*/ 5375987 w 12191999"/>
              <a:gd name="connsiteY994" fmla="*/ 2025343 h 2070165"/>
              <a:gd name="connsiteX995" fmla="*/ 5317545 w 12191999"/>
              <a:gd name="connsiteY995" fmla="*/ 2025343 h 2070165"/>
              <a:gd name="connsiteX996" fmla="*/ 5317545 w 12191999"/>
              <a:gd name="connsiteY996" fmla="*/ 2070165 h 2070165"/>
              <a:gd name="connsiteX997" fmla="*/ 5293192 w 12191999"/>
              <a:gd name="connsiteY997" fmla="*/ 2070165 h 2070165"/>
              <a:gd name="connsiteX998" fmla="*/ 5293192 w 12191999"/>
              <a:gd name="connsiteY998" fmla="*/ 2025343 h 2070165"/>
              <a:gd name="connsiteX999" fmla="*/ 5234751 w 12191999"/>
              <a:gd name="connsiteY999" fmla="*/ 2025343 h 2070165"/>
              <a:gd name="connsiteX1000" fmla="*/ 5234751 w 12191999"/>
              <a:gd name="connsiteY1000" fmla="*/ 2070165 h 2070165"/>
              <a:gd name="connsiteX1001" fmla="*/ 4412075 w 12191999"/>
              <a:gd name="connsiteY1001" fmla="*/ 2070165 h 2070165"/>
              <a:gd name="connsiteX1002" fmla="*/ 4412075 w 12191999"/>
              <a:gd name="connsiteY1002" fmla="*/ 1694308 h 2070165"/>
              <a:gd name="connsiteX1003" fmla="*/ 4600395 w 12191999"/>
              <a:gd name="connsiteY1003" fmla="*/ 1694308 h 2070165"/>
              <a:gd name="connsiteX1004" fmla="*/ 8483306 w 12191999"/>
              <a:gd name="connsiteY1004" fmla="*/ 1403117 h 2070165"/>
              <a:gd name="connsiteX1005" fmla="*/ 8472009 w 12191999"/>
              <a:gd name="connsiteY1005" fmla="*/ 1411511 h 2070165"/>
              <a:gd name="connsiteX1006" fmla="*/ 8472009 w 12191999"/>
              <a:gd name="connsiteY1006" fmla="*/ 1445085 h 2070165"/>
              <a:gd name="connsiteX1007" fmla="*/ 8483306 w 12191999"/>
              <a:gd name="connsiteY1007" fmla="*/ 1453479 h 2070165"/>
              <a:gd name="connsiteX1008" fmla="*/ 9012984 w 12191999"/>
              <a:gd name="connsiteY1008" fmla="*/ 1453479 h 2070165"/>
              <a:gd name="connsiteX1009" fmla="*/ 9024281 w 12191999"/>
              <a:gd name="connsiteY1009" fmla="*/ 1445085 h 2070165"/>
              <a:gd name="connsiteX1010" fmla="*/ 9024281 w 12191999"/>
              <a:gd name="connsiteY1010" fmla="*/ 1411511 h 2070165"/>
              <a:gd name="connsiteX1011" fmla="*/ 9012984 w 12191999"/>
              <a:gd name="connsiteY1011" fmla="*/ 1403117 h 2070165"/>
              <a:gd name="connsiteX1012" fmla="*/ 6837698 w 12191999"/>
              <a:gd name="connsiteY1012" fmla="*/ 1403117 h 2070165"/>
              <a:gd name="connsiteX1013" fmla="*/ 6826401 w 12191999"/>
              <a:gd name="connsiteY1013" fmla="*/ 1411511 h 2070165"/>
              <a:gd name="connsiteX1014" fmla="*/ 6826401 w 12191999"/>
              <a:gd name="connsiteY1014" fmla="*/ 1445085 h 2070165"/>
              <a:gd name="connsiteX1015" fmla="*/ 6837698 w 12191999"/>
              <a:gd name="connsiteY1015" fmla="*/ 1453479 h 2070165"/>
              <a:gd name="connsiteX1016" fmla="*/ 7367375 w 12191999"/>
              <a:gd name="connsiteY1016" fmla="*/ 1453479 h 2070165"/>
              <a:gd name="connsiteX1017" fmla="*/ 7378673 w 12191999"/>
              <a:gd name="connsiteY1017" fmla="*/ 1445085 h 2070165"/>
              <a:gd name="connsiteX1018" fmla="*/ 7378673 w 12191999"/>
              <a:gd name="connsiteY1018" fmla="*/ 1411511 h 2070165"/>
              <a:gd name="connsiteX1019" fmla="*/ 7367375 w 12191999"/>
              <a:gd name="connsiteY1019" fmla="*/ 1403117 h 2070165"/>
              <a:gd name="connsiteX1020" fmla="*/ 3824872 w 12191999"/>
              <a:gd name="connsiteY1020" fmla="*/ 1403117 h 2070165"/>
              <a:gd name="connsiteX1021" fmla="*/ 3813574 w 12191999"/>
              <a:gd name="connsiteY1021" fmla="*/ 1411511 h 2070165"/>
              <a:gd name="connsiteX1022" fmla="*/ 3813574 w 12191999"/>
              <a:gd name="connsiteY1022" fmla="*/ 1445085 h 2070165"/>
              <a:gd name="connsiteX1023" fmla="*/ 3824872 w 12191999"/>
              <a:gd name="connsiteY1023" fmla="*/ 1453479 h 2070165"/>
              <a:gd name="connsiteX1024" fmla="*/ 4354548 w 12191999"/>
              <a:gd name="connsiteY1024" fmla="*/ 1453479 h 2070165"/>
              <a:gd name="connsiteX1025" fmla="*/ 4365844 w 12191999"/>
              <a:gd name="connsiteY1025" fmla="*/ 1445085 h 2070165"/>
              <a:gd name="connsiteX1026" fmla="*/ 4365844 w 12191999"/>
              <a:gd name="connsiteY1026" fmla="*/ 1411511 h 2070165"/>
              <a:gd name="connsiteX1027" fmla="*/ 4354548 w 12191999"/>
              <a:gd name="connsiteY1027" fmla="*/ 1403117 h 2070165"/>
              <a:gd name="connsiteX1028" fmla="*/ 7456345 w 12191999"/>
              <a:gd name="connsiteY1028" fmla="*/ 1365127 h 2070165"/>
              <a:gd name="connsiteX1029" fmla="*/ 7442092 w 12191999"/>
              <a:gd name="connsiteY1029" fmla="*/ 1375717 h 2070165"/>
              <a:gd name="connsiteX1030" fmla="*/ 7442092 w 12191999"/>
              <a:gd name="connsiteY1030" fmla="*/ 1418075 h 2070165"/>
              <a:gd name="connsiteX1031" fmla="*/ 7456345 w 12191999"/>
              <a:gd name="connsiteY1031" fmla="*/ 1428665 h 2070165"/>
              <a:gd name="connsiteX1032" fmla="*/ 7824762 w 12191999"/>
              <a:gd name="connsiteY1032" fmla="*/ 1428665 h 2070165"/>
              <a:gd name="connsiteX1033" fmla="*/ 7839015 w 12191999"/>
              <a:gd name="connsiteY1033" fmla="*/ 1418075 h 2070165"/>
              <a:gd name="connsiteX1034" fmla="*/ 7839015 w 12191999"/>
              <a:gd name="connsiteY1034" fmla="*/ 1375717 h 2070165"/>
              <a:gd name="connsiteX1035" fmla="*/ 7824762 w 12191999"/>
              <a:gd name="connsiteY1035" fmla="*/ 1365127 h 2070165"/>
              <a:gd name="connsiteX1036" fmla="*/ 11533813 w 12191999"/>
              <a:gd name="connsiteY1036" fmla="*/ 1355097 h 2070165"/>
              <a:gd name="connsiteX1037" fmla="*/ 11671866 w 12191999"/>
              <a:gd name="connsiteY1037" fmla="*/ 1355097 h 2070165"/>
              <a:gd name="connsiteX1038" fmla="*/ 11671866 w 12191999"/>
              <a:gd name="connsiteY1038" fmla="*/ 1402177 h 2070165"/>
              <a:gd name="connsiteX1039" fmla="*/ 11744399 w 12191999"/>
              <a:gd name="connsiteY1039" fmla="*/ 1402177 h 2070165"/>
              <a:gd name="connsiteX1040" fmla="*/ 11744399 w 12191999"/>
              <a:gd name="connsiteY1040" fmla="*/ 1442608 h 2070165"/>
              <a:gd name="connsiteX1041" fmla="*/ 11841346 w 12191999"/>
              <a:gd name="connsiteY1041" fmla="*/ 1442608 h 2070165"/>
              <a:gd name="connsiteX1042" fmla="*/ 11841346 w 12191999"/>
              <a:gd name="connsiteY1042" fmla="*/ 1481969 h 2070165"/>
              <a:gd name="connsiteX1043" fmla="*/ 11875437 w 12191999"/>
              <a:gd name="connsiteY1043" fmla="*/ 1481969 h 2070165"/>
              <a:gd name="connsiteX1044" fmla="*/ 11875437 w 12191999"/>
              <a:gd name="connsiteY1044" fmla="*/ 1427829 h 2070165"/>
              <a:gd name="connsiteX1045" fmla="*/ 12030075 w 12191999"/>
              <a:gd name="connsiteY1045" fmla="*/ 1427829 h 2070165"/>
              <a:gd name="connsiteX1046" fmla="*/ 12030075 w 12191999"/>
              <a:gd name="connsiteY1046" fmla="*/ 1694308 h 2070165"/>
              <a:gd name="connsiteX1047" fmla="*/ 12191999 w 12191999"/>
              <a:gd name="connsiteY1047" fmla="*/ 1694308 h 2070165"/>
              <a:gd name="connsiteX1048" fmla="*/ 12191999 w 12191999"/>
              <a:gd name="connsiteY1048" fmla="*/ 2070165 h 2070165"/>
              <a:gd name="connsiteX1049" fmla="*/ 11780934 w 12191999"/>
              <a:gd name="connsiteY1049" fmla="*/ 2070165 h 2070165"/>
              <a:gd name="connsiteX1050" fmla="*/ 11780934 w 12191999"/>
              <a:gd name="connsiteY1050" fmla="*/ 2018501 h 2070165"/>
              <a:gd name="connsiteX1051" fmla="*/ 11698976 w 12191999"/>
              <a:gd name="connsiteY1051" fmla="*/ 2018501 h 2070165"/>
              <a:gd name="connsiteX1052" fmla="*/ 11698976 w 12191999"/>
              <a:gd name="connsiteY1052" fmla="*/ 2070165 h 2070165"/>
              <a:gd name="connsiteX1053" fmla="*/ 11632154 w 12191999"/>
              <a:gd name="connsiteY1053" fmla="*/ 2070165 h 2070165"/>
              <a:gd name="connsiteX1054" fmla="*/ 11632154 w 12191999"/>
              <a:gd name="connsiteY1054" fmla="*/ 2018501 h 2070165"/>
              <a:gd name="connsiteX1055" fmla="*/ 11550196 w 12191999"/>
              <a:gd name="connsiteY1055" fmla="*/ 2018501 h 2070165"/>
              <a:gd name="connsiteX1056" fmla="*/ 11550196 w 12191999"/>
              <a:gd name="connsiteY1056" fmla="*/ 2070165 h 2070165"/>
              <a:gd name="connsiteX1057" fmla="*/ 11483374 w 12191999"/>
              <a:gd name="connsiteY1057" fmla="*/ 2070165 h 2070165"/>
              <a:gd name="connsiteX1058" fmla="*/ 11483374 w 12191999"/>
              <a:gd name="connsiteY1058" fmla="*/ 2018501 h 2070165"/>
              <a:gd name="connsiteX1059" fmla="*/ 11401416 w 12191999"/>
              <a:gd name="connsiteY1059" fmla="*/ 2018501 h 2070165"/>
              <a:gd name="connsiteX1060" fmla="*/ 11401416 w 12191999"/>
              <a:gd name="connsiteY1060" fmla="*/ 2070165 h 2070165"/>
              <a:gd name="connsiteX1061" fmla="*/ 11323165 w 12191999"/>
              <a:gd name="connsiteY1061" fmla="*/ 2070165 h 2070165"/>
              <a:gd name="connsiteX1062" fmla="*/ 11323165 w 12191999"/>
              <a:gd name="connsiteY1062" fmla="*/ 1958705 h 2070165"/>
              <a:gd name="connsiteX1063" fmla="*/ 11875437 w 12191999"/>
              <a:gd name="connsiteY1063" fmla="*/ 1958705 h 2070165"/>
              <a:gd name="connsiteX1064" fmla="*/ 11875437 w 12191999"/>
              <a:gd name="connsiteY1064" fmla="*/ 1934747 h 2070165"/>
              <a:gd name="connsiteX1065" fmla="*/ 11323165 w 12191999"/>
              <a:gd name="connsiteY1065" fmla="*/ 1934747 h 2070165"/>
              <a:gd name="connsiteX1066" fmla="*/ 11323165 w 12191999"/>
              <a:gd name="connsiteY1066" fmla="*/ 1761233 h 2070165"/>
              <a:gd name="connsiteX1067" fmla="*/ 11875437 w 12191999"/>
              <a:gd name="connsiteY1067" fmla="*/ 1761233 h 2070165"/>
              <a:gd name="connsiteX1068" fmla="*/ 11875437 w 12191999"/>
              <a:gd name="connsiteY1068" fmla="*/ 1737275 h 2070165"/>
              <a:gd name="connsiteX1069" fmla="*/ 11323165 w 12191999"/>
              <a:gd name="connsiteY1069" fmla="*/ 1737275 h 2070165"/>
              <a:gd name="connsiteX1070" fmla="*/ 11323165 w 12191999"/>
              <a:gd name="connsiteY1070" fmla="*/ 1563760 h 2070165"/>
              <a:gd name="connsiteX1071" fmla="*/ 11875437 w 12191999"/>
              <a:gd name="connsiteY1071" fmla="*/ 1563760 h 2070165"/>
              <a:gd name="connsiteX1072" fmla="*/ 11875437 w 12191999"/>
              <a:gd name="connsiteY1072" fmla="*/ 1539802 h 2070165"/>
              <a:gd name="connsiteX1073" fmla="*/ 11323165 w 12191999"/>
              <a:gd name="connsiteY1073" fmla="*/ 1539802 h 2070165"/>
              <a:gd name="connsiteX1074" fmla="*/ 11323165 w 12191999"/>
              <a:gd name="connsiteY1074" fmla="*/ 1481969 h 2070165"/>
              <a:gd name="connsiteX1075" fmla="*/ 11381170 w 12191999"/>
              <a:gd name="connsiteY1075" fmla="*/ 1481969 h 2070165"/>
              <a:gd name="connsiteX1076" fmla="*/ 11381170 w 12191999"/>
              <a:gd name="connsiteY1076" fmla="*/ 1442608 h 2070165"/>
              <a:gd name="connsiteX1077" fmla="*/ 11468294 w 12191999"/>
              <a:gd name="connsiteY1077" fmla="*/ 1442608 h 2070165"/>
              <a:gd name="connsiteX1078" fmla="*/ 11468294 w 12191999"/>
              <a:gd name="connsiteY1078" fmla="*/ 1402177 h 2070165"/>
              <a:gd name="connsiteX1079" fmla="*/ 11533813 w 12191999"/>
              <a:gd name="connsiteY1079" fmla="*/ 1402177 h 2070165"/>
              <a:gd name="connsiteX1080" fmla="*/ 9444482 w 12191999"/>
              <a:gd name="connsiteY1080" fmla="*/ 1355097 h 2070165"/>
              <a:gd name="connsiteX1081" fmla="*/ 9444482 w 12191999"/>
              <a:gd name="connsiteY1081" fmla="*/ 1447450 h 2070165"/>
              <a:gd name="connsiteX1082" fmla="*/ 9643306 w 12191999"/>
              <a:gd name="connsiteY1082" fmla="*/ 1447450 h 2070165"/>
              <a:gd name="connsiteX1083" fmla="*/ 9643306 w 12191999"/>
              <a:gd name="connsiteY1083" fmla="*/ 1355097 h 2070165"/>
              <a:gd name="connsiteX1084" fmla="*/ 9171376 w 12191999"/>
              <a:gd name="connsiteY1084" fmla="*/ 1355097 h 2070165"/>
              <a:gd name="connsiteX1085" fmla="*/ 9171376 w 12191999"/>
              <a:gd name="connsiteY1085" fmla="*/ 1447450 h 2070165"/>
              <a:gd name="connsiteX1086" fmla="*/ 9370200 w 12191999"/>
              <a:gd name="connsiteY1086" fmla="*/ 1447450 h 2070165"/>
              <a:gd name="connsiteX1087" fmla="*/ 9370200 w 12191999"/>
              <a:gd name="connsiteY1087" fmla="*/ 1355097 h 2070165"/>
              <a:gd name="connsiteX1088" fmla="*/ 2868734 w 12191999"/>
              <a:gd name="connsiteY1088" fmla="*/ 1355097 h 2070165"/>
              <a:gd name="connsiteX1089" fmla="*/ 2804611 w 12191999"/>
              <a:gd name="connsiteY1089" fmla="*/ 1402739 h 2070165"/>
              <a:gd name="connsiteX1090" fmla="*/ 2868734 w 12191999"/>
              <a:gd name="connsiteY1090" fmla="*/ 1450380 h 2070165"/>
              <a:gd name="connsiteX1091" fmla="*/ 2932855 w 12191999"/>
              <a:gd name="connsiteY1091" fmla="*/ 1402739 h 2070165"/>
              <a:gd name="connsiteX1092" fmla="*/ 2868734 w 12191999"/>
              <a:gd name="connsiteY1092" fmla="*/ 1355097 h 2070165"/>
              <a:gd name="connsiteX1093" fmla="*/ 2589672 w 12191999"/>
              <a:gd name="connsiteY1093" fmla="*/ 1352167 h 2070165"/>
              <a:gd name="connsiteX1094" fmla="*/ 2525550 w 12191999"/>
              <a:gd name="connsiteY1094" fmla="*/ 1399809 h 2070165"/>
              <a:gd name="connsiteX1095" fmla="*/ 2589672 w 12191999"/>
              <a:gd name="connsiteY1095" fmla="*/ 1447451 h 2070165"/>
              <a:gd name="connsiteX1096" fmla="*/ 2653794 w 12191999"/>
              <a:gd name="connsiteY1096" fmla="*/ 1399809 h 2070165"/>
              <a:gd name="connsiteX1097" fmla="*/ 2589672 w 12191999"/>
              <a:gd name="connsiteY1097" fmla="*/ 1352167 h 2070165"/>
              <a:gd name="connsiteX1098" fmla="*/ 11142869 w 12191999"/>
              <a:gd name="connsiteY1098" fmla="*/ 1330082 h 2070165"/>
              <a:gd name="connsiteX1099" fmla="*/ 11142869 w 12191999"/>
              <a:gd name="connsiteY1099" fmla="*/ 1453708 h 2070165"/>
              <a:gd name="connsiteX1100" fmla="*/ 11228389 w 12191999"/>
              <a:gd name="connsiteY1100" fmla="*/ 1453708 h 2070165"/>
              <a:gd name="connsiteX1101" fmla="*/ 11228389 w 12191999"/>
              <a:gd name="connsiteY1101" fmla="*/ 1330082 h 2070165"/>
              <a:gd name="connsiteX1102" fmla="*/ 11001633 w 12191999"/>
              <a:gd name="connsiteY1102" fmla="*/ 1330082 h 2070165"/>
              <a:gd name="connsiteX1103" fmla="*/ 11001633 w 12191999"/>
              <a:gd name="connsiteY1103" fmla="*/ 1453708 h 2070165"/>
              <a:gd name="connsiteX1104" fmla="*/ 11087153 w 12191999"/>
              <a:gd name="connsiteY1104" fmla="*/ 1453708 h 2070165"/>
              <a:gd name="connsiteX1105" fmla="*/ 11087153 w 12191999"/>
              <a:gd name="connsiteY1105" fmla="*/ 1330082 h 2070165"/>
              <a:gd name="connsiteX1106" fmla="*/ 10860302 w 12191999"/>
              <a:gd name="connsiteY1106" fmla="*/ 1330082 h 2070165"/>
              <a:gd name="connsiteX1107" fmla="*/ 10860302 w 12191999"/>
              <a:gd name="connsiteY1107" fmla="*/ 1453708 h 2070165"/>
              <a:gd name="connsiteX1108" fmla="*/ 10945822 w 12191999"/>
              <a:gd name="connsiteY1108" fmla="*/ 1453708 h 2070165"/>
              <a:gd name="connsiteX1109" fmla="*/ 10945822 w 12191999"/>
              <a:gd name="connsiteY1109" fmla="*/ 1330082 h 2070165"/>
              <a:gd name="connsiteX1110" fmla="*/ 10715106 w 12191999"/>
              <a:gd name="connsiteY1110" fmla="*/ 1330082 h 2070165"/>
              <a:gd name="connsiteX1111" fmla="*/ 10715106 w 12191999"/>
              <a:gd name="connsiteY1111" fmla="*/ 1453708 h 2070165"/>
              <a:gd name="connsiteX1112" fmla="*/ 10800626 w 12191999"/>
              <a:gd name="connsiteY1112" fmla="*/ 1453708 h 2070165"/>
              <a:gd name="connsiteX1113" fmla="*/ 10800626 w 12191999"/>
              <a:gd name="connsiteY1113" fmla="*/ 1330082 h 2070165"/>
              <a:gd name="connsiteX1114" fmla="*/ 10569911 w 12191999"/>
              <a:gd name="connsiteY1114" fmla="*/ 1330082 h 2070165"/>
              <a:gd name="connsiteX1115" fmla="*/ 10569911 w 12191999"/>
              <a:gd name="connsiteY1115" fmla="*/ 1453708 h 2070165"/>
              <a:gd name="connsiteX1116" fmla="*/ 10655431 w 12191999"/>
              <a:gd name="connsiteY1116" fmla="*/ 1453708 h 2070165"/>
              <a:gd name="connsiteX1117" fmla="*/ 10655431 w 12191999"/>
              <a:gd name="connsiteY1117" fmla="*/ 1330082 h 2070165"/>
              <a:gd name="connsiteX1118" fmla="*/ 10424717 w 12191999"/>
              <a:gd name="connsiteY1118" fmla="*/ 1330082 h 2070165"/>
              <a:gd name="connsiteX1119" fmla="*/ 10424717 w 12191999"/>
              <a:gd name="connsiteY1119" fmla="*/ 1453708 h 2070165"/>
              <a:gd name="connsiteX1120" fmla="*/ 10510237 w 12191999"/>
              <a:gd name="connsiteY1120" fmla="*/ 1453708 h 2070165"/>
              <a:gd name="connsiteX1121" fmla="*/ 10510237 w 12191999"/>
              <a:gd name="connsiteY1121" fmla="*/ 1330082 h 2070165"/>
              <a:gd name="connsiteX1122" fmla="*/ 10279523 w 12191999"/>
              <a:gd name="connsiteY1122" fmla="*/ 1330082 h 2070165"/>
              <a:gd name="connsiteX1123" fmla="*/ 10279523 w 12191999"/>
              <a:gd name="connsiteY1123" fmla="*/ 1453708 h 2070165"/>
              <a:gd name="connsiteX1124" fmla="*/ 10365043 w 12191999"/>
              <a:gd name="connsiteY1124" fmla="*/ 1453708 h 2070165"/>
              <a:gd name="connsiteX1125" fmla="*/ 10365043 w 12191999"/>
              <a:gd name="connsiteY1125" fmla="*/ 1330082 h 2070165"/>
              <a:gd name="connsiteX1126" fmla="*/ 10134328 w 12191999"/>
              <a:gd name="connsiteY1126" fmla="*/ 1330082 h 2070165"/>
              <a:gd name="connsiteX1127" fmla="*/ 10134328 w 12191999"/>
              <a:gd name="connsiteY1127" fmla="*/ 1453708 h 2070165"/>
              <a:gd name="connsiteX1128" fmla="*/ 10219847 w 12191999"/>
              <a:gd name="connsiteY1128" fmla="*/ 1453708 h 2070165"/>
              <a:gd name="connsiteX1129" fmla="*/ 10219847 w 12191999"/>
              <a:gd name="connsiteY1129" fmla="*/ 1330082 h 2070165"/>
              <a:gd name="connsiteX1130" fmla="*/ 9989134 w 12191999"/>
              <a:gd name="connsiteY1130" fmla="*/ 1330082 h 2070165"/>
              <a:gd name="connsiteX1131" fmla="*/ 9989134 w 12191999"/>
              <a:gd name="connsiteY1131" fmla="*/ 1453708 h 2070165"/>
              <a:gd name="connsiteX1132" fmla="*/ 10074653 w 12191999"/>
              <a:gd name="connsiteY1132" fmla="*/ 1453708 h 2070165"/>
              <a:gd name="connsiteX1133" fmla="*/ 10074653 w 12191999"/>
              <a:gd name="connsiteY1133" fmla="*/ 1330082 h 2070165"/>
              <a:gd name="connsiteX1134" fmla="*/ 1384659 w 12191999"/>
              <a:gd name="connsiteY1134" fmla="*/ 1330082 h 2070165"/>
              <a:gd name="connsiteX1135" fmla="*/ 1384659 w 12191999"/>
              <a:gd name="connsiteY1135" fmla="*/ 1453708 h 2070165"/>
              <a:gd name="connsiteX1136" fmla="*/ 1470179 w 12191999"/>
              <a:gd name="connsiteY1136" fmla="*/ 1453708 h 2070165"/>
              <a:gd name="connsiteX1137" fmla="*/ 1470179 w 12191999"/>
              <a:gd name="connsiteY1137" fmla="*/ 1330082 h 2070165"/>
              <a:gd name="connsiteX1138" fmla="*/ 1243423 w 12191999"/>
              <a:gd name="connsiteY1138" fmla="*/ 1330082 h 2070165"/>
              <a:gd name="connsiteX1139" fmla="*/ 1243423 w 12191999"/>
              <a:gd name="connsiteY1139" fmla="*/ 1453708 h 2070165"/>
              <a:gd name="connsiteX1140" fmla="*/ 1328943 w 12191999"/>
              <a:gd name="connsiteY1140" fmla="*/ 1453708 h 2070165"/>
              <a:gd name="connsiteX1141" fmla="*/ 1328943 w 12191999"/>
              <a:gd name="connsiteY1141" fmla="*/ 1330082 h 2070165"/>
              <a:gd name="connsiteX1142" fmla="*/ 1102092 w 12191999"/>
              <a:gd name="connsiteY1142" fmla="*/ 1330082 h 2070165"/>
              <a:gd name="connsiteX1143" fmla="*/ 1102092 w 12191999"/>
              <a:gd name="connsiteY1143" fmla="*/ 1453708 h 2070165"/>
              <a:gd name="connsiteX1144" fmla="*/ 1187612 w 12191999"/>
              <a:gd name="connsiteY1144" fmla="*/ 1453708 h 2070165"/>
              <a:gd name="connsiteX1145" fmla="*/ 1187612 w 12191999"/>
              <a:gd name="connsiteY1145" fmla="*/ 1330082 h 2070165"/>
              <a:gd name="connsiteX1146" fmla="*/ 956897 w 12191999"/>
              <a:gd name="connsiteY1146" fmla="*/ 1330082 h 2070165"/>
              <a:gd name="connsiteX1147" fmla="*/ 956897 w 12191999"/>
              <a:gd name="connsiteY1147" fmla="*/ 1453708 h 2070165"/>
              <a:gd name="connsiteX1148" fmla="*/ 1042417 w 12191999"/>
              <a:gd name="connsiteY1148" fmla="*/ 1453708 h 2070165"/>
              <a:gd name="connsiteX1149" fmla="*/ 1042417 w 12191999"/>
              <a:gd name="connsiteY1149" fmla="*/ 1330082 h 2070165"/>
              <a:gd name="connsiteX1150" fmla="*/ 811701 w 12191999"/>
              <a:gd name="connsiteY1150" fmla="*/ 1330082 h 2070165"/>
              <a:gd name="connsiteX1151" fmla="*/ 811701 w 12191999"/>
              <a:gd name="connsiteY1151" fmla="*/ 1453708 h 2070165"/>
              <a:gd name="connsiteX1152" fmla="*/ 897221 w 12191999"/>
              <a:gd name="connsiteY1152" fmla="*/ 1453708 h 2070165"/>
              <a:gd name="connsiteX1153" fmla="*/ 897221 w 12191999"/>
              <a:gd name="connsiteY1153" fmla="*/ 1330082 h 2070165"/>
              <a:gd name="connsiteX1154" fmla="*/ 666508 w 12191999"/>
              <a:gd name="connsiteY1154" fmla="*/ 1330082 h 2070165"/>
              <a:gd name="connsiteX1155" fmla="*/ 666508 w 12191999"/>
              <a:gd name="connsiteY1155" fmla="*/ 1453708 h 2070165"/>
              <a:gd name="connsiteX1156" fmla="*/ 752027 w 12191999"/>
              <a:gd name="connsiteY1156" fmla="*/ 1453708 h 2070165"/>
              <a:gd name="connsiteX1157" fmla="*/ 752027 w 12191999"/>
              <a:gd name="connsiteY1157" fmla="*/ 1330082 h 2070165"/>
              <a:gd name="connsiteX1158" fmla="*/ 521314 w 12191999"/>
              <a:gd name="connsiteY1158" fmla="*/ 1330082 h 2070165"/>
              <a:gd name="connsiteX1159" fmla="*/ 521314 w 12191999"/>
              <a:gd name="connsiteY1159" fmla="*/ 1453708 h 2070165"/>
              <a:gd name="connsiteX1160" fmla="*/ 606833 w 12191999"/>
              <a:gd name="connsiteY1160" fmla="*/ 1453708 h 2070165"/>
              <a:gd name="connsiteX1161" fmla="*/ 606833 w 12191999"/>
              <a:gd name="connsiteY1161" fmla="*/ 1330082 h 2070165"/>
              <a:gd name="connsiteX1162" fmla="*/ 376120 w 12191999"/>
              <a:gd name="connsiteY1162" fmla="*/ 1330082 h 2070165"/>
              <a:gd name="connsiteX1163" fmla="*/ 376120 w 12191999"/>
              <a:gd name="connsiteY1163" fmla="*/ 1453708 h 2070165"/>
              <a:gd name="connsiteX1164" fmla="*/ 461639 w 12191999"/>
              <a:gd name="connsiteY1164" fmla="*/ 1453708 h 2070165"/>
              <a:gd name="connsiteX1165" fmla="*/ 461639 w 12191999"/>
              <a:gd name="connsiteY1165" fmla="*/ 1330082 h 2070165"/>
              <a:gd name="connsiteX1166" fmla="*/ 230926 w 12191999"/>
              <a:gd name="connsiteY1166" fmla="*/ 1330082 h 2070165"/>
              <a:gd name="connsiteX1167" fmla="*/ 230926 w 12191999"/>
              <a:gd name="connsiteY1167" fmla="*/ 1453708 h 2070165"/>
              <a:gd name="connsiteX1168" fmla="*/ 316446 w 12191999"/>
              <a:gd name="connsiteY1168" fmla="*/ 1453708 h 2070165"/>
              <a:gd name="connsiteX1169" fmla="*/ 316446 w 12191999"/>
              <a:gd name="connsiteY1169" fmla="*/ 1330082 h 2070165"/>
              <a:gd name="connsiteX1170" fmla="*/ 1775603 w 12191999"/>
              <a:gd name="connsiteY1170" fmla="*/ 1326791 h 2070165"/>
              <a:gd name="connsiteX1171" fmla="*/ 1913656 w 12191999"/>
              <a:gd name="connsiteY1171" fmla="*/ 1326791 h 2070165"/>
              <a:gd name="connsiteX1172" fmla="*/ 1913656 w 12191999"/>
              <a:gd name="connsiteY1172" fmla="*/ 1373871 h 2070165"/>
              <a:gd name="connsiteX1173" fmla="*/ 1986190 w 12191999"/>
              <a:gd name="connsiteY1173" fmla="*/ 1373871 h 2070165"/>
              <a:gd name="connsiteX1174" fmla="*/ 1986190 w 12191999"/>
              <a:gd name="connsiteY1174" fmla="*/ 1414302 h 2070165"/>
              <a:gd name="connsiteX1175" fmla="*/ 2083136 w 12191999"/>
              <a:gd name="connsiteY1175" fmla="*/ 1414302 h 2070165"/>
              <a:gd name="connsiteX1176" fmla="*/ 2083136 w 12191999"/>
              <a:gd name="connsiteY1176" fmla="*/ 1453663 h 2070165"/>
              <a:gd name="connsiteX1177" fmla="*/ 2117227 w 12191999"/>
              <a:gd name="connsiteY1177" fmla="*/ 1453663 h 2070165"/>
              <a:gd name="connsiteX1178" fmla="*/ 2117227 w 12191999"/>
              <a:gd name="connsiteY1178" fmla="*/ 1511496 h 2070165"/>
              <a:gd name="connsiteX1179" fmla="*/ 1564955 w 12191999"/>
              <a:gd name="connsiteY1179" fmla="*/ 1511496 h 2070165"/>
              <a:gd name="connsiteX1180" fmla="*/ 1564955 w 12191999"/>
              <a:gd name="connsiteY1180" fmla="*/ 1453663 h 2070165"/>
              <a:gd name="connsiteX1181" fmla="*/ 1622960 w 12191999"/>
              <a:gd name="connsiteY1181" fmla="*/ 1453663 h 2070165"/>
              <a:gd name="connsiteX1182" fmla="*/ 1622960 w 12191999"/>
              <a:gd name="connsiteY1182" fmla="*/ 1414302 h 2070165"/>
              <a:gd name="connsiteX1183" fmla="*/ 1710084 w 12191999"/>
              <a:gd name="connsiteY1183" fmla="*/ 1414302 h 2070165"/>
              <a:gd name="connsiteX1184" fmla="*/ 1710084 w 12191999"/>
              <a:gd name="connsiteY1184" fmla="*/ 1373871 h 2070165"/>
              <a:gd name="connsiteX1185" fmla="*/ 1775603 w 12191999"/>
              <a:gd name="connsiteY1185" fmla="*/ 1373871 h 2070165"/>
              <a:gd name="connsiteX1186" fmla="*/ 6351644 w 12191999"/>
              <a:gd name="connsiteY1186" fmla="*/ 1323797 h 2070165"/>
              <a:gd name="connsiteX1187" fmla="*/ 6351644 w 12191999"/>
              <a:gd name="connsiteY1187" fmla="*/ 1423450 h 2070165"/>
              <a:gd name="connsiteX1188" fmla="*/ 6410085 w 12191999"/>
              <a:gd name="connsiteY1188" fmla="*/ 1423450 h 2070165"/>
              <a:gd name="connsiteX1189" fmla="*/ 6410085 w 12191999"/>
              <a:gd name="connsiteY1189" fmla="*/ 1323797 h 2070165"/>
              <a:gd name="connsiteX1190" fmla="*/ 6268849 w 12191999"/>
              <a:gd name="connsiteY1190" fmla="*/ 1323797 h 2070165"/>
              <a:gd name="connsiteX1191" fmla="*/ 6268849 w 12191999"/>
              <a:gd name="connsiteY1191" fmla="*/ 1423450 h 2070165"/>
              <a:gd name="connsiteX1192" fmla="*/ 6327291 w 12191999"/>
              <a:gd name="connsiteY1192" fmla="*/ 1423450 h 2070165"/>
              <a:gd name="connsiteX1193" fmla="*/ 6327291 w 12191999"/>
              <a:gd name="connsiteY1193" fmla="*/ 1323797 h 2070165"/>
              <a:gd name="connsiteX1194" fmla="*/ 6186056 w 12191999"/>
              <a:gd name="connsiteY1194" fmla="*/ 1323797 h 2070165"/>
              <a:gd name="connsiteX1195" fmla="*/ 6186056 w 12191999"/>
              <a:gd name="connsiteY1195" fmla="*/ 1423450 h 2070165"/>
              <a:gd name="connsiteX1196" fmla="*/ 6244498 w 12191999"/>
              <a:gd name="connsiteY1196" fmla="*/ 1423450 h 2070165"/>
              <a:gd name="connsiteX1197" fmla="*/ 6244498 w 12191999"/>
              <a:gd name="connsiteY1197" fmla="*/ 1323797 h 2070165"/>
              <a:gd name="connsiteX1198" fmla="*/ 6103264 w 12191999"/>
              <a:gd name="connsiteY1198" fmla="*/ 1323797 h 2070165"/>
              <a:gd name="connsiteX1199" fmla="*/ 6103264 w 12191999"/>
              <a:gd name="connsiteY1199" fmla="*/ 1423450 h 2070165"/>
              <a:gd name="connsiteX1200" fmla="*/ 6161704 w 12191999"/>
              <a:gd name="connsiteY1200" fmla="*/ 1423450 h 2070165"/>
              <a:gd name="connsiteX1201" fmla="*/ 6161704 w 12191999"/>
              <a:gd name="connsiteY1201" fmla="*/ 1323797 h 2070165"/>
              <a:gd name="connsiteX1202" fmla="*/ 6020469 w 12191999"/>
              <a:gd name="connsiteY1202" fmla="*/ 1323797 h 2070165"/>
              <a:gd name="connsiteX1203" fmla="*/ 6020469 w 12191999"/>
              <a:gd name="connsiteY1203" fmla="*/ 1423450 h 2070165"/>
              <a:gd name="connsiteX1204" fmla="*/ 6078911 w 12191999"/>
              <a:gd name="connsiteY1204" fmla="*/ 1423450 h 2070165"/>
              <a:gd name="connsiteX1205" fmla="*/ 6078911 w 12191999"/>
              <a:gd name="connsiteY1205" fmla="*/ 1323797 h 2070165"/>
              <a:gd name="connsiteX1206" fmla="*/ 8483306 w 12191999"/>
              <a:gd name="connsiteY1206" fmla="*/ 1301622 h 2070165"/>
              <a:gd name="connsiteX1207" fmla="*/ 8472009 w 12191999"/>
              <a:gd name="connsiteY1207" fmla="*/ 1310016 h 2070165"/>
              <a:gd name="connsiteX1208" fmla="*/ 8472009 w 12191999"/>
              <a:gd name="connsiteY1208" fmla="*/ 1343590 h 2070165"/>
              <a:gd name="connsiteX1209" fmla="*/ 8483306 w 12191999"/>
              <a:gd name="connsiteY1209" fmla="*/ 1351983 h 2070165"/>
              <a:gd name="connsiteX1210" fmla="*/ 9012984 w 12191999"/>
              <a:gd name="connsiteY1210" fmla="*/ 1351983 h 2070165"/>
              <a:gd name="connsiteX1211" fmla="*/ 9024281 w 12191999"/>
              <a:gd name="connsiteY1211" fmla="*/ 1343590 h 2070165"/>
              <a:gd name="connsiteX1212" fmla="*/ 9024281 w 12191999"/>
              <a:gd name="connsiteY1212" fmla="*/ 1310016 h 2070165"/>
              <a:gd name="connsiteX1213" fmla="*/ 9012984 w 12191999"/>
              <a:gd name="connsiteY1213" fmla="*/ 1301622 h 2070165"/>
              <a:gd name="connsiteX1214" fmla="*/ 6837698 w 12191999"/>
              <a:gd name="connsiteY1214" fmla="*/ 1301622 h 2070165"/>
              <a:gd name="connsiteX1215" fmla="*/ 6826401 w 12191999"/>
              <a:gd name="connsiteY1215" fmla="*/ 1310016 h 2070165"/>
              <a:gd name="connsiteX1216" fmla="*/ 6826401 w 12191999"/>
              <a:gd name="connsiteY1216" fmla="*/ 1343590 h 2070165"/>
              <a:gd name="connsiteX1217" fmla="*/ 6837698 w 12191999"/>
              <a:gd name="connsiteY1217" fmla="*/ 1351983 h 2070165"/>
              <a:gd name="connsiteX1218" fmla="*/ 7367375 w 12191999"/>
              <a:gd name="connsiteY1218" fmla="*/ 1351983 h 2070165"/>
              <a:gd name="connsiteX1219" fmla="*/ 7378673 w 12191999"/>
              <a:gd name="connsiteY1219" fmla="*/ 1343590 h 2070165"/>
              <a:gd name="connsiteX1220" fmla="*/ 7378673 w 12191999"/>
              <a:gd name="connsiteY1220" fmla="*/ 1310016 h 2070165"/>
              <a:gd name="connsiteX1221" fmla="*/ 7367375 w 12191999"/>
              <a:gd name="connsiteY1221" fmla="*/ 1301622 h 2070165"/>
              <a:gd name="connsiteX1222" fmla="*/ 3824872 w 12191999"/>
              <a:gd name="connsiteY1222" fmla="*/ 1301622 h 2070165"/>
              <a:gd name="connsiteX1223" fmla="*/ 3813574 w 12191999"/>
              <a:gd name="connsiteY1223" fmla="*/ 1310016 h 2070165"/>
              <a:gd name="connsiteX1224" fmla="*/ 3813574 w 12191999"/>
              <a:gd name="connsiteY1224" fmla="*/ 1343590 h 2070165"/>
              <a:gd name="connsiteX1225" fmla="*/ 3824872 w 12191999"/>
              <a:gd name="connsiteY1225" fmla="*/ 1351983 h 2070165"/>
              <a:gd name="connsiteX1226" fmla="*/ 4354548 w 12191999"/>
              <a:gd name="connsiteY1226" fmla="*/ 1351983 h 2070165"/>
              <a:gd name="connsiteX1227" fmla="*/ 4365844 w 12191999"/>
              <a:gd name="connsiteY1227" fmla="*/ 1343590 h 2070165"/>
              <a:gd name="connsiteX1228" fmla="*/ 4365844 w 12191999"/>
              <a:gd name="connsiteY1228" fmla="*/ 1310016 h 2070165"/>
              <a:gd name="connsiteX1229" fmla="*/ 4354548 w 12191999"/>
              <a:gd name="connsiteY1229" fmla="*/ 1301622 h 2070165"/>
              <a:gd name="connsiteX1230" fmla="*/ 9284775 w 12191999"/>
              <a:gd name="connsiteY1230" fmla="*/ 1261668 h 2070165"/>
              <a:gd name="connsiteX1231" fmla="*/ 9284775 w 12191999"/>
              <a:gd name="connsiteY1231" fmla="*/ 1322444 h 2070165"/>
              <a:gd name="connsiteX1232" fmla="*/ 9688442 w 12191999"/>
              <a:gd name="connsiteY1232" fmla="*/ 1322444 h 2070165"/>
              <a:gd name="connsiteX1233" fmla="*/ 9688442 w 12191999"/>
              <a:gd name="connsiteY1233" fmla="*/ 1261668 h 2070165"/>
              <a:gd name="connsiteX1234" fmla="*/ 9100450 w 12191999"/>
              <a:gd name="connsiteY1234" fmla="*/ 1261668 h 2070165"/>
              <a:gd name="connsiteX1235" fmla="*/ 9100450 w 12191999"/>
              <a:gd name="connsiteY1235" fmla="*/ 1322444 h 2070165"/>
              <a:gd name="connsiteX1236" fmla="*/ 9240798 w 12191999"/>
              <a:gd name="connsiteY1236" fmla="*/ 1322444 h 2070165"/>
              <a:gd name="connsiteX1237" fmla="*/ 9240798 w 12191999"/>
              <a:gd name="connsiteY1237" fmla="*/ 1261668 h 2070165"/>
              <a:gd name="connsiteX1238" fmla="*/ 2453541 w 12191999"/>
              <a:gd name="connsiteY1238" fmla="*/ 1261668 h 2070165"/>
              <a:gd name="connsiteX1239" fmla="*/ 2453541 w 12191999"/>
              <a:gd name="connsiteY1239" fmla="*/ 1322444 h 2070165"/>
              <a:gd name="connsiteX1240" fmla="*/ 3024257 w 12191999"/>
              <a:gd name="connsiteY1240" fmla="*/ 1322444 h 2070165"/>
              <a:gd name="connsiteX1241" fmla="*/ 3024257 w 12191999"/>
              <a:gd name="connsiteY1241" fmla="*/ 1261668 h 2070165"/>
              <a:gd name="connsiteX1242" fmla="*/ 2192935 w 12191999"/>
              <a:gd name="connsiteY1242" fmla="*/ 1261668 h 2070165"/>
              <a:gd name="connsiteX1243" fmla="*/ 2192935 w 12191999"/>
              <a:gd name="connsiteY1243" fmla="*/ 1322444 h 2070165"/>
              <a:gd name="connsiteX1244" fmla="*/ 2391362 w 12191999"/>
              <a:gd name="connsiteY1244" fmla="*/ 1322444 h 2070165"/>
              <a:gd name="connsiteX1245" fmla="*/ 2391362 w 12191999"/>
              <a:gd name="connsiteY1245" fmla="*/ 1261668 h 2070165"/>
              <a:gd name="connsiteX1246" fmla="*/ 7456345 w 12191999"/>
              <a:gd name="connsiteY1246" fmla="*/ 1237078 h 2070165"/>
              <a:gd name="connsiteX1247" fmla="*/ 7442092 w 12191999"/>
              <a:gd name="connsiteY1247" fmla="*/ 1247668 h 2070165"/>
              <a:gd name="connsiteX1248" fmla="*/ 7442092 w 12191999"/>
              <a:gd name="connsiteY1248" fmla="*/ 1290025 h 2070165"/>
              <a:gd name="connsiteX1249" fmla="*/ 7456345 w 12191999"/>
              <a:gd name="connsiteY1249" fmla="*/ 1300615 h 2070165"/>
              <a:gd name="connsiteX1250" fmla="*/ 7824762 w 12191999"/>
              <a:gd name="connsiteY1250" fmla="*/ 1300615 h 2070165"/>
              <a:gd name="connsiteX1251" fmla="*/ 7839015 w 12191999"/>
              <a:gd name="connsiteY1251" fmla="*/ 1290025 h 2070165"/>
              <a:gd name="connsiteX1252" fmla="*/ 7839015 w 12191999"/>
              <a:gd name="connsiteY1252" fmla="*/ 1247668 h 2070165"/>
              <a:gd name="connsiteX1253" fmla="*/ 7824762 w 12191999"/>
              <a:gd name="connsiteY1253" fmla="*/ 1237078 h 2070165"/>
              <a:gd name="connsiteX1254" fmla="*/ 8483306 w 12191999"/>
              <a:gd name="connsiteY1254" fmla="*/ 1200127 h 2070165"/>
              <a:gd name="connsiteX1255" fmla="*/ 8472009 w 12191999"/>
              <a:gd name="connsiteY1255" fmla="*/ 1208520 h 2070165"/>
              <a:gd name="connsiteX1256" fmla="*/ 8472009 w 12191999"/>
              <a:gd name="connsiteY1256" fmla="*/ 1242094 h 2070165"/>
              <a:gd name="connsiteX1257" fmla="*/ 8483306 w 12191999"/>
              <a:gd name="connsiteY1257" fmla="*/ 1250488 h 2070165"/>
              <a:gd name="connsiteX1258" fmla="*/ 9012984 w 12191999"/>
              <a:gd name="connsiteY1258" fmla="*/ 1250488 h 2070165"/>
              <a:gd name="connsiteX1259" fmla="*/ 9024281 w 12191999"/>
              <a:gd name="connsiteY1259" fmla="*/ 1242094 h 2070165"/>
              <a:gd name="connsiteX1260" fmla="*/ 9024281 w 12191999"/>
              <a:gd name="connsiteY1260" fmla="*/ 1208520 h 2070165"/>
              <a:gd name="connsiteX1261" fmla="*/ 9012984 w 12191999"/>
              <a:gd name="connsiteY1261" fmla="*/ 1200127 h 2070165"/>
              <a:gd name="connsiteX1262" fmla="*/ 6837698 w 12191999"/>
              <a:gd name="connsiteY1262" fmla="*/ 1200127 h 2070165"/>
              <a:gd name="connsiteX1263" fmla="*/ 6826401 w 12191999"/>
              <a:gd name="connsiteY1263" fmla="*/ 1208520 h 2070165"/>
              <a:gd name="connsiteX1264" fmla="*/ 6826401 w 12191999"/>
              <a:gd name="connsiteY1264" fmla="*/ 1242094 h 2070165"/>
              <a:gd name="connsiteX1265" fmla="*/ 6837698 w 12191999"/>
              <a:gd name="connsiteY1265" fmla="*/ 1250488 h 2070165"/>
              <a:gd name="connsiteX1266" fmla="*/ 7367375 w 12191999"/>
              <a:gd name="connsiteY1266" fmla="*/ 1250488 h 2070165"/>
              <a:gd name="connsiteX1267" fmla="*/ 7378673 w 12191999"/>
              <a:gd name="connsiteY1267" fmla="*/ 1242094 h 2070165"/>
              <a:gd name="connsiteX1268" fmla="*/ 7378673 w 12191999"/>
              <a:gd name="connsiteY1268" fmla="*/ 1208520 h 2070165"/>
              <a:gd name="connsiteX1269" fmla="*/ 7367375 w 12191999"/>
              <a:gd name="connsiteY1269" fmla="*/ 1200127 h 2070165"/>
              <a:gd name="connsiteX1270" fmla="*/ 3824872 w 12191999"/>
              <a:gd name="connsiteY1270" fmla="*/ 1200127 h 2070165"/>
              <a:gd name="connsiteX1271" fmla="*/ 3813574 w 12191999"/>
              <a:gd name="connsiteY1271" fmla="*/ 1208520 h 2070165"/>
              <a:gd name="connsiteX1272" fmla="*/ 3813574 w 12191999"/>
              <a:gd name="connsiteY1272" fmla="*/ 1242094 h 2070165"/>
              <a:gd name="connsiteX1273" fmla="*/ 3824872 w 12191999"/>
              <a:gd name="connsiteY1273" fmla="*/ 1250488 h 2070165"/>
              <a:gd name="connsiteX1274" fmla="*/ 4354548 w 12191999"/>
              <a:gd name="connsiteY1274" fmla="*/ 1250488 h 2070165"/>
              <a:gd name="connsiteX1275" fmla="*/ 4365844 w 12191999"/>
              <a:gd name="connsiteY1275" fmla="*/ 1242094 h 2070165"/>
              <a:gd name="connsiteX1276" fmla="*/ 4365844 w 12191999"/>
              <a:gd name="connsiteY1276" fmla="*/ 1208520 h 2070165"/>
              <a:gd name="connsiteX1277" fmla="*/ 4354548 w 12191999"/>
              <a:gd name="connsiteY1277" fmla="*/ 1200127 h 2070165"/>
              <a:gd name="connsiteX1278" fmla="*/ 6351644 w 12191999"/>
              <a:gd name="connsiteY1278" fmla="*/ 1191775 h 2070165"/>
              <a:gd name="connsiteX1279" fmla="*/ 6351644 w 12191999"/>
              <a:gd name="connsiteY1279" fmla="*/ 1291428 h 2070165"/>
              <a:gd name="connsiteX1280" fmla="*/ 6410085 w 12191999"/>
              <a:gd name="connsiteY1280" fmla="*/ 1291428 h 2070165"/>
              <a:gd name="connsiteX1281" fmla="*/ 6410085 w 12191999"/>
              <a:gd name="connsiteY1281" fmla="*/ 1191775 h 2070165"/>
              <a:gd name="connsiteX1282" fmla="*/ 6268849 w 12191999"/>
              <a:gd name="connsiteY1282" fmla="*/ 1191775 h 2070165"/>
              <a:gd name="connsiteX1283" fmla="*/ 6268849 w 12191999"/>
              <a:gd name="connsiteY1283" fmla="*/ 1291428 h 2070165"/>
              <a:gd name="connsiteX1284" fmla="*/ 6327291 w 12191999"/>
              <a:gd name="connsiteY1284" fmla="*/ 1291428 h 2070165"/>
              <a:gd name="connsiteX1285" fmla="*/ 6327291 w 12191999"/>
              <a:gd name="connsiteY1285" fmla="*/ 1191775 h 2070165"/>
              <a:gd name="connsiteX1286" fmla="*/ 6186056 w 12191999"/>
              <a:gd name="connsiteY1286" fmla="*/ 1191775 h 2070165"/>
              <a:gd name="connsiteX1287" fmla="*/ 6186056 w 12191999"/>
              <a:gd name="connsiteY1287" fmla="*/ 1291428 h 2070165"/>
              <a:gd name="connsiteX1288" fmla="*/ 6244498 w 12191999"/>
              <a:gd name="connsiteY1288" fmla="*/ 1291428 h 2070165"/>
              <a:gd name="connsiteX1289" fmla="*/ 6244498 w 12191999"/>
              <a:gd name="connsiteY1289" fmla="*/ 1191775 h 2070165"/>
              <a:gd name="connsiteX1290" fmla="*/ 6103264 w 12191999"/>
              <a:gd name="connsiteY1290" fmla="*/ 1191775 h 2070165"/>
              <a:gd name="connsiteX1291" fmla="*/ 6103264 w 12191999"/>
              <a:gd name="connsiteY1291" fmla="*/ 1291428 h 2070165"/>
              <a:gd name="connsiteX1292" fmla="*/ 6161704 w 12191999"/>
              <a:gd name="connsiteY1292" fmla="*/ 1291428 h 2070165"/>
              <a:gd name="connsiteX1293" fmla="*/ 6161704 w 12191999"/>
              <a:gd name="connsiteY1293" fmla="*/ 1191775 h 2070165"/>
              <a:gd name="connsiteX1294" fmla="*/ 6020469 w 12191999"/>
              <a:gd name="connsiteY1294" fmla="*/ 1191775 h 2070165"/>
              <a:gd name="connsiteX1295" fmla="*/ 6020469 w 12191999"/>
              <a:gd name="connsiteY1295" fmla="*/ 1291428 h 2070165"/>
              <a:gd name="connsiteX1296" fmla="*/ 6078911 w 12191999"/>
              <a:gd name="connsiteY1296" fmla="*/ 1291428 h 2070165"/>
              <a:gd name="connsiteX1297" fmla="*/ 6078911 w 12191999"/>
              <a:gd name="connsiteY1297" fmla="*/ 1191775 h 2070165"/>
              <a:gd name="connsiteX1298" fmla="*/ 9284775 w 12191999"/>
              <a:gd name="connsiteY1298" fmla="*/ 1151652 h 2070165"/>
              <a:gd name="connsiteX1299" fmla="*/ 9284775 w 12191999"/>
              <a:gd name="connsiteY1299" fmla="*/ 1212428 h 2070165"/>
              <a:gd name="connsiteX1300" fmla="*/ 9688442 w 12191999"/>
              <a:gd name="connsiteY1300" fmla="*/ 1212428 h 2070165"/>
              <a:gd name="connsiteX1301" fmla="*/ 9688442 w 12191999"/>
              <a:gd name="connsiteY1301" fmla="*/ 1151652 h 2070165"/>
              <a:gd name="connsiteX1302" fmla="*/ 9100450 w 12191999"/>
              <a:gd name="connsiteY1302" fmla="*/ 1151652 h 2070165"/>
              <a:gd name="connsiteX1303" fmla="*/ 9100450 w 12191999"/>
              <a:gd name="connsiteY1303" fmla="*/ 1212428 h 2070165"/>
              <a:gd name="connsiteX1304" fmla="*/ 9240798 w 12191999"/>
              <a:gd name="connsiteY1304" fmla="*/ 1212428 h 2070165"/>
              <a:gd name="connsiteX1305" fmla="*/ 9240798 w 12191999"/>
              <a:gd name="connsiteY1305" fmla="*/ 1151652 h 2070165"/>
              <a:gd name="connsiteX1306" fmla="*/ 2453541 w 12191999"/>
              <a:gd name="connsiteY1306" fmla="*/ 1151652 h 2070165"/>
              <a:gd name="connsiteX1307" fmla="*/ 2453541 w 12191999"/>
              <a:gd name="connsiteY1307" fmla="*/ 1212428 h 2070165"/>
              <a:gd name="connsiteX1308" fmla="*/ 3024257 w 12191999"/>
              <a:gd name="connsiteY1308" fmla="*/ 1212428 h 2070165"/>
              <a:gd name="connsiteX1309" fmla="*/ 3024257 w 12191999"/>
              <a:gd name="connsiteY1309" fmla="*/ 1151652 h 2070165"/>
              <a:gd name="connsiteX1310" fmla="*/ 2192935 w 12191999"/>
              <a:gd name="connsiteY1310" fmla="*/ 1151652 h 2070165"/>
              <a:gd name="connsiteX1311" fmla="*/ 2192935 w 12191999"/>
              <a:gd name="connsiteY1311" fmla="*/ 1212428 h 2070165"/>
              <a:gd name="connsiteX1312" fmla="*/ 2391362 w 12191999"/>
              <a:gd name="connsiteY1312" fmla="*/ 1212428 h 2070165"/>
              <a:gd name="connsiteX1313" fmla="*/ 2391362 w 12191999"/>
              <a:gd name="connsiteY1313" fmla="*/ 1151652 h 2070165"/>
              <a:gd name="connsiteX1314" fmla="*/ 10860302 w 12191999"/>
              <a:gd name="connsiteY1314" fmla="*/ 1143099 h 2070165"/>
              <a:gd name="connsiteX1315" fmla="*/ 10860302 w 12191999"/>
              <a:gd name="connsiteY1315" fmla="*/ 1266725 h 2070165"/>
              <a:gd name="connsiteX1316" fmla="*/ 10945822 w 12191999"/>
              <a:gd name="connsiteY1316" fmla="*/ 1266725 h 2070165"/>
              <a:gd name="connsiteX1317" fmla="*/ 10945822 w 12191999"/>
              <a:gd name="connsiteY1317" fmla="*/ 1143099 h 2070165"/>
              <a:gd name="connsiteX1318" fmla="*/ 10715105 w 12191999"/>
              <a:gd name="connsiteY1318" fmla="*/ 1143099 h 2070165"/>
              <a:gd name="connsiteX1319" fmla="*/ 10715105 w 12191999"/>
              <a:gd name="connsiteY1319" fmla="*/ 1266725 h 2070165"/>
              <a:gd name="connsiteX1320" fmla="*/ 10800625 w 12191999"/>
              <a:gd name="connsiteY1320" fmla="*/ 1266725 h 2070165"/>
              <a:gd name="connsiteX1321" fmla="*/ 10800625 w 12191999"/>
              <a:gd name="connsiteY1321" fmla="*/ 1143099 h 2070165"/>
              <a:gd name="connsiteX1322" fmla="*/ 10569911 w 12191999"/>
              <a:gd name="connsiteY1322" fmla="*/ 1143099 h 2070165"/>
              <a:gd name="connsiteX1323" fmla="*/ 10569911 w 12191999"/>
              <a:gd name="connsiteY1323" fmla="*/ 1266725 h 2070165"/>
              <a:gd name="connsiteX1324" fmla="*/ 10655431 w 12191999"/>
              <a:gd name="connsiteY1324" fmla="*/ 1266725 h 2070165"/>
              <a:gd name="connsiteX1325" fmla="*/ 10655431 w 12191999"/>
              <a:gd name="connsiteY1325" fmla="*/ 1143099 h 2070165"/>
              <a:gd name="connsiteX1326" fmla="*/ 10424717 w 12191999"/>
              <a:gd name="connsiteY1326" fmla="*/ 1143099 h 2070165"/>
              <a:gd name="connsiteX1327" fmla="*/ 10424717 w 12191999"/>
              <a:gd name="connsiteY1327" fmla="*/ 1266725 h 2070165"/>
              <a:gd name="connsiteX1328" fmla="*/ 10510237 w 12191999"/>
              <a:gd name="connsiteY1328" fmla="*/ 1266725 h 2070165"/>
              <a:gd name="connsiteX1329" fmla="*/ 10510237 w 12191999"/>
              <a:gd name="connsiteY1329" fmla="*/ 1143099 h 2070165"/>
              <a:gd name="connsiteX1330" fmla="*/ 10279523 w 12191999"/>
              <a:gd name="connsiteY1330" fmla="*/ 1143099 h 2070165"/>
              <a:gd name="connsiteX1331" fmla="*/ 10279523 w 12191999"/>
              <a:gd name="connsiteY1331" fmla="*/ 1266725 h 2070165"/>
              <a:gd name="connsiteX1332" fmla="*/ 10365043 w 12191999"/>
              <a:gd name="connsiteY1332" fmla="*/ 1266725 h 2070165"/>
              <a:gd name="connsiteX1333" fmla="*/ 10365043 w 12191999"/>
              <a:gd name="connsiteY1333" fmla="*/ 1143099 h 2070165"/>
              <a:gd name="connsiteX1334" fmla="*/ 10134328 w 12191999"/>
              <a:gd name="connsiteY1334" fmla="*/ 1143099 h 2070165"/>
              <a:gd name="connsiteX1335" fmla="*/ 10134328 w 12191999"/>
              <a:gd name="connsiteY1335" fmla="*/ 1266725 h 2070165"/>
              <a:gd name="connsiteX1336" fmla="*/ 10219847 w 12191999"/>
              <a:gd name="connsiteY1336" fmla="*/ 1266725 h 2070165"/>
              <a:gd name="connsiteX1337" fmla="*/ 10219847 w 12191999"/>
              <a:gd name="connsiteY1337" fmla="*/ 1143099 h 2070165"/>
              <a:gd name="connsiteX1338" fmla="*/ 9989134 w 12191999"/>
              <a:gd name="connsiteY1338" fmla="*/ 1143099 h 2070165"/>
              <a:gd name="connsiteX1339" fmla="*/ 9989134 w 12191999"/>
              <a:gd name="connsiteY1339" fmla="*/ 1266725 h 2070165"/>
              <a:gd name="connsiteX1340" fmla="*/ 10074653 w 12191999"/>
              <a:gd name="connsiteY1340" fmla="*/ 1266725 h 2070165"/>
              <a:gd name="connsiteX1341" fmla="*/ 10074653 w 12191999"/>
              <a:gd name="connsiteY1341" fmla="*/ 1143099 h 2070165"/>
              <a:gd name="connsiteX1342" fmla="*/ 1102092 w 12191999"/>
              <a:gd name="connsiteY1342" fmla="*/ 1143099 h 2070165"/>
              <a:gd name="connsiteX1343" fmla="*/ 1102092 w 12191999"/>
              <a:gd name="connsiteY1343" fmla="*/ 1266725 h 2070165"/>
              <a:gd name="connsiteX1344" fmla="*/ 1187612 w 12191999"/>
              <a:gd name="connsiteY1344" fmla="*/ 1266725 h 2070165"/>
              <a:gd name="connsiteX1345" fmla="*/ 1187612 w 12191999"/>
              <a:gd name="connsiteY1345" fmla="*/ 1143099 h 2070165"/>
              <a:gd name="connsiteX1346" fmla="*/ 956896 w 12191999"/>
              <a:gd name="connsiteY1346" fmla="*/ 1143099 h 2070165"/>
              <a:gd name="connsiteX1347" fmla="*/ 956896 w 12191999"/>
              <a:gd name="connsiteY1347" fmla="*/ 1266725 h 2070165"/>
              <a:gd name="connsiteX1348" fmla="*/ 1042416 w 12191999"/>
              <a:gd name="connsiteY1348" fmla="*/ 1266725 h 2070165"/>
              <a:gd name="connsiteX1349" fmla="*/ 1042416 w 12191999"/>
              <a:gd name="connsiteY1349" fmla="*/ 1143099 h 2070165"/>
              <a:gd name="connsiteX1350" fmla="*/ 811701 w 12191999"/>
              <a:gd name="connsiteY1350" fmla="*/ 1143099 h 2070165"/>
              <a:gd name="connsiteX1351" fmla="*/ 811701 w 12191999"/>
              <a:gd name="connsiteY1351" fmla="*/ 1266725 h 2070165"/>
              <a:gd name="connsiteX1352" fmla="*/ 897221 w 12191999"/>
              <a:gd name="connsiteY1352" fmla="*/ 1266725 h 2070165"/>
              <a:gd name="connsiteX1353" fmla="*/ 897221 w 12191999"/>
              <a:gd name="connsiteY1353" fmla="*/ 1143099 h 2070165"/>
              <a:gd name="connsiteX1354" fmla="*/ 666508 w 12191999"/>
              <a:gd name="connsiteY1354" fmla="*/ 1143099 h 2070165"/>
              <a:gd name="connsiteX1355" fmla="*/ 666508 w 12191999"/>
              <a:gd name="connsiteY1355" fmla="*/ 1266725 h 2070165"/>
              <a:gd name="connsiteX1356" fmla="*/ 752027 w 12191999"/>
              <a:gd name="connsiteY1356" fmla="*/ 1266725 h 2070165"/>
              <a:gd name="connsiteX1357" fmla="*/ 752027 w 12191999"/>
              <a:gd name="connsiteY1357" fmla="*/ 1143099 h 2070165"/>
              <a:gd name="connsiteX1358" fmla="*/ 521314 w 12191999"/>
              <a:gd name="connsiteY1358" fmla="*/ 1143099 h 2070165"/>
              <a:gd name="connsiteX1359" fmla="*/ 521314 w 12191999"/>
              <a:gd name="connsiteY1359" fmla="*/ 1266725 h 2070165"/>
              <a:gd name="connsiteX1360" fmla="*/ 606834 w 12191999"/>
              <a:gd name="connsiteY1360" fmla="*/ 1266725 h 2070165"/>
              <a:gd name="connsiteX1361" fmla="*/ 606834 w 12191999"/>
              <a:gd name="connsiteY1361" fmla="*/ 1143099 h 2070165"/>
              <a:gd name="connsiteX1362" fmla="*/ 376120 w 12191999"/>
              <a:gd name="connsiteY1362" fmla="*/ 1143099 h 2070165"/>
              <a:gd name="connsiteX1363" fmla="*/ 376120 w 12191999"/>
              <a:gd name="connsiteY1363" fmla="*/ 1266725 h 2070165"/>
              <a:gd name="connsiteX1364" fmla="*/ 461639 w 12191999"/>
              <a:gd name="connsiteY1364" fmla="*/ 1266725 h 2070165"/>
              <a:gd name="connsiteX1365" fmla="*/ 461639 w 12191999"/>
              <a:gd name="connsiteY1365" fmla="*/ 1143099 h 2070165"/>
              <a:gd name="connsiteX1366" fmla="*/ 230926 w 12191999"/>
              <a:gd name="connsiteY1366" fmla="*/ 1143099 h 2070165"/>
              <a:gd name="connsiteX1367" fmla="*/ 230926 w 12191999"/>
              <a:gd name="connsiteY1367" fmla="*/ 1266725 h 2070165"/>
              <a:gd name="connsiteX1368" fmla="*/ 316446 w 12191999"/>
              <a:gd name="connsiteY1368" fmla="*/ 1266725 h 2070165"/>
              <a:gd name="connsiteX1369" fmla="*/ 316446 w 12191999"/>
              <a:gd name="connsiteY1369" fmla="*/ 1143099 h 2070165"/>
              <a:gd name="connsiteX1370" fmla="*/ 5989784 w 12191999"/>
              <a:gd name="connsiteY1370" fmla="*/ 1109228 h 2070165"/>
              <a:gd name="connsiteX1371" fmla="*/ 6410083 w 12191999"/>
              <a:gd name="connsiteY1371" fmla="*/ 1109228 h 2070165"/>
              <a:gd name="connsiteX1372" fmla="*/ 6441088 w 12191999"/>
              <a:gd name="connsiteY1372" fmla="*/ 1109228 h 2070165"/>
              <a:gd name="connsiteX1373" fmla="*/ 6453982 w 12191999"/>
              <a:gd name="connsiteY1373" fmla="*/ 1913618 h 2070165"/>
              <a:gd name="connsiteX1374" fmla="*/ 6453982 w 12191999"/>
              <a:gd name="connsiteY1374" fmla="*/ 1694308 h 2070165"/>
              <a:gd name="connsiteX1375" fmla="*/ 6457622 w 12191999"/>
              <a:gd name="connsiteY1375" fmla="*/ 1694308 h 2070165"/>
              <a:gd name="connsiteX1376" fmla="*/ 6457622 w 12191999"/>
              <a:gd name="connsiteY1376" fmla="*/ 1427829 h 2070165"/>
              <a:gd name="connsiteX1377" fmla="*/ 6612147 w 12191999"/>
              <a:gd name="connsiteY1377" fmla="*/ 1427829 h 2070165"/>
              <a:gd name="connsiteX1378" fmla="*/ 6612147 w 12191999"/>
              <a:gd name="connsiteY1378" fmla="*/ 1694308 h 2070165"/>
              <a:gd name="connsiteX1379" fmla="*/ 6770312 w 12191999"/>
              <a:gd name="connsiteY1379" fmla="*/ 1694308 h 2070165"/>
              <a:gd name="connsiteX1380" fmla="*/ 6770312 w 12191999"/>
              <a:gd name="connsiteY1380" fmla="*/ 2070165 h 2070165"/>
              <a:gd name="connsiteX1381" fmla="*/ 6410085 w 12191999"/>
              <a:gd name="connsiteY1381" fmla="*/ 2070165 h 2070165"/>
              <a:gd name="connsiteX1382" fmla="*/ 6410085 w 12191999"/>
              <a:gd name="connsiteY1382" fmla="*/ 1971324 h 2070165"/>
              <a:gd name="connsiteX1383" fmla="*/ 6351644 w 12191999"/>
              <a:gd name="connsiteY1383" fmla="*/ 1971324 h 2070165"/>
              <a:gd name="connsiteX1384" fmla="*/ 6351644 w 12191999"/>
              <a:gd name="connsiteY1384" fmla="*/ 2070165 h 2070165"/>
              <a:gd name="connsiteX1385" fmla="*/ 6327291 w 12191999"/>
              <a:gd name="connsiteY1385" fmla="*/ 2070165 h 2070165"/>
              <a:gd name="connsiteX1386" fmla="*/ 6327291 w 12191999"/>
              <a:gd name="connsiteY1386" fmla="*/ 1971324 h 2070165"/>
              <a:gd name="connsiteX1387" fmla="*/ 6268849 w 12191999"/>
              <a:gd name="connsiteY1387" fmla="*/ 1971324 h 2070165"/>
              <a:gd name="connsiteX1388" fmla="*/ 6268849 w 12191999"/>
              <a:gd name="connsiteY1388" fmla="*/ 2070165 h 2070165"/>
              <a:gd name="connsiteX1389" fmla="*/ 6244498 w 12191999"/>
              <a:gd name="connsiteY1389" fmla="*/ 2070165 h 2070165"/>
              <a:gd name="connsiteX1390" fmla="*/ 6244498 w 12191999"/>
              <a:gd name="connsiteY1390" fmla="*/ 1971324 h 2070165"/>
              <a:gd name="connsiteX1391" fmla="*/ 6186056 w 12191999"/>
              <a:gd name="connsiteY1391" fmla="*/ 1971324 h 2070165"/>
              <a:gd name="connsiteX1392" fmla="*/ 6186056 w 12191999"/>
              <a:gd name="connsiteY1392" fmla="*/ 2070165 h 2070165"/>
              <a:gd name="connsiteX1393" fmla="*/ 6161704 w 12191999"/>
              <a:gd name="connsiteY1393" fmla="*/ 2070165 h 2070165"/>
              <a:gd name="connsiteX1394" fmla="*/ 6161704 w 12191999"/>
              <a:gd name="connsiteY1394" fmla="*/ 1971324 h 2070165"/>
              <a:gd name="connsiteX1395" fmla="*/ 6103264 w 12191999"/>
              <a:gd name="connsiteY1395" fmla="*/ 1971324 h 2070165"/>
              <a:gd name="connsiteX1396" fmla="*/ 6103264 w 12191999"/>
              <a:gd name="connsiteY1396" fmla="*/ 2070165 h 2070165"/>
              <a:gd name="connsiteX1397" fmla="*/ 6078911 w 12191999"/>
              <a:gd name="connsiteY1397" fmla="*/ 2070165 h 2070165"/>
              <a:gd name="connsiteX1398" fmla="*/ 6078911 w 12191999"/>
              <a:gd name="connsiteY1398" fmla="*/ 1971324 h 2070165"/>
              <a:gd name="connsiteX1399" fmla="*/ 6020469 w 12191999"/>
              <a:gd name="connsiteY1399" fmla="*/ 1971324 h 2070165"/>
              <a:gd name="connsiteX1400" fmla="*/ 6020469 w 12191999"/>
              <a:gd name="connsiteY1400" fmla="*/ 2070165 h 2070165"/>
              <a:gd name="connsiteX1401" fmla="*/ 5991992 w 12191999"/>
              <a:gd name="connsiteY1401" fmla="*/ 2070165 h 2070165"/>
              <a:gd name="connsiteX1402" fmla="*/ 7456345 w 12191999"/>
              <a:gd name="connsiteY1402" fmla="*/ 1109028 h 2070165"/>
              <a:gd name="connsiteX1403" fmla="*/ 7442092 w 12191999"/>
              <a:gd name="connsiteY1403" fmla="*/ 1119618 h 2070165"/>
              <a:gd name="connsiteX1404" fmla="*/ 7442092 w 12191999"/>
              <a:gd name="connsiteY1404" fmla="*/ 1161976 h 2070165"/>
              <a:gd name="connsiteX1405" fmla="*/ 7456345 w 12191999"/>
              <a:gd name="connsiteY1405" fmla="*/ 1172566 h 2070165"/>
              <a:gd name="connsiteX1406" fmla="*/ 7824762 w 12191999"/>
              <a:gd name="connsiteY1406" fmla="*/ 1172566 h 2070165"/>
              <a:gd name="connsiteX1407" fmla="*/ 7839015 w 12191999"/>
              <a:gd name="connsiteY1407" fmla="*/ 1161976 h 2070165"/>
              <a:gd name="connsiteX1408" fmla="*/ 7839015 w 12191999"/>
              <a:gd name="connsiteY1408" fmla="*/ 1119618 h 2070165"/>
              <a:gd name="connsiteX1409" fmla="*/ 7824762 w 12191999"/>
              <a:gd name="connsiteY1409" fmla="*/ 1109028 h 2070165"/>
              <a:gd name="connsiteX1410" fmla="*/ 8483306 w 12191999"/>
              <a:gd name="connsiteY1410" fmla="*/ 1098631 h 2070165"/>
              <a:gd name="connsiteX1411" fmla="*/ 8472009 w 12191999"/>
              <a:gd name="connsiteY1411" fmla="*/ 1107025 h 2070165"/>
              <a:gd name="connsiteX1412" fmla="*/ 8472009 w 12191999"/>
              <a:gd name="connsiteY1412" fmla="*/ 1140599 h 2070165"/>
              <a:gd name="connsiteX1413" fmla="*/ 8483306 w 12191999"/>
              <a:gd name="connsiteY1413" fmla="*/ 1148993 h 2070165"/>
              <a:gd name="connsiteX1414" fmla="*/ 9012984 w 12191999"/>
              <a:gd name="connsiteY1414" fmla="*/ 1148993 h 2070165"/>
              <a:gd name="connsiteX1415" fmla="*/ 9024281 w 12191999"/>
              <a:gd name="connsiteY1415" fmla="*/ 1140599 h 2070165"/>
              <a:gd name="connsiteX1416" fmla="*/ 9024281 w 12191999"/>
              <a:gd name="connsiteY1416" fmla="*/ 1107025 h 2070165"/>
              <a:gd name="connsiteX1417" fmla="*/ 9012984 w 12191999"/>
              <a:gd name="connsiteY1417" fmla="*/ 1098631 h 2070165"/>
              <a:gd name="connsiteX1418" fmla="*/ 6837698 w 12191999"/>
              <a:gd name="connsiteY1418" fmla="*/ 1098631 h 2070165"/>
              <a:gd name="connsiteX1419" fmla="*/ 6826401 w 12191999"/>
              <a:gd name="connsiteY1419" fmla="*/ 1107025 h 2070165"/>
              <a:gd name="connsiteX1420" fmla="*/ 6826401 w 12191999"/>
              <a:gd name="connsiteY1420" fmla="*/ 1140599 h 2070165"/>
              <a:gd name="connsiteX1421" fmla="*/ 6837698 w 12191999"/>
              <a:gd name="connsiteY1421" fmla="*/ 1148993 h 2070165"/>
              <a:gd name="connsiteX1422" fmla="*/ 7367375 w 12191999"/>
              <a:gd name="connsiteY1422" fmla="*/ 1148993 h 2070165"/>
              <a:gd name="connsiteX1423" fmla="*/ 7378673 w 12191999"/>
              <a:gd name="connsiteY1423" fmla="*/ 1140599 h 2070165"/>
              <a:gd name="connsiteX1424" fmla="*/ 7378673 w 12191999"/>
              <a:gd name="connsiteY1424" fmla="*/ 1107025 h 2070165"/>
              <a:gd name="connsiteX1425" fmla="*/ 7367375 w 12191999"/>
              <a:gd name="connsiteY1425" fmla="*/ 1098631 h 2070165"/>
              <a:gd name="connsiteX1426" fmla="*/ 3824872 w 12191999"/>
              <a:gd name="connsiteY1426" fmla="*/ 1098631 h 2070165"/>
              <a:gd name="connsiteX1427" fmla="*/ 3813574 w 12191999"/>
              <a:gd name="connsiteY1427" fmla="*/ 1107025 h 2070165"/>
              <a:gd name="connsiteX1428" fmla="*/ 3813574 w 12191999"/>
              <a:gd name="connsiteY1428" fmla="*/ 1140599 h 2070165"/>
              <a:gd name="connsiteX1429" fmla="*/ 3824872 w 12191999"/>
              <a:gd name="connsiteY1429" fmla="*/ 1148993 h 2070165"/>
              <a:gd name="connsiteX1430" fmla="*/ 4354548 w 12191999"/>
              <a:gd name="connsiteY1430" fmla="*/ 1148993 h 2070165"/>
              <a:gd name="connsiteX1431" fmla="*/ 4365844 w 12191999"/>
              <a:gd name="connsiteY1431" fmla="*/ 1140599 h 2070165"/>
              <a:gd name="connsiteX1432" fmla="*/ 4365844 w 12191999"/>
              <a:gd name="connsiteY1432" fmla="*/ 1107025 h 2070165"/>
              <a:gd name="connsiteX1433" fmla="*/ 4354548 w 12191999"/>
              <a:gd name="connsiteY1433" fmla="*/ 1098631 h 2070165"/>
              <a:gd name="connsiteX1434" fmla="*/ 3767550 w 12191999"/>
              <a:gd name="connsiteY1434" fmla="*/ 1048805 h 2070165"/>
              <a:gd name="connsiteX1435" fmla="*/ 4411866 w 12191999"/>
              <a:gd name="connsiteY1435" fmla="*/ 1048805 h 2070165"/>
              <a:gd name="connsiteX1436" fmla="*/ 4411866 w 12191999"/>
              <a:gd name="connsiteY1436" fmla="*/ 2070165 h 2070165"/>
              <a:gd name="connsiteX1437" fmla="*/ 3767550 w 12191999"/>
              <a:gd name="connsiteY1437" fmla="*/ 2070165 h 2070165"/>
              <a:gd name="connsiteX1438" fmla="*/ 9284775 w 12191999"/>
              <a:gd name="connsiteY1438" fmla="*/ 1022820 h 2070165"/>
              <a:gd name="connsiteX1439" fmla="*/ 9284775 w 12191999"/>
              <a:gd name="connsiteY1439" fmla="*/ 1083595 h 2070165"/>
              <a:gd name="connsiteX1440" fmla="*/ 9688442 w 12191999"/>
              <a:gd name="connsiteY1440" fmla="*/ 1083595 h 2070165"/>
              <a:gd name="connsiteX1441" fmla="*/ 9688442 w 12191999"/>
              <a:gd name="connsiteY1441" fmla="*/ 1022820 h 2070165"/>
              <a:gd name="connsiteX1442" fmla="*/ 9100450 w 12191999"/>
              <a:gd name="connsiteY1442" fmla="*/ 1022820 h 2070165"/>
              <a:gd name="connsiteX1443" fmla="*/ 9100450 w 12191999"/>
              <a:gd name="connsiteY1443" fmla="*/ 1083595 h 2070165"/>
              <a:gd name="connsiteX1444" fmla="*/ 9240798 w 12191999"/>
              <a:gd name="connsiteY1444" fmla="*/ 1083595 h 2070165"/>
              <a:gd name="connsiteX1445" fmla="*/ 9240798 w 12191999"/>
              <a:gd name="connsiteY1445" fmla="*/ 1022820 h 2070165"/>
              <a:gd name="connsiteX1446" fmla="*/ 2453541 w 12191999"/>
              <a:gd name="connsiteY1446" fmla="*/ 1022820 h 2070165"/>
              <a:gd name="connsiteX1447" fmla="*/ 2453541 w 12191999"/>
              <a:gd name="connsiteY1447" fmla="*/ 1083595 h 2070165"/>
              <a:gd name="connsiteX1448" fmla="*/ 3024257 w 12191999"/>
              <a:gd name="connsiteY1448" fmla="*/ 1083595 h 2070165"/>
              <a:gd name="connsiteX1449" fmla="*/ 3024257 w 12191999"/>
              <a:gd name="connsiteY1449" fmla="*/ 1022820 h 2070165"/>
              <a:gd name="connsiteX1450" fmla="*/ 2192935 w 12191999"/>
              <a:gd name="connsiteY1450" fmla="*/ 1022820 h 2070165"/>
              <a:gd name="connsiteX1451" fmla="*/ 2192935 w 12191999"/>
              <a:gd name="connsiteY1451" fmla="*/ 1083595 h 2070165"/>
              <a:gd name="connsiteX1452" fmla="*/ 2391362 w 12191999"/>
              <a:gd name="connsiteY1452" fmla="*/ 1083595 h 2070165"/>
              <a:gd name="connsiteX1453" fmla="*/ 2391362 w 12191999"/>
              <a:gd name="connsiteY1453" fmla="*/ 1022820 h 2070165"/>
              <a:gd name="connsiteX1454" fmla="*/ 7456345 w 12191999"/>
              <a:gd name="connsiteY1454" fmla="*/ 980978 h 2070165"/>
              <a:gd name="connsiteX1455" fmla="*/ 7442092 w 12191999"/>
              <a:gd name="connsiteY1455" fmla="*/ 991568 h 2070165"/>
              <a:gd name="connsiteX1456" fmla="*/ 7442092 w 12191999"/>
              <a:gd name="connsiteY1456" fmla="*/ 1033926 h 2070165"/>
              <a:gd name="connsiteX1457" fmla="*/ 7456345 w 12191999"/>
              <a:gd name="connsiteY1457" fmla="*/ 1044516 h 2070165"/>
              <a:gd name="connsiteX1458" fmla="*/ 7824762 w 12191999"/>
              <a:gd name="connsiteY1458" fmla="*/ 1044516 h 2070165"/>
              <a:gd name="connsiteX1459" fmla="*/ 7839015 w 12191999"/>
              <a:gd name="connsiteY1459" fmla="*/ 1033926 h 2070165"/>
              <a:gd name="connsiteX1460" fmla="*/ 7839015 w 12191999"/>
              <a:gd name="connsiteY1460" fmla="*/ 991568 h 2070165"/>
              <a:gd name="connsiteX1461" fmla="*/ 7824762 w 12191999"/>
              <a:gd name="connsiteY1461" fmla="*/ 980978 h 2070165"/>
              <a:gd name="connsiteX1462" fmla="*/ 6268851 w 12191999"/>
              <a:gd name="connsiteY1462" fmla="*/ 959214 h 2070165"/>
              <a:gd name="connsiteX1463" fmla="*/ 6268851 w 12191999"/>
              <a:gd name="connsiteY1463" fmla="*/ 1058867 h 2070165"/>
              <a:gd name="connsiteX1464" fmla="*/ 6327291 w 12191999"/>
              <a:gd name="connsiteY1464" fmla="*/ 1058867 h 2070165"/>
              <a:gd name="connsiteX1465" fmla="*/ 6327291 w 12191999"/>
              <a:gd name="connsiteY1465" fmla="*/ 959214 h 2070165"/>
              <a:gd name="connsiteX1466" fmla="*/ 6186056 w 12191999"/>
              <a:gd name="connsiteY1466" fmla="*/ 959214 h 2070165"/>
              <a:gd name="connsiteX1467" fmla="*/ 6186056 w 12191999"/>
              <a:gd name="connsiteY1467" fmla="*/ 1058867 h 2070165"/>
              <a:gd name="connsiteX1468" fmla="*/ 6244498 w 12191999"/>
              <a:gd name="connsiteY1468" fmla="*/ 1058867 h 2070165"/>
              <a:gd name="connsiteX1469" fmla="*/ 6244498 w 12191999"/>
              <a:gd name="connsiteY1469" fmla="*/ 959214 h 2070165"/>
              <a:gd name="connsiteX1470" fmla="*/ 6103262 w 12191999"/>
              <a:gd name="connsiteY1470" fmla="*/ 959214 h 2070165"/>
              <a:gd name="connsiteX1471" fmla="*/ 6103262 w 12191999"/>
              <a:gd name="connsiteY1471" fmla="*/ 1058867 h 2070165"/>
              <a:gd name="connsiteX1472" fmla="*/ 6161704 w 12191999"/>
              <a:gd name="connsiteY1472" fmla="*/ 1058867 h 2070165"/>
              <a:gd name="connsiteX1473" fmla="*/ 6161704 w 12191999"/>
              <a:gd name="connsiteY1473" fmla="*/ 959214 h 2070165"/>
              <a:gd name="connsiteX1474" fmla="*/ 8358865 w 12191999"/>
              <a:gd name="connsiteY1474" fmla="*/ 932535 h 2070165"/>
              <a:gd name="connsiteX1475" fmla="*/ 8329645 w 12191999"/>
              <a:gd name="connsiteY1475" fmla="*/ 953628 h 2070165"/>
              <a:gd name="connsiteX1476" fmla="*/ 8358865 w 12191999"/>
              <a:gd name="connsiteY1476" fmla="*/ 974722 h 2070165"/>
              <a:gd name="connsiteX1477" fmla="*/ 8388086 w 12191999"/>
              <a:gd name="connsiteY1477" fmla="*/ 953628 h 2070165"/>
              <a:gd name="connsiteX1478" fmla="*/ 8358865 w 12191999"/>
              <a:gd name="connsiteY1478" fmla="*/ 932535 h 2070165"/>
              <a:gd name="connsiteX1479" fmla="*/ 8273638 w 12191999"/>
              <a:gd name="connsiteY1479" fmla="*/ 932535 h 2070165"/>
              <a:gd name="connsiteX1480" fmla="*/ 8244417 w 12191999"/>
              <a:gd name="connsiteY1480" fmla="*/ 953628 h 2070165"/>
              <a:gd name="connsiteX1481" fmla="*/ 8273638 w 12191999"/>
              <a:gd name="connsiteY1481" fmla="*/ 974722 h 2070165"/>
              <a:gd name="connsiteX1482" fmla="*/ 8302858 w 12191999"/>
              <a:gd name="connsiteY1482" fmla="*/ 953628 h 2070165"/>
              <a:gd name="connsiteX1483" fmla="*/ 8273638 w 12191999"/>
              <a:gd name="connsiteY1483" fmla="*/ 932535 h 2070165"/>
              <a:gd name="connsiteX1484" fmla="*/ 8190845 w 12191999"/>
              <a:gd name="connsiteY1484" fmla="*/ 932535 h 2070165"/>
              <a:gd name="connsiteX1485" fmla="*/ 8161624 w 12191999"/>
              <a:gd name="connsiteY1485" fmla="*/ 953628 h 2070165"/>
              <a:gd name="connsiteX1486" fmla="*/ 8190845 w 12191999"/>
              <a:gd name="connsiteY1486" fmla="*/ 974722 h 2070165"/>
              <a:gd name="connsiteX1487" fmla="*/ 8220065 w 12191999"/>
              <a:gd name="connsiteY1487" fmla="*/ 953628 h 2070165"/>
              <a:gd name="connsiteX1488" fmla="*/ 8190845 w 12191999"/>
              <a:gd name="connsiteY1488" fmla="*/ 932535 h 2070165"/>
              <a:gd name="connsiteX1489" fmla="*/ 8105616 w 12191999"/>
              <a:gd name="connsiteY1489" fmla="*/ 932535 h 2070165"/>
              <a:gd name="connsiteX1490" fmla="*/ 8076395 w 12191999"/>
              <a:gd name="connsiteY1490" fmla="*/ 953628 h 2070165"/>
              <a:gd name="connsiteX1491" fmla="*/ 8105616 w 12191999"/>
              <a:gd name="connsiteY1491" fmla="*/ 974722 h 2070165"/>
              <a:gd name="connsiteX1492" fmla="*/ 8134836 w 12191999"/>
              <a:gd name="connsiteY1492" fmla="*/ 953628 h 2070165"/>
              <a:gd name="connsiteX1493" fmla="*/ 8105616 w 12191999"/>
              <a:gd name="connsiteY1493" fmla="*/ 932535 h 2070165"/>
              <a:gd name="connsiteX1494" fmla="*/ 8025258 w 12191999"/>
              <a:gd name="connsiteY1494" fmla="*/ 932535 h 2070165"/>
              <a:gd name="connsiteX1495" fmla="*/ 7996037 w 12191999"/>
              <a:gd name="connsiteY1495" fmla="*/ 953628 h 2070165"/>
              <a:gd name="connsiteX1496" fmla="*/ 8025258 w 12191999"/>
              <a:gd name="connsiteY1496" fmla="*/ 974722 h 2070165"/>
              <a:gd name="connsiteX1497" fmla="*/ 8054478 w 12191999"/>
              <a:gd name="connsiteY1497" fmla="*/ 953628 h 2070165"/>
              <a:gd name="connsiteX1498" fmla="*/ 8025258 w 12191999"/>
              <a:gd name="connsiteY1498" fmla="*/ 932535 h 2070165"/>
              <a:gd name="connsiteX1499" fmla="*/ 7940272 w 12191999"/>
              <a:gd name="connsiteY1499" fmla="*/ 932535 h 2070165"/>
              <a:gd name="connsiteX1500" fmla="*/ 7911051 w 12191999"/>
              <a:gd name="connsiteY1500" fmla="*/ 953628 h 2070165"/>
              <a:gd name="connsiteX1501" fmla="*/ 7940272 w 12191999"/>
              <a:gd name="connsiteY1501" fmla="*/ 974722 h 2070165"/>
              <a:gd name="connsiteX1502" fmla="*/ 7969492 w 12191999"/>
              <a:gd name="connsiteY1502" fmla="*/ 953628 h 2070165"/>
              <a:gd name="connsiteX1503" fmla="*/ 7940272 w 12191999"/>
              <a:gd name="connsiteY1503" fmla="*/ 932535 h 2070165"/>
              <a:gd name="connsiteX1504" fmla="*/ 3676908 w 12191999"/>
              <a:gd name="connsiteY1504" fmla="*/ 932535 h 2070165"/>
              <a:gd name="connsiteX1505" fmla="*/ 3643651 w 12191999"/>
              <a:gd name="connsiteY1505" fmla="*/ 953628 h 2070165"/>
              <a:gd name="connsiteX1506" fmla="*/ 3676908 w 12191999"/>
              <a:gd name="connsiteY1506" fmla="*/ 974722 h 2070165"/>
              <a:gd name="connsiteX1507" fmla="*/ 3710165 w 12191999"/>
              <a:gd name="connsiteY1507" fmla="*/ 953628 h 2070165"/>
              <a:gd name="connsiteX1508" fmla="*/ 3676908 w 12191999"/>
              <a:gd name="connsiteY1508" fmla="*/ 932535 h 2070165"/>
              <a:gd name="connsiteX1509" fmla="*/ 3579906 w 12191999"/>
              <a:gd name="connsiteY1509" fmla="*/ 932535 h 2070165"/>
              <a:gd name="connsiteX1510" fmla="*/ 3546649 w 12191999"/>
              <a:gd name="connsiteY1510" fmla="*/ 953628 h 2070165"/>
              <a:gd name="connsiteX1511" fmla="*/ 3579906 w 12191999"/>
              <a:gd name="connsiteY1511" fmla="*/ 974722 h 2070165"/>
              <a:gd name="connsiteX1512" fmla="*/ 3613162 w 12191999"/>
              <a:gd name="connsiteY1512" fmla="*/ 953628 h 2070165"/>
              <a:gd name="connsiteX1513" fmla="*/ 3579906 w 12191999"/>
              <a:gd name="connsiteY1513" fmla="*/ 932535 h 2070165"/>
              <a:gd name="connsiteX1514" fmla="*/ 3485678 w 12191999"/>
              <a:gd name="connsiteY1514" fmla="*/ 932535 h 2070165"/>
              <a:gd name="connsiteX1515" fmla="*/ 3452423 w 12191999"/>
              <a:gd name="connsiteY1515" fmla="*/ 953628 h 2070165"/>
              <a:gd name="connsiteX1516" fmla="*/ 3485678 w 12191999"/>
              <a:gd name="connsiteY1516" fmla="*/ 974722 h 2070165"/>
              <a:gd name="connsiteX1517" fmla="*/ 3518934 w 12191999"/>
              <a:gd name="connsiteY1517" fmla="*/ 953628 h 2070165"/>
              <a:gd name="connsiteX1518" fmla="*/ 3485678 w 12191999"/>
              <a:gd name="connsiteY1518" fmla="*/ 932535 h 2070165"/>
              <a:gd name="connsiteX1519" fmla="*/ 3388677 w 12191999"/>
              <a:gd name="connsiteY1519" fmla="*/ 932535 h 2070165"/>
              <a:gd name="connsiteX1520" fmla="*/ 3355420 w 12191999"/>
              <a:gd name="connsiteY1520" fmla="*/ 953628 h 2070165"/>
              <a:gd name="connsiteX1521" fmla="*/ 3388677 w 12191999"/>
              <a:gd name="connsiteY1521" fmla="*/ 974722 h 2070165"/>
              <a:gd name="connsiteX1522" fmla="*/ 3421934 w 12191999"/>
              <a:gd name="connsiteY1522" fmla="*/ 953628 h 2070165"/>
              <a:gd name="connsiteX1523" fmla="*/ 3388677 w 12191999"/>
              <a:gd name="connsiteY1523" fmla="*/ 932535 h 2070165"/>
              <a:gd name="connsiteX1524" fmla="*/ 3297220 w 12191999"/>
              <a:gd name="connsiteY1524" fmla="*/ 932535 h 2070165"/>
              <a:gd name="connsiteX1525" fmla="*/ 3263964 w 12191999"/>
              <a:gd name="connsiteY1525" fmla="*/ 953628 h 2070165"/>
              <a:gd name="connsiteX1526" fmla="*/ 3297220 w 12191999"/>
              <a:gd name="connsiteY1526" fmla="*/ 974722 h 2070165"/>
              <a:gd name="connsiteX1527" fmla="*/ 3330476 w 12191999"/>
              <a:gd name="connsiteY1527" fmla="*/ 953628 h 2070165"/>
              <a:gd name="connsiteX1528" fmla="*/ 3297220 w 12191999"/>
              <a:gd name="connsiteY1528" fmla="*/ 932535 h 2070165"/>
              <a:gd name="connsiteX1529" fmla="*/ 3200495 w 12191999"/>
              <a:gd name="connsiteY1529" fmla="*/ 932535 h 2070165"/>
              <a:gd name="connsiteX1530" fmla="*/ 3167239 w 12191999"/>
              <a:gd name="connsiteY1530" fmla="*/ 953628 h 2070165"/>
              <a:gd name="connsiteX1531" fmla="*/ 3200495 w 12191999"/>
              <a:gd name="connsiteY1531" fmla="*/ 974722 h 2070165"/>
              <a:gd name="connsiteX1532" fmla="*/ 3233750 w 12191999"/>
              <a:gd name="connsiteY1532" fmla="*/ 953628 h 2070165"/>
              <a:gd name="connsiteX1533" fmla="*/ 3200495 w 12191999"/>
              <a:gd name="connsiteY1533" fmla="*/ 932535 h 2070165"/>
              <a:gd name="connsiteX1534" fmla="*/ 10817542 w 12191999"/>
              <a:gd name="connsiteY1534" fmla="*/ 923020 h 2070165"/>
              <a:gd name="connsiteX1535" fmla="*/ 10817542 w 12191999"/>
              <a:gd name="connsiteY1535" fmla="*/ 1046645 h 2070165"/>
              <a:gd name="connsiteX1536" fmla="*/ 10903062 w 12191999"/>
              <a:gd name="connsiteY1536" fmla="*/ 1046645 h 2070165"/>
              <a:gd name="connsiteX1537" fmla="*/ 10903062 w 12191999"/>
              <a:gd name="connsiteY1537" fmla="*/ 923020 h 2070165"/>
              <a:gd name="connsiteX1538" fmla="*/ 1059331 w 12191999"/>
              <a:gd name="connsiteY1538" fmla="*/ 923020 h 2070165"/>
              <a:gd name="connsiteX1539" fmla="*/ 1059331 w 12191999"/>
              <a:gd name="connsiteY1539" fmla="*/ 1046645 h 2070165"/>
              <a:gd name="connsiteX1540" fmla="*/ 1144851 w 12191999"/>
              <a:gd name="connsiteY1540" fmla="*/ 1046645 h 2070165"/>
              <a:gd name="connsiteX1541" fmla="*/ 1144851 w 12191999"/>
              <a:gd name="connsiteY1541" fmla="*/ 923020 h 2070165"/>
              <a:gd name="connsiteX1542" fmla="*/ 8472008 w 12191999"/>
              <a:gd name="connsiteY1542" fmla="*/ 920899 h 2070165"/>
              <a:gd name="connsiteX1543" fmla="*/ 9024281 w 12191999"/>
              <a:gd name="connsiteY1543" fmla="*/ 920899 h 2070165"/>
              <a:gd name="connsiteX1544" fmla="*/ 9024281 w 12191999"/>
              <a:gd name="connsiteY1544" fmla="*/ 1048805 h 2070165"/>
              <a:gd name="connsiteX1545" fmla="*/ 8472008 w 12191999"/>
              <a:gd name="connsiteY1545" fmla="*/ 1048805 h 2070165"/>
              <a:gd name="connsiteX1546" fmla="*/ 6826401 w 12191999"/>
              <a:gd name="connsiteY1546" fmla="*/ 920899 h 2070165"/>
              <a:gd name="connsiteX1547" fmla="*/ 7378673 w 12191999"/>
              <a:gd name="connsiteY1547" fmla="*/ 920899 h 2070165"/>
              <a:gd name="connsiteX1548" fmla="*/ 7378673 w 12191999"/>
              <a:gd name="connsiteY1548" fmla="*/ 1048805 h 2070165"/>
              <a:gd name="connsiteX1549" fmla="*/ 6826401 w 12191999"/>
              <a:gd name="connsiteY1549" fmla="*/ 1048805 h 2070165"/>
              <a:gd name="connsiteX1550" fmla="*/ 3813574 w 12191999"/>
              <a:gd name="connsiteY1550" fmla="*/ 920899 h 2070165"/>
              <a:gd name="connsiteX1551" fmla="*/ 4365846 w 12191999"/>
              <a:gd name="connsiteY1551" fmla="*/ 920899 h 2070165"/>
              <a:gd name="connsiteX1552" fmla="*/ 4365846 w 12191999"/>
              <a:gd name="connsiteY1552" fmla="*/ 1048805 h 2070165"/>
              <a:gd name="connsiteX1553" fmla="*/ 3813574 w 12191999"/>
              <a:gd name="connsiteY1553" fmla="*/ 1048805 h 2070165"/>
              <a:gd name="connsiteX1554" fmla="*/ 10657802 w 12191999"/>
              <a:gd name="connsiteY1554" fmla="*/ 864905 h 2070165"/>
              <a:gd name="connsiteX1555" fmla="*/ 10657802 w 12191999"/>
              <a:gd name="connsiteY1555" fmla="*/ 988530 h 2070165"/>
              <a:gd name="connsiteX1556" fmla="*/ 10743322 w 12191999"/>
              <a:gd name="connsiteY1556" fmla="*/ 988530 h 2070165"/>
              <a:gd name="connsiteX1557" fmla="*/ 10743322 w 12191999"/>
              <a:gd name="connsiteY1557" fmla="*/ 864905 h 2070165"/>
              <a:gd name="connsiteX1558" fmla="*/ 899592 w 12191999"/>
              <a:gd name="connsiteY1558" fmla="*/ 864905 h 2070165"/>
              <a:gd name="connsiteX1559" fmla="*/ 899592 w 12191999"/>
              <a:gd name="connsiteY1559" fmla="*/ 988530 h 2070165"/>
              <a:gd name="connsiteX1560" fmla="*/ 985112 w 12191999"/>
              <a:gd name="connsiteY1560" fmla="*/ 988530 h 2070165"/>
              <a:gd name="connsiteX1561" fmla="*/ 985112 w 12191999"/>
              <a:gd name="connsiteY1561" fmla="*/ 864905 h 2070165"/>
              <a:gd name="connsiteX1562" fmla="*/ 7456345 w 12191999"/>
              <a:gd name="connsiteY1562" fmla="*/ 852928 h 2070165"/>
              <a:gd name="connsiteX1563" fmla="*/ 7442092 w 12191999"/>
              <a:gd name="connsiteY1563" fmla="*/ 863518 h 2070165"/>
              <a:gd name="connsiteX1564" fmla="*/ 7442092 w 12191999"/>
              <a:gd name="connsiteY1564" fmla="*/ 905876 h 2070165"/>
              <a:gd name="connsiteX1565" fmla="*/ 7456345 w 12191999"/>
              <a:gd name="connsiteY1565" fmla="*/ 916466 h 2070165"/>
              <a:gd name="connsiteX1566" fmla="*/ 7824762 w 12191999"/>
              <a:gd name="connsiteY1566" fmla="*/ 916466 h 2070165"/>
              <a:gd name="connsiteX1567" fmla="*/ 7839015 w 12191999"/>
              <a:gd name="connsiteY1567" fmla="*/ 905876 h 2070165"/>
              <a:gd name="connsiteX1568" fmla="*/ 7839015 w 12191999"/>
              <a:gd name="connsiteY1568" fmla="*/ 863518 h 2070165"/>
              <a:gd name="connsiteX1569" fmla="*/ 7824762 w 12191999"/>
              <a:gd name="connsiteY1569" fmla="*/ 852928 h 2070165"/>
              <a:gd name="connsiteX1570" fmla="*/ 6268851 w 12191999"/>
              <a:gd name="connsiteY1570" fmla="*/ 831308 h 2070165"/>
              <a:gd name="connsiteX1571" fmla="*/ 6268851 w 12191999"/>
              <a:gd name="connsiteY1571" fmla="*/ 930961 h 2070165"/>
              <a:gd name="connsiteX1572" fmla="*/ 6327291 w 12191999"/>
              <a:gd name="connsiteY1572" fmla="*/ 930961 h 2070165"/>
              <a:gd name="connsiteX1573" fmla="*/ 6327291 w 12191999"/>
              <a:gd name="connsiteY1573" fmla="*/ 831308 h 2070165"/>
              <a:gd name="connsiteX1574" fmla="*/ 6186056 w 12191999"/>
              <a:gd name="connsiteY1574" fmla="*/ 831308 h 2070165"/>
              <a:gd name="connsiteX1575" fmla="*/ 6186056 w 12191999"/>
              <a:gd name="connsiteY1575" fmla="*/ 930961 h 2070165"/>
              <a:gd name="connsiteX1576" fmla="*/ 6244498 w 12191999"/>
              <a:gd name="connsiteY1576" fmla="*/ 930961 h 2070165"/>
              <a:gd name="connsiteX1577" fmla="*/ 6244498 w 12191999"/>
              <a:gd name="connsiteY1577" fmla="*/ 831308 h 2070165"/>
              <a:gd name="connsiteX1578" fmla="*/ 6103262 w 12191999"/>
              <a:gd name="connsiteY1578" fmla="*/ 831308 h 2070165"/>
              <a:gd name="connsiteX1579" fmla="*/ 6103262 w 12191999"/>
              <a:gd name="connsiteY1579" fmla="*/ 930961 h 2070165"/>
              <a:gd name="connsiteX1580" fmla="*/ 6161704 w 12191999"/>
              <a:gd name="connsiteY1580" fmla="*/ 930961 h 2070165"/>
              <a:gd name="connsiteX1581" fmla="*/ 6161704 w 12191999"/>
              <a:gd name="connsiteY1581" fmla="*/ 831308 h 2070165"/>
              <a:gd name="connsiteX1582" fmla="*/ 10497926 w 12191999"/>
              <a:gd name="connsiteY1582" fmla="*/ 818955 h 2070165"/>
              <a:gd name="connsiteX1583" fmla="*/ 10497926 w 12191999"/>
              <a:gd name="connsiteY1583" fmla="*/ 942581 h 2070165"/>
              <a:gd name="connsiteX1584" fmla="*/ 10583445 w 12191999"/>
              <a:gd name="connsiteY1584" fmla="*/ 942581 h 2070165"/>
              <a:gd name="connsiteX1585" fmla="*/ 10583445 w 12191999"/>
              <a:gd name="connsiteY1585" fmla="*/ 818955 h 2070165"/>
              <a:gd name="connsiteX1586" fmla="*/ 739715 w 12191999"/>
              <a:gd name="connsiteY1586" fmla="*/ 818955 h 2070165"/>
              <a:gd name="connsiteX1587" fmla="*/ 739715 w 12191999"/>
              <a:gd name="connsiteY1587" fmla="*/ 942581 h 2070165"/>
              <a:gd name="connsiteX1588" fmla="*/ 825235 w 12191999"/>
              <a:gd name="connsiteY1588" fmla="*/ 942581 h 2070165"/>
              <a:gd name="connsiteX1589" fmla="*/ 825235 w 12191999"/>
              <a:gd name="connsiteY1589" fmla="*/ 818955 h 2070165"/>
              <a:gd name="connsiteX1590" fmla="*/ 9432174 w 12191999"/>
              <a:gd name="connsiteY1590" fmla="*/ 781728 h 2070165"/>
              <a:gd name="connsiteX1591" fmla="*/ 9432174 w 12191999"/>
              <a:gd name="connsiteY1591" fmla="*/ 905354 h 2070165"/>
              <a:gd name="connsiteX1592" fmla="*/ 9517695 w 12191999"/>
              <a:gd name="connsiteY1592" fmla="*/ 905354 h 2070165"/>
              <a:gd name="connsiteX1593" fmla="*/ 9517695 w 12191999"/>
              <a:gd name="connsiteY1593" fmla="*/ 781728 h 2070165"/>
              <a:gd name="connsiteX1594" fmla="*/ 9293059 w 12191999"/>
              <a:gd name="connsiteY1594" fmla="*/ 781728 h 2070165"/>
              <a:gd name="connsiteX1595" fmla="*/ 9293059 w 12191999"/>
              <a:gd name="connsiteY1595" fmla="*/ 905354 h 2070165"/>
              <a:gd name="connsiteX1596" fmla="*/ 9378579 w 12191999"/>
              <a:gd name="connsiteY1596" fmla="*/ 905354 h 2070165"/>
              <a:gd name="connsiteX1597" fmla="*/ 9378579 w 12191999"/>
              <a:gd name="connsiteY1597" fmla="*/ 781728 h 2070165"/>
              <a:gd name="connsiteX1598" fmla="*/ 2661937 w 12191999"/>
              <a:gd name="connsiteY1598" fmla="*/ 781728 h 2070165"/>
              <a:gd name="connsiteX1599" fmla="*/ 2661937 w 12191999"/>
              <a:gd name="connsiteY1599" fmla="*/ 905354 h 2070165"/>
              <a:gd name="connsiteX1600" fmla="*/ 2782849 w 12191999"/>
              <a:gd name="connsiteY1600" fmla="*/ 905354 h 2070165"/>
              <a:gd name="connsiteX1601" fmla="*/ 2782849 w 12191999"/>
              <a:gd name="connsiteY1601" fmla="*/ 781728 h 2070165"/>
              <a:gd name="connsiteX1602" fmla="*/ 2465250 w 12191999"/>
              <a:gd name="connsiteY1602" fmla="*/ 781728 h 2070165"/>
              <a:gd name="connsiteX1603" fmla="*/ 2465250 w 12191999"/>
              <a:gd name="connsiteY1603" fmla="*/ 905354 h 2070165"/>
              <a:gd name="connsiteX1604" fmla="*/ 2586162 w 12191999"/>
              <a:gd name="connsiteY1604" fmla="*/ 905354 h 2070165"/>
              <a:gd name="connsiteX1605" fmla="*/ 2586162 w 12191999"/>
              <a:gd name="connsiteY1605" fmla="*/ 781728 h 2070165"/>
              <a:gd name="connsiteX1606" fmla="*/ 8788959 w 12191999"/>
              <a:gd name="connsiteY1606" fmla="*/ 762361 h 2070165"/>
              <a:gd name="connsiteX1607" fmla="*/ 8788959 w 12191999"/>
              <a:gd name="connsiteY1607" fmla="*/ 862014 h 2070165"/>
              <a:gd name="connsiteX1608" fmla="*/ 8847400 w 12191999"/>
              <a:gd name="connsiteY1608" fmla="*/ 862014 h 2070165"/>
              <a:gd name="connsiteX1609" fmla="*/ 8847400 w 12191999"/>
              <a:gd name="connsiteY1609" fmla="*/ 762361 h 2070165"/>
              <a:gd name="connsiteX1610" fmla="*/ 8706165 w 12191999"/>
              <a:gd name="connsiteY1610" fmla="*/ 762361 h 2070165"/>
              <a:gd name="connsiteX1611" fmla="*/ 8706165 w 12191999"/>
              <a:gd name="connsiteY1611" fmla="*/ 862014 h 2070165"/>
              <a:gd name="connsiteX1612" fmla="*/ 8764606 w 12191999"/>
              <a:gd name="connsiteY1612" fmla="*/ 862014 h 2070165"/>
              <a:gd name="connsiteX1613" fmla="*/ 8764606 w 12191999"/>
              <a:gd name="connsiteY1613" fmla="*/ 762361 h 2070165"/>
              <a:gd name="connsiteX1614" fmla="*/ 8623371 w 12191999"/>
              <a:gd name="connsiteY1614" fmla="*/ 762361 h 2070165"/>
              <a:gd name="connsiteX1615" fmla="*/ 8623371 w 12191999"/>
              <a:gd name="connsiteY1615" fmla="*/ 862014 h 2070165"/>
              <a:gd name="connsiteX1616" fmla="*/ 8681812 w 12191999"/>
              <a:gd name="connsiteY1616" fmla="*/ 862014 h 2070165"/>
              <a:gd name="connsiteX1617" fmla="*/ 8681812 w 12191999"/>
              <a:gd name="connsiteY1617" fmla="*/ 762361 h 2070165"/>
              <a:gd name="connsiteX1618" fmla="*/ 7456345 w 12191999"/>
              <a:gd name="connsiteY1618" fmla="*/ 724880 h 2070165"/>
              <a:gd name="connsiteX1619" fmla="*/ 7442092 w 12191999"/>
              <a:gd name="connsiteY1619" fmla="*/ 735470 h 2070165"/>
              <a:gd name="connsiteX1620" fmla="*/ 7442092 w 12191999"/>
              <a:gd name="connsiteY1620" fmla="*/ 777828 h 2070165"/>
              <a:gd name="connsiteX1621" fmla="*/ 7456345 w 12191999"/>
              <a:gd name="connsiteY1621" fmla="*/ 788417 h 2070165"/>
              <a:gd name="connsiteX1622" fmla="*/ 7824762 w 12191999"/>
              <a:gd name="connsiteY1622" fmla="*/ 788417 h 2070165"/>
              <a:gd name="connsiteX1623" fmla="*/ 7839015 w 12191999"/>
              <a:gd name="connsiteY1623" fmla="*/ 777828 h 2070165"/>
              <a:gd name="connsiteX1624" fmla="*/ 7839015 w 12191999"/>
              <a:gd name="connsiteY1624" fmla="*/ 735470 h 2070165"/>
              <a:gd name="connsiteX1625" fmla="*/ 7824762 w 12191999"/>
              <a:gd name="connsiteY1625" fmla="*/ 724880 h 2070165"/>
              <a:gd name="connsiteX1626" fmla="*/ 6268851 w 12191999"/>
              <a:gd name="connsiteY1626" fmla="*/ 693441 h 2070165"/>
              <a:gd name="connsiteX1627" fmla="*/ 6268851 w 12191999"/>
              <a:gd name="connsiteY1627" fmla="*/ 793095 h 2070165"/>
              <a:gd name="connsiteX1628" fmla="*/ 6327291 w 12191999"/>
              <a:gd name="connsiteY1628" fmla="*/ 793095 h 2070165"/>
              <a:gd name="connsiteX1629" fmla="*/ 6327291 w 12191999"/>
              <a:gd name="connsiteY1629" fmla="*/ 693441 h 2070165"/>
              <a:gd name="connsiteX1630" fmla="*/ 6186056 w 12191999"/>
              <a:gd name="connsiteY1630" fmla="*/ 693441 h 2070165"/>
              <a:gd name="connsiteX1631" fmla="*/ 6186056 w 12191999"/>
              <a:gd name="connsiteY1631" fmla="*/ 793095 h 2070165"/>
              <a:gd name="connsiteX1632" fmla="*/ 6244498 w 12191999"/>
              <a:gd name="connsiteY1632" fmla="*/ 793095 h 2070165"/>
              <a:gd name="connsiteX1633" fmla="*/ 6244498 w 12191999"/>
              <a:gd name="connsiteY1633" fmla="*/ 693441 h 2070165"/>
              <a:gd name="connsiteX1634" fmla="*/ 6103262 w 12191999"/>
              <a:gd name="connsiteY1634" fmla="*/ 693441 h 2070165"/>
              <a:gd name="connsiteX1635" fmla="*/ 6103262 w 12191999"/>
              <a:gd name="connsiteY1635" fmla="*/ 793095 h 2070165"/>
              <a:gd name="connsiteX1636" fmla="*/ 6161704 w 12191999"/>
              <a:gd name="connsiteY1636" fmla="*/ 793095 h 2070165"/>
              <a:gd name="connsiteX1637" fmla="*/ 6161704 w 12191999"/>
              <a:gd name="connsiteY1637" fmla="*/ 693441 h 2070165"/>
              <a:gd name="connsiteX1638" fmla="*/ 6058127 w 12191999"/>
              <a:gd name="connsiteY1638" fmla="*/ 653041 h 2070165"/>
              <a:gd name="connsiteX1639" fmla="*/ 6327292 w 12191999"/>
              <a:gd name="connsiteY1639" fmla="*/ 653041 h 2070165"/>
              <a:gd name="connsiteX1640" fmla="*/ 6392509 w 12191999"/>
              <a:gd name="connsiteY1640" fmla="*/ 653041 h 2070165"/>
              <a:gd name="connsiteX1641" fmla="*/ 6410083 w 12191999"/>
              <a:gd name="connsiteY1641" fmla="*/ 1109228 h 2070165"/>
              <a:gd name="connsiteX1642" fmla="*/ 6046026 w 12191999"/>
              <a:gd name="connsiteY1642" fmla="*/ 1107720 h 2070165"/>
              <a:gd name="connsiteX1643" fmla="*/ 6058127 w 12191999"/>
              <a:gd name="connsiteY1643" fmla="*/ 653041 h 2070165"/>
              <a:gd name="connsiteX1644" fmla="*/ 8788959 w 12191999"/>
              <a:gd name="connsiteY1644" fmla="*/ 634455 h 2070165"/>
              <a:gd name="connsiteX1645" fmla="*/ 8788959 w 12191999"/>
              <a:gd name="connsiteY1645" fmla="*/ 734108 h 2070165"/>
              <a:gd name="connsiteX1646" fmla="*/ 8847400 w 12191999"/>
              <a:gd name="connsiteY1646" fmla="*/ 734108 h 2070165"/>
              <a:gd name="connsiteX1647" fmla="*/ 8847400 w 12191999"/>
              <a:gd name="connsiteY1647" fmla="*/ 634455 h 2070165"/>
              <a:gd name="connsiteX1648" fmla="*/ 8706165 w 12191999"/>
              <a:gd name="connsiteY1648" fmla="*/ 634455 h 2070165"/>
              <a:gd name="connsiteX1649" fmla="*/ 8706165 w 12191999"/>
              <a:gd name="connsiteY1649" fmla="*/ 734108 h 2070165"/>
              <a:gd name="connsiteX1650" fmla="*/ 8764606 w 12191999"/>
              <a:gd name="connsiteY1650" fmla="*/ 734108 h 2070165"/>
              <a:gd name="connsiteX1651" fmla="*/ 8764606 w 12191999"/>
              <a:gd name="connsiteY1651" fmla="*/ 634455 h 2070165"/>
              <a:gd name="connsiteX1652" fmla="*/ 8623371 w 12191999"/>
              <a:gd name="connsiteY1652" fmla="*/ 634455 h 2070165"/>
              <a:gd name="connsiteX1653" fmla="*/ 8623371 w 12191999"/>
              <a:gd name="connsiteY1653" fmla="*/ 734108 h 2070165"/>
              <a:gd name="connsiteX1654" fmla="*/ 8681812 w 12191999"/>
              <a:gd name="connsiteY1654" fmla="*/ 734108 h 2070165"/>
              <a:gd name="connsiteX1655" fmla="*/ 8681812 w 12191999"/>
              <a:gd name="connsiteY1655" fmla="*/ 634455 h 2070165"/>
              <a:gd name="connsiteX1656" fmla="*/ 3122896 w 12191999"/>
              <a:gd name="connsiteY1656" fmla="*/ 633531 h 2070165"/>
              <a:gd name="connsiteX1657" fmla="*/ 3751451 w 12191999"/>
              <a:gd name="connsiteY1657" fmla="*/ 633531 h 2070165"/>
              <a:gd name="connsiteX1658" fmla="*/ 3751451 w 12191999"/>
              <a:gd name="connsiteY1658" fmla="*/ 2070165 h 2070165"/>
              <a:gd name="connsiteX1659" fmla="*/ 3703231 w 12191999"/>
              <a:gd name="connsiteY1659" fmla="*/ 2070165 h 2070165"/>
              <a:gd name="connsiteX1660" fmla="*/ 3703231 w 12191999"/>
              <a:gd name="connsiteY1660" fmla="*/ 984852 h 2070165"/>
              <a:gd name="connsiteX1661" fmla="*/ 3650858 w 12191999"/>
              <a:gd name="connsiteY1661" fmla="*/ 984852 h 2070165"/>
              <a:gd name="connsiteX1662" fmla="*/ 3650858 w 12191999"/>
              <a:gd name="connsiteY1662" fmla="*/ 2070165 h 2070165"/>
              <a:gd name="connsiteX1663" fmla="*/ 3606509 w 12191999"/>
              <a:gd name="connsiteY1663" fmla="*/ 2070165 h 2070165"/>
              <a:gd name="connsiteX1664" fmla="*/ 3606509 w 12191999"/>
              <a:gd name="connsiteY1664" fmla="*/ 984852 h 2070165"/>
              <a:gd name="connsiteX1665" fmla="*/ 3554136 w 12191999"/>
              <a:gd name="connsiteY1665" fmla="*/ 984852 h 2070165"/>
              <a:gd name="connsiteX1666" fmla="*/ 3554136 w 12191999"/>
              <a:gd name="connsiteY1666" fmla="*/ 2070165 h 2070165"/>
              <a:gd name="connsiteX1667" fmla="*/ 3509784 w 12191999"/>
              <a:gd name="connsiteY1667" fmla="*/ 2070165 h 2070165"/>
              <a:gd name="connsiteX1668" fmla="*/ 3509784 w 12191999"/>
              <a:gd name="connsiteY1668" fmla="*/ 984852 h 2070165"/>
              <a:gd name="connsiteX1669" fmla="*/ 3457411 w 12191999"/>
              <a:gd name="connsiteY1669" fmla="*/ 984852 h 2070165"/>
              <a:gd name="connsiteX1670" fmla="*/ 3457411 w 12191999"/>
              <a:gd name="connsiteY1670" fmla="*/ 2070165 h 2070165"/>
              <a:gd name="connsiteX1671" fmla="*/ 3413062 w 12191999"/>
              <a:gd name="connsiteY1671" fmla="*/ 2070165 h 2070165"/>
              <a:gd name="connsiteX1672" fmla="*/ 3413062 w 12191999"/>
              <a:gd name="connsiteY1672" fmla="*/ 984852 h 2070165"/>
              <a:gd name="connsiteX1673" fmla="*/ 3360687 w 12191999"/>
              <a:gd name="connsiteY1673" fmla="*/ 984852 h 2070165"/>
              <a:gd name="connsiteX1674" fmla="*/ 3360687 w 12191999"/>
              <a:gd name="connsiteY1674" fmla="*/ 2070165 h 2070165"/>
              <a:gd name="connsiteX1675" fmla="*/ 3316337 w 12191999"/>
              <a:gd name="connsiteY1675" fmla="*/ 2070165 h 2070165"/>
              <a:gd name="connsiteX1676" fmla="*/ 3316337 w 12191999"/>
              <a:gd name="connsiteY1676" fmla="*/ 984852 h 2070165"/>
              <a:gd name="connsiteX1677" fmla="*/ 3263964 w 12191999"/>
              <a:gd name="connsiteY1677" fmla="*/ 984852 h 2070165"/>
              <a:gd name="connsiteX1678" fmla="*/ 3263964 w 12191999"/>
              <a:gd name="connsiteY1678" fmla="*/ 2070165 h 2070165"/>
              <a:gd name="connsiteX1679" fmla="*/ 3219612 w 12191999"/>
              <a:gd name="connsiteY1679" fmla="*/ 2070165 h 2070165"/>
              <a:gd name="connsiteX1680" fmla="*/ 3219612 w 12191999"/>
              <a:gd name="connsiteY1680" fmla="*/ 984852 h 2070165"/>
              <a:gd name="connsiteX1681" fmla="*/ 3167239 w 12191999"/>
              <a:gd name="connsiteY1681" fmla="*/ 984852 h 2070165"/>
              <a:gd name="connsiteX1682" fmla="*/ 3167239 w 12191999"/>
              <a:gd name="connsiteY1682" fmla="*/ 2070165 h 2070165"/>
              <a:gd name="connsiteX1683" fmla="*/ 3122896 w 12191999"/>
              <a:gd name="connsiteY1683" fmla="*/ 2070165 h 2070165"/>
              <a:gd name="connsiteX1684" fmla="*/ 3024257 w 12191999"/>
              <a:gd name="connsiteY1684" fmla="*/ 2070165 h 2070165"/>
              <a:gd name="connsiteX1685" fmla="*/ 3024257 w 12191999"/>
              <a:gd name="connsiteY1685" fmla="*/ 2041573 h 2070165"/>
              <a:gd name="connsiteX1686" fmla="*/ 2453541 w 12191999"/>
              <a:gd name="connsiteY1686" fmla="*/ 2041573 h 2070165"/>
              <a:gd name="connsiteX1687" fmla="*/ 2453541 w 12191999"/>
              <a:gd name="connsiteY1687" fmla="*/ 2070165 h 2070165"/>
              <a:gd name="connsiteX1688" fmla="*/ 2391362 w 12191999"/>
              <a:gd name="connsiteY1688" fmla="*/ 2070165 h 2070165"/>
              <a:gd name="connsiteX1689" fmla="*/ 2391362 w 12191999"/>
              <a:gd name="connsiteY1689" fmla="*/ 2041573 h 2070165"/>
              <a:gd name="connsiteX1690" fmla="*/ 2192935 w 12191999"/>
              <a:gd name="connsiteY1690" fmla="*/ 2041573 h 2070165"/>
              <a:gd name="connsiteX1691" fmla="*/ 2192935 w 12191999"/>
              <a:gd name="connsiteY1691" fmla="*/ 2070165 h 2070165"/>
              <a:gd name="connsiteX1692" fmla="*/ 2130759 w 12191999"/>
              <a:gd name="connsiteY1692" fmla="*/ 2070165 h 2070165"/>
              <a:gd name="connsiteX1693" fmla="*/ 2130759 w 12191999"/>
              <a:gd name="connsiteY1693" fmla="*/ 988773 h 2070165"/>
              <a:gd name="connsiteX1694" fmla="*/ 2242686 w 12191999"/>
              <a:gd name="connsiteY1694" fmla="*/ 988773 h 2070165"/>
              <a:gd name="connsiteX1695" fmla="*/ 2183148 w 12191999"/>
              <a:gd name="connsiteY1695" fmla="*/ 661155 h 2070165"/>
              <a:gd name="connsiteX1696" fmla="*/ 3070506 w 12191999"/>
              <a:gd name="connsiteY1696" fmla="*/ 661155 h 2070165"/>
              <a:gd name="connsiteX1697" fmla="*/ 3010967 w 12191999"/>
              <a:gd name="connsiteY1697" fmla="*/ 988773 h 2070165"/>
              <a:gd name="connsiteX1698" fmla="*/ 3122896 w 12191999"/>
              <a:gd name="connsiteY1698" fmla="*/ 988773 h 2070165"/>
              <a:gd name="connsiteX1699" fmla="*/ 10420554 w 12191999"/>
              <a:gd name="connsiteY1699" fmla="*/ 624084 h 2070165"/>
              <a:gd name="connsiteX1700" fmla="*/ 11043939 w 12191999"/>
              <a:gd name="connsiteY1700" fmla="*/ 881890 h 2070165"/>
              <a:gd name="connsiteX1701" fmla="*/ 11043939 w 12191999"/>
              <a:gd name="connsiteY1701" fmla="*/ 1299068 h 2070165"/>
              <a:gd name="connsiteX1702" fmla="*/ 11323163 w 12191999"/>
              <a:gd name="connsiteY1702" fmla="*/ 1299068 h 2070165"/>
              <a:gd name="connsiteX1703" fmla="*/ 11323163 w 12191999"/>
              <a:gd name="connsiteY1703" fmla="*/ 2070165 h 2070165"/>
              <a:gd name="connsiteX1704" fmla="*/ 11208637 w 12191999"/>
              <a:gd name="connsiteY1704" fmla="*/ 2070165 h 2070165"/>
              <a:gd name="connsiteX1705" fmla="*/ 11208637 w 12191999"/>
              <a:gd name="connsiteY1705" fmla="*/ 1828109 h 2070165"/>
              <a:gd name="connsiteX1706" fmla="*/ 11162619 w 12191999"/>
              <a:gd name="connsiteY1706" fmla="*/ 1828109 h 2070165"/>
              <a:gd name="connsiteX1707" fmla="*/ 11162619 w 12191999"/>
              <a:gd name="connsiteY1707" fmla="*/ 2070165 h 2070165"/>
              <a:gd name="connsiteX1708" fmla="*/ 11067402 w 12191999"/>
              <a:gd name="connsiteY1708" fmla="*/ 2070165 h 2070165"/>
              <a:gd name="connsiteX1709" fmla="*/ 11067402 w 12191999"/>
              <a:gd name="connsiteY1709" fmla="*/ 1828109 h 2070165"/>
              <a:gd name="connsiteX1710" fmla="*/ 11021384 w 12191999"/>
              <a:gd name="connsiteY1710" fmla="*/ 1828109 h 2070165"/>
              <a:gd name="connsiteX1711" fmla="*/ 11021384 w 12191999"/>
              <a:gd name="connsiteY1711" fmla="*/ 2070165 h 2070165"/>
              <a:gd name="connsiteX1712" fmla="*/ 10926070 w 12191999"/>
              <a:gd name="connsiteY1712" fmla="*/ 2070165 h 2070165"/>
              <a:gd name="connsiteX1713" fmla="*/ 10926070 w 12191999"/>
              <a:gd name="connsiteY1713" fmla="*/ 1828109 h 2070165"/>
              <a:gd name="connsiteX1714" fmla="*/ 10880052 w 12191999"/>
              <a:gd name="connsiteY1714" fmla="*/ 1828109 h 2070165"/>
              <a:gd name="connsiteX1715" fmla="*/ 10880052 w 12191999"/>
              <a:gd name="connsiteY1715" fmla="*/ 2070165 h 2070165"/>
              <a:gd name="connsiteX1716" fmla="*/ 10780874 w 12191999"/>
              <a:gd name="connsiteY1716" fmla="*/ 2070165 h 2070165"/>
              <a:gd name="connsiteX1717" fmla="*/ 10780874 w 12191999"/>
              <a:gd name="connsiteY1717" fmla="*/ 1828109 h 2070165"/>
              <a:gd name="connsiteX1718" fmla="*/ 10734856 w 12191999"/>
              <a:gd name="connsiteY1718" fmla="*/ 1828109 h 2070165"/>
              <a:gd name="connsiteX1719" fmla="*/ 10734856 w 12191999"/>
              <a:gd name="connsiteY1719" fmla="*/ 2070165 h 2070165"/>
              <a:gd name="connsiteX1720" fmla="*/ 10655102 w 12191999"/>
              <a:gd name="connsiteY1720" fmla="*/ 2070165 h 2070165"/>
              <a:gd name="connsiteX1721" fmla="*/ 10655102 w 12191999"/>
              <a:gd name="connsiteY1721" fmla="*/ 1828109 h 2070165"/>
              <a:gd name="connsiteX1722" fmla="*/ 10609084 w 12191999"/>
              <a:gd name="connsiteY1722" fmla="*/ 1828109 h 2070165"/>
              <a:gd name="connsiteX1723" fmla="*/ 10609084 w 12191999"/>
              <a:gd name="connsiteY1723" fmla="*/ 2070165 h 2070165"/>
              <a:gd name="connsiteX1724" fmla="*/ 10490485 w 12191999"/>
              <a:gd name="connsiteY1724" fmla="*/ 2070165 h 2070165"/>
              <a:gd name="connsiteX1725" fmla="*/ 10490485 w 12191999"/>
              <a:gd name="connsiteY1725" fmla="*/ 1828109 h 2070165"/>
              <a:gd name="connsiteX1726" fmla="*/ 10444467 w 12191999"/>
              <a:gd name="connsiteY1726" fmla="*/ 1828109 h 2070165"/>
              <a:gd name="connsiteX1727" fmla="*/ 10444467 w 12191999"/>
              <a:gd name="connsiteY1727" fmla="*/ 2070165 h 2070165"/>
              <a:gd name="connsiteX1728" fmla="*/ 10345290 w 12191999"/>
              <a:gd name="connsiteY1728" fmla="*/ 2070165 h 2070165"/>
              <a:gd name="connsiteX1729" fmla="*/ 10345290 w 12191999"/>
              <a:gd name="connsiteY1729" fmla="*/ 1828109 h 2070165"/>
              <a:gd name="connsiteX1730" fmla="*/ 10299272 w 12191999"/>
              <a:gd name="connsiteY1730" fmla="*/ 1828109 h 2070165"/>
              <a:gd name="connsiteX1731" fmla="*/ 10299272 w 12191999"/>
              <a:gd name="connsiteY1731" fmla="*/ 2070165 h 2070165"/>
              <a:gd name="connsiteX1732" fmla="*/ 10214948 w 12191999"/>
              <a:gd name="connsiteY1732" fmla="*/ 2070165 h 2070165"/>
              <a:gd name="connsiteX1733" fmla="*/ 10214948 w 12191999"/>
              <a:gd name="connsiteY1733" fmla="*/ 1828109 h 2070165"/>
              <a:gd name="connsiteX1734" fmla="*/ 10168930 w 12191999"/>
              <a:gd name="connsiteY1734" fmla="*/ 1828109 h 2070165"/>
              <a:gd name="connsiteX1735" fmla="*/ 10168930 w 12191999"/>
              <a:gd name="connsiteY1735" fmla="*/ 2070165 h 2070165"/>
              <a:gd name="connsiteX1736" fmla="*/ 10054902 w 12191999"/>
              <a:gd name="connsiteY1736" fmla="*/ 2070165 h 2070165"/>
              <a:gd name="connsiteX1737" fmla="*/ 10054902 w 12191999"/>
              <a:gd name="connsiteY1737" fmla="*/ 1828109 h 2070165"/>
              <a:gd name="connsiteX1738" fmla="*/ 10008885 w 12191999"/>
              <a:gd name="connsiteY1738" fmla="*/ 1828109 h 2070165"/>
              <a:gd name="connsiteX1739" fmla="*/ 10008885 w 12191999"/>
              <a:gd name="connsiteY1739" fmla="*/ 2070165 h 2070165"/>
              <a:gd name="connsiteX1740" fmla="*/ 9688442 w 12191999"/>
              <a:gd name="connsiteY1740" fmla="*/ 2070165 h 2070165"/>
              <a:gd name="connsiteX1741" fmla="*/ 9688442 w 12191999"/>
              <a:gd name="connsiteY1741" fmla="*/ 2041573 h 2070165"/>
              <a:gd name="connsiteX1742" fmla="*/ 9284775 w 12191999"/>
              <a:gd name="connsiteY1742" fmla="*/ 2041573 h 2070165"/>
              <a:gd name="connsiteX1743" fmla="*/ 9284775 w 12191999"/>
              <a:gd name="connsiteY1743" fmla="*/ 2070165 h 2070165"/>
              <a:gd name="connsiteX1744" fmla="*/ 9240798 w 12191999"/>
              <a:gd name="connsiteY1744" fmla="*/ 2070165 h 2070165"/>
              <a:gd name="connsiteX1745" fmla="*/ 9240798 w 12191999"/>
              <a:gd name="connsiteY1745" fmla="*/ 2041573 h 2070165"/>
              <a:gd name="connsiteX1746" fmla="*/ 9100450 w 12191999"/>
              <a:gd name="connsiteY1746" fmla="*/ 2041573 h 2070165"/>
              <a:gd name="connsiteX1747" fmla="*/ 9100450 w 12191999"/>
              <a:gd name="connsiteY1747" fmla="*/ 2070165 h 2070165"/>
              <a:gd name="connsiteX1748" fmla="*/ 8425986 w 12191999"/>
              <a:gd name="connsiteY1748" fmla="*/ 2070165 h 2070165"/>
              <a:gd name="connsiteX1749" fmla="*/ 8425986 w 12191999"/>
              <a:gd name="connsiteY1749" fmla="*/ 1048805 h 2070165"/>
              <a:gd name="connsiteX1750" fmla="*/ 9056473 w 12191999"/>
              <a:gd name="connsiteY1750" fmla="*/ 1048805 h 2070165"/>
              <a:gd name="connsiteX1751" fmla="*/ 9056473 w 12191999"/>
              <a:gd name="connsiteY1751" fmla="*/ 988773 h 2070165"/>
              <a:gd name="connsiteX1752" fmla="*/ 9135639 w 12191999"/>
              <a:gd name="connsiteY1752" fmla="*/ 988773 h 2070165"/>
              <a:gd name="connsiteX1753" fmla="*/ 9093528 w 12191999"/>
              <a:gd name="connsiteY1753" fmla="*/ 661155 h 2070165"/>
              <a:gd name="connsiteX1754" fmla="*/ 9721155 w 12191999"/>
              <a:gd name="connsiteY1754" fmla="*/ 661155 h 2070165"/>
              <a:gd name="connsiteX1755" fmla="*/ 9679044 w 12191999"/>
              <a:gd name="connsiteY1755" fmla="*/ 988773 h 2070165"/>
              <a:gd name="connsiteX1756" fmla="*/ 9758210 w 12191999"/>
              <a:gd name="connsiteY1756" fmla="*/ 988773 h 2070165"/>
              <a:gd name="connsiteX1757" fmla="*/ 9758210 w 12191999"/>
              <a:gd name="connsiteY1757" fmla="*/ 1852181 h 2070165"/>
              <a:gd name="connsiteX1758" fmla="*/ 9914054 w 12191999"/>
              <a:gd name="connsiteY1758" fmla="*/ 1852181 h 2070165"/>
              <a:gd name="connsiteX1759" fmla="*/ 9914054 w 12191999"/>
              <a:gd name="connsiteY1759" fmla="*/ 1805307 h 2070165"/>
              <a:gd name="connsiteX1760" fmla="*/ 9914054 w 12191999"/>
              <a:gd name="connsiteY1760" fmla="*/ 1045950 h 2070165"/>
              <a:gd name="connsiteX1761" fmla="*/ 10420554 w 12191999"/>
              <a:gd name="connsiteY1761" fmla="*/ 1045950 h 2070165"/>
              <a:gd name="connsiteX1762" fmla="*/ 662347 w 12191999"/>
              <a:gd name="connsiteY1762" fmla="*/ 624084 h 2070165"/>
              <a:gd name="connsiteX1763" fmla="*/ 1563846 w 12191999"/>
              <a:gd name="connsiteY1763" fmla="*/ 1038650 h 2070165"/>
              <a:gd name="connsiteX1764" fmla="*/ 1564614 w 12191999"/>
              <a:gd name="connsiteY1764" fmla="*/ 2070165 h 2070165"/>
              <a:gd name="connsiteX1765" fmla="*/ 1450428 w 12191999"/>
              <a:gd name="connsiteY1765" fmla="*/ 2070165 h 2070165"/>
              <a:gd name="connsiteX1766" fmla="*/ 1450428 w 12191999"/>
              <a:gd name="connsiteY1766" fmla="*/ 1828109 h 2070165"/>
              <a:gd name="connsiteX1767" fmla="*/ 1404410 w 12191999"/>
              <a:gd name="connsiteY1767" fmla="*/ 1828109 h 2070165"/>
              <a:gd name="connsiteX1768" fmla="*/ 1404410 w 12191999"/>
              <a:gd name="connsiteY1768" fmla="*/ 2070165 h 2070165"/>
              <a:gd name="connsiteX1769" fmla="*/ 1309192 w 12191999"/>
              <a:gd name="connsiteY1769" fmla="*/ 2070165 h 2070165"/>
              <a:gd name="connsiteX1770" fmla="*/ 1309192 w 12191999"/>
              <a:gd name="connsiteY1770" fmla="*/ 1828109 h 2070165"/>
              <a:gd name="connsiteX1771" fmla="*/ 1263174 w 12191999"/>
              <a:gd name="connsiteY1771" fmla="*/ 1828109 h 2070165"/>
              <a:gd name="connsiteX1772" fmla="*/ 1263174 w 12191999"/>
              <a:gd name="connsiteY1772" fmla="*/ 2070165 h 2070165"/>
              <a:gd name="connsiteX1773" fmla="*/ 1167860 w 12191999"/>
              <a:gd name="connsiteY1773" fmla="*/ 2070165 h 2070165"/>
              <a:gd name="connsiteX1774" fmla="*/ 1167860 w 12191999"/>
              <a:gd name="connsiteY1774" fmla="*/ 1828109 h 2070165"/>
              <a:gd name="connsiteX1775" fmla="*/ 1121843 w 12191999"/>
              <a:gd name="connsiteY1775" fmla="*/ 1828109 h 2070165"/>
              <a:gd name="connsiteX1776" fmla="*/ 1121843 w 12191999"/>
              <a:gd name="connsiteY1776" fmla="*/ 2070165 h 2070165"/>
              <a:gd name="connsiteX1777" fmla="*/ 1022664 w 12191999"/>
              <a:gd name="connsiteY1777" fmla="*/ 2070165 h 2070165"/>
              <a:gd name="connsiteX1778" fmla="*/ 1022664 w 12191999"/>
              <a:gd name="connsiteY1778" fmla="*/ 1828109 h 2070165"/>
              <a:gd name="connsiteX1779" fmla="*/ 976646 w 12191999"/>
              <a:gd name="connsiteY1779" fmla="*/ 1828109 h 2070165"/>
              <a:gd name="connsiteX1780" fmla="*/ 976646 w 12191999"/>
              <a:gd name="connsiteY1780" fmla="*/ 2070165 h 2070165"/>
              <a:gd name="connsiteX1781" fmla="*/ 896893 w 12191999"/>
              <a:gd name="connsiteY1781" fmla="*/ 2070165 h 2070165"/>
              <a:gd name="connsiteX1782" fmla="*/ 896893 w 12191999"/>
              <a:gd name="connsiteY1782" fmla="*/ 1828109 h 2070165"/>
              <a:gd name="connsiteX1783" fmla="*/ 850875 w 12191999"/>
              <a:gd name="connsiteY1783" fmla="*/ 1828109 h 2070165"/>
              <a:gd name="connsiteX1784" fmla="*/ 850875 w 12191999"/>
              <a:gd name="connsiteY1784" fmla="*/ 2070165 h 2070165"/>
              <a:gd name="connsiteX1785" fmla="*/ 732276 w 12191999"/>
              <a:gd name="connsiteY1785" fmla="*/ 2070165 h 2070165"/>
              <a:gd name="connsiteX1786" fmla="*/ 732276 w 12191999"/>
              <a:gd name="connsiteY1786" fmla="*/ 1828109 h 2070165"/>
              <a:gd name="connsiteX1787" fmla="*/ 686259 w 12191999"/>
              <a:gd name="connsiteY1787" fmla="*/ 1828109 h 2070165"/>
              <a:gd name="connsiteX1788" fmla="*/ 686259 w 12191999"/>
              <a:gd name="connsiteY1788" fmla="*/ 2070165 h 2070165"/>
              <a:gd name="connsiteX1789" fmla="*/ 587081 w 12191999"/>
              <a:gd name="connsiteY1789" fmla="*/ 2070165 h 2070165"/>
              <a:gd name="connsiteX1790" fmla="*/ 587081 w 12191999"/>
              <a:gd name="connsiteY1790" fmla="*/ 1828109 h 2070165"/>
              <a:gd name="connsiteX1791" fmla="*/ 541064 w 12191999"/>
              <a:gd name="connsiteY1791" fmla="*/ 1828109 h 2070165"/>
              <a:gd name="connsiteX1792" fmla="*/ 541064 w 12191999"/>
              <a:gd name="connsiteY1792" fmla="*/ 2070165 h 2070165"/>
              <a:gd name="connsiteX1793" fmla="*/ 456739 w 12191999"/>
              <a:gd name="connsiteY1793" fmla="*/ 2070165 h 2070165"/>
              <a:gd name="connsiteX1794" fmla="*/ 456739 w 12191999"/>
              <a:gd name="connsiteY1794" fmla="*/ 1828109 h 2070165"/>
              <a:gd name="connsiteX1795" fmla="*/ 410721 w 12191999"/>
              <a:gd name="connsiteY1795" fmla="*/ 1828109 h 2070165"/>
              <a:gd name="connsiteX1796" fmla="*/ 410721 w 12191999"/>
              <a:gd name="connsiteY1796" fmla="*/ 2070165 h 2070165"/>
              <a:gd name="connsiteX1797" fmla="*/ 296693 w 12191999"/>
              <a:gd name="connsiteY1797" fmla="*/ 2070165 h 2070165"/>
              <a:gd name="connsiteX1798" fmla="*/ 296693 w 12191999"/>
              <a:gd name="connsiteY1798" fmla="*/ 1828109 h 2070165"/>
              <a:gd name="connsiteX1799" fmla="*/ 250675 w 12191999"/>
              <a:gd name="connsiteY1799" fmla="*/ 1828109 h 2070165"/>
              <a:gd name="connsiteX1800" fmla="*/ 250675 w 12191999"/>
              <a:gd name="connsiteY1800" fmla="*/ 2070165 h 2070165"/>
              <a:gd name="connsiteX1801" fmla="*/ 0 w 12191999"/>
              <a:gd name="connsiteY1801" fmla="*/ 2070165 h 2070165"/>
              <a:gd name="connsiteX1802" fmla="*/ 0 w 12191999"/>
              <a:gd name="connsiteY1802" fmla="*/ 1852181 h 2070165"/>
              <a:gd name="connsiteX1803" fmla="*/ 155847 w 12191999"/>
              <a:gd name="connsiteY1803" fmla="*/ 1852181 h 2070165"/>
              <a:gd name="connsiteX1804" fmla="*/ 155847 w 12191999"/>
              <a:gd name="connsiteY1804" fmla="*/ 1805307 h 2070165"/>
              <a:gd name="connsiteX1805" fmla="*/ 155847 w 12191999"/>
              <a:gd name="connsiteY1805" fmla="*/ 1045950 h 2070165"/>
              <a:gd name="connsiteX1806" fmla="*/ 662347 w 12191999"/>
              <a:gd name="connsiteY1806" fmla="*/ 1045950 h 2070165"/>
              <a:gd name="connsiteX1807" fmla="*/ 7442091 w 12191999"/>
              <a:gd name="connsiteY1807" fmla="*/ 500646 h 2070165"/>
              <a:gd name="connsiteX1808" fmla="*/ 7839015 w 12191999"/>
              <a:gd name="connsiteY1808" fmla="*/ 500646 h 2070165"/>
              <a:gd name="connsiteX1809" fmla="*/ 7839015 w 12191999"/>
              <a:gd name="connsiteY1809" fmla="*/ 662016 h 2070165"/>
              <a:gd name="connsiteX1810" fmla="*/ 7872090 w 12191999"/>
              <a:gd name="connsiteY1810" fmla="*/ 662016 h 2070165"/>
              <a:gd name="connsiteX1811" fmla="*/ 7872090 w 12191999"/>
              <a:gd name="connsiteY1811" fmla="*/ 633531 h 2070165"/>
              <a:gd name="connsiteX1812" fmla="*/ 8424362 w 12191999"/>
              <a:gd name="connsiteY1812" fmla="*/ 633531 h 2070165"/>
              <a:gd name="connsiteX1813" fmla="*/ 8424362 w 12191999"/>
              <a:gd name="connsiteY1813" fmla="*/ 2070165 h 2070165"/>
              <a:gd name="connsiteX1814" fmla="*/ 8381996 w 12191999"/>
              <a:gd name="connsiteY1814" fmla="*/ 2070165 h 2070165"/>
              <a:gd name="connsiteX1815" fmla="*/ 8381996 w 12191999"/>
              <a:gd name="connsiteY1815" fmla="*/ 984852 h 2070165"/>
              <a:gd name="connsiteX1816" fmla="*/ 8335978 w 12191999"/>
              <a:gd name="connsiteY1816" fmla="*/ 984852 h 2070165"/>
              <a:gd name="connsiteX1817" fmla="*/ 8335978 w 12191999"/>
              <a:gd name="connsiteY1817" fmla="*/ 2070165 h 2070165"/>
              <a:gd name="connsiteX1818" fmla="*/ 8297011 w 12191999"/>
              <a:gd name="connsiteY1818" fmla="*/ 2070165 h 2070165"/>
              <a:gd name="connsiteX1819" fmla="*/ 8297011 w 12191999"/>
              <a:gd name="connsiteY1819" fmla="*/ 984852 h 2070165"/>
              <a:gd name="connsiteX1820" fmla="*/ 8250994 w 12191999"/>
              <a:gd name="connsiteY1820" fmla="*/ 984852 h 2070165"/>
              <a:gd name="connsiteX1821" fmla="*/ 8250994 w 12191999"/>
              <a:gd name="connsiteY1821" fmla="*/ 2070165 h 2070165"/>
              <a:gd name="connsiteX1822" fmla="*/ 8212026 w 12191999"/>
              <a:gd name="connsiteY1822" fmla="*/ 2070165 h 2070165"/>
              <a:gd name="connsiteX1823" fmla="*/ 8212026 w 12191999"/>
              <a:gd name="connsiteY1823" fmla="*/ 984852 h 2070165"/>
              <a:gd name="connsiteX1824" fmla="*/ 8166008 w 12191999"/>
              <a:gd name="connsiteY1824" fmla="*/ 984852 h 2070165"/>
              <a:gd name="connsiteX1825" fmla="*/ 8166008 w 12191999"/>
              <a:gd name="connsiteY1825" fmla="*/ 2070165 h 2070165"/>
              <a:gd name="connsiteX1826" fmla="*/ 8127041 w 12191999"/>
              <a:gd name="connsiteY1826" fmla="*/ 2070165 h 2070165"/>
              <a:gd name="connsiteX1827" fmla="*/ 8127041 w 12191999"/>
              <a:gd name="connsiteY1827" fmla="*/ 984852 h 2070165"/>
              <a:gd name="connsiteX1828" fmla="*/ 8081023 w 12191999"/>
              <a:gd name="connsiteY1828" fmla="*/ 984852 h 2070165"/>
              <a:gd name="connsiteX1829" fmla="*/ 8081023 w 12191999"/>
              <a:gd name="connsiteY1829" fmla="*/ 2070165 h 2070165"/>
              <a:gd name="connsiteX1830" fmla="*/ 8042055 w 12191999"/>
              <a:gd name="connsiteY1830" fmla="*/ 2070165 h 2070165"/>
              <a:gd name="connsiteX1831" fmla="*/ 8042055 w 12191999"/>
              <a:gd name="connsiteY1831" fmla="*/ 984852 h 2070165"/>
              <a:gd name="connsiteX1832" fmla="*/ 7996037 w 12191999"/>
              <a:gd name="connsiteY1832" fmla="*/ 984852 h 2070165"/>
              <a:gd name="connsiteX1833" fmla="*/ 7996037 w 12191999"/>
              <a:gd name="connsiteY1833" fmla="*/ 2070165 h 2070165"/>
              <a:gd name="connsiteX1834" fmla="*/ 7957069 w 12191999"/>
              <a:gd name="connsiteY1834" fmla="*/ 2070165 h 2070165"/>
              <a:gd name="connsiteX1835" fmla="*/ 7957069 w 12191999"/>
              <a:gd name="connsiteY1835" fmla="*/ 984852 h 2070165"/>
              <a:gd name="connsiteX1836" fmla="*/ 7911051 w 12191999"/>
              <a:gd name="connsiteY1836" fmla="*/ 984852 h 2070165"/>
              <a:gd name="connsiteX1837" fmla="*/ 7911051 w 12191999"/>
              <a:gd name="connsiteY1837" fmla="*/ 2070165 h 2070165"/>
              <a:gd name="connsiteX1838" fmla="*/ 6780378 w 12191999"/>
              <a:gd name="connsiteY1838" fmla="*/ 2070165 h 2070165"/>
              <a:gd name="connsiteX1839" fmla="*/ 6780378 w 12191999"/>
              <a:gd name="connsiteY1839" fmla="*/ 1048805 h 2070165"/>
              <a:gd name="connsiteX1840" fmla="*/ 7409014 w 12191999"/>
              <a:gd name="connsiteY1840" fmla="*/ 1048805 h 2070165"/>
              <a:gd name="connsiteX1841" fmla="*/ 7409014 w 12191999"/>
              <a:gd name="connsiteY1841" fmla="*/ 662016 h 2070165"/>
              <a:gd name="connsiteX1842" fmla="*/ 7442091 w 12191999"/>
              <a:gd name="connsiteY1842" fmla="*/ 662016 h 2070165"/>
              <a:gd name="connsiteX1843" fmla="*/ 8788959 w 12191999"/>
              <a:gd name="connsiteY1843" fmla="*/ 496589 h 2070165"/>
              <a:gd name="connsiteX1844" fmla="*/ 8788959 w 12191999"/>
              <a:gd name="connsiteY1844" fmla="*/ 596242 h 2070165"/>
              <a:gd name="connsiteX1845" fmla="*/ 8847400 w 12191999"/>
              <a:gd name="connsiteY1845" fmla="*/ 596242 h 2070165"/>
              <a:gd name="connsiteX1846" fmla="*/ 8847400 w 12191999"/>
              <a:gd name="connsiteY1846" fmla="*/ 496589 h 2070165"/>
              <a:gd name="connsiteX1847" fmla="*/ 8706165 w 12191999"/>
              <a:gd name="connsiteY1847" fmla="*/ 496589 h 2070165"/>
              <a:gd name="connsiteX1848" fmla="*/ 8706165 w 12191999"/>
              <a:gd name="connsiteY1848" fmla="*/ 596242 h 2070165"/>
              <a:gd name="connsiteX1849" fmla="*/ 8764606 w 12191999"/>
              <a:gd name="connsiteY1849" fmla="*/ 596242 h 2070165"/>
              <a:gd name="connsiteX1850" fmla="*/ 8764606 w 12191999"/>
              <a:gd name="connsiteY1850" fmla="*/ 496589 h 2070165"/>
              <a:gd name="connsiteX1851" fmla="*/ 8623371 w 12191999"/>
              <a:gd name="connsiteY1851" fmla="*/ 496589 h 2070165"/>
              <a:gd name="connsiteX1852" fmla="*/ 8623371 w 12191999"/>
              <a:gd name="connsiteY1852" fmla="*/ 596242 h 2070165"/>
              <a:gd name="connsiteX1853" fmla="*/ 8681812 w 12191999"/>
              <a:gd name="connsiteY1853" fmla="*/ 596242 h 2070165"/>
              <a:gd name="connsiteX1854" fmla="*/ 8681812 w 12191999"/>
              <a:gd name="connsiteY1854" fmla="*/ 496589 h 2070165"/>
              <a:gd name="connsiteX1855" fmla="*/ 6195795 w 12191999"/>
              <a:gd name="connsiteY1855" fmla="*/ 494113 h 2070165"/>
              <a:gd name="connsiteX1856" fmla="*/ 6195795 w 12191999"/>
              <a:gd name="connsiteY1856" fmla="*/ 593766 h 2070165"/>
              <a:gd name="connsiteX1857" fmla="*/ 6254237 w 12191999"/>
              <a:gd name="connsiteY1857" fmla="*/ 593766 h 2070165"/>
              <a:gd name="connsiteX1858" fmla="*/ 6254237 w 12191999"/>
              <a:gd name="connsiteY1858" fmla="*/ 494113 h 2070165"/>
              <a:gd name="connsiteX1859" fmla="*/ 8578234 w 12191999"/>
              <a:gd name="connsiteY1859" fmla="*/ 456188 h 2070165"/>
              <a:gd name="connsiteX1860" fmla="*/ 8847400 w 12191999"/>
              <a:gd name="connsiteY1860" fmla="*/ 456188 h 2070165"/>
              <a:gd name="connsiteX1861" fmla="*/ 8912617 w 12191999"/>
              <a:gd name="connsiteY1861" fmla="*/ 456188 h 2070165"/>
              <a:gd name="connsiteX1862" fmla="*/ 8930192 w 12191999"/>
              <a:gd name="connsiteY1862" fmla="*/ 912376 h 2070165"/>
              <a:gd name="connsiteX1863" fmla="*/ 8566135 w 12191999"/>
              <a:gd name="connsiteY1863" fmla="*/ 910867 h 2070165"/>
              <a:gd name="connsiteX1864" fmla="*/ 8578234 w 12191999"/>
              <a:gd name="connsiteY1864" fmla="*/ 456188 h 2070165"/>
              <a:gd name="connsiteX1865" fmla="*/ 7940272 w 12191999"/>
              <a:gd name="connsiteY1865" fmla="*/ 400992 h 2070165"/>
              <a:gd name="connsiteX1866" fmla="*/ 8337195 w 12191999"/>
              <a:gd name="connsiteY1866" fmla="*/ 400992 h 2070165"/>
              <a:gd name="connsiteX1867" fmla="*/ 8337195 w 12191999"/>
              <a:gd name="connsiteY1867" fmla="*/ 632631 h 2070165"/>
              <a:gd name="connsiteX1868" fmla="*/ 7940272 w 12191999"/>
              <a:gd name="connsiteY1868" fmla="*/ 632631 h 2070165"/>
              <a:gd name="connsiteX1869" fmla="*/ 3200495 w 12191999"/>
              <a:gd name="connsiteY1869" fmla="*/ 400992 h 2070165"/>
              <a:gd name="connsiteX1870" fmla="*/ 3652243 w 12191999"/>
              <a:gd name="connsiteY1870" fmla="*/ 400992 h 2070165"/>
              <a:gd name="connsiteX1871" fmla="*/ 3652243 w 12191999"/>
              <a:gd name="connsiteY1871" fmla="*/ 632631 h 2070165"/>
              <a:gd name="connsiteX1872" fmla="*/ 3200495 w 12191999"/>
              <a:gd name="connsiteY1872" fmla="*/ 632631 h 2070165"/>
              <a:gd name="connsiteX1873" fmla="*/ 6195795 w 12191999"/>
              <a:gd name="connsiteY1873" fmla="*/ 361228 h 2070165"/>
              <a:gd name="connsiteX1874" fmla="*/ 6195795 w 12191999"/>
              <a:gd name="connsiteY1874" fmla="*/ 460881 h 2070165"/>
              <a:gd name="connsiteX1875" fmla="*/ 6254237 w 12191999"/>
              <a:gd name="connsiteY1875" fmla="*/ 460881 h 2070165"/>
              <a:gd name="connsiteX1876" fmla="*/ 6254237 w 12191999"/>
              <a:gd name="connsiteY1876" fmla="*/ 361228 h 2070165"/>
              <a:gd name="connsiteX1877" fmla="*/ 2634035 w 12191999"/>
              <a:gd name="connsiteY1877" fmla="*/ 306774 h 2070165"/>
              <a:gd name="connsiteX1878" fmla="*/ 2670033 w 12191999"/>
              <a:gd name="connsiteY1878" fmla="*/ 333312 h 2070165"/>
              <a:gd name="connsiteX1879" fmla="*/ 2670033 w 12191999"/>
              <a:gd name="connsiteY1879" fmla="*/ 516582 h 2070165"/>
              <a:gd name="connsiteX1880" fmla="*/ 2659490 w 12191999"/>
              <a:gd name="connsiteY1880" fmla="*/ 535348 h 2070165"/>
              <a:gd name="connsiteX1881" fmla="*/ 2639476 w 12191999"/>
              <a:gd name="connsiteY1881" fmla="*/ 541458 h 2070165"/>
              <a:gd name="connsiteX1882" fmla="*/ 2832497 w 12191999"/>
              <a:gd name="connsiteY1882" fmla="*/ 541458 h 2070165"/>
              <a:gd name="connsiteX1883" fmla="*/ 2832497 w 12191999"/>
              <a:gd name="connsiteY1883" fmla="*/ 657277 h 2070165"/>
              <a:gd name="connsiteX1884" fmla="*/ 2435573 w 12191999"/>
              <a:gd name="connsiteY1884" fmla="*/ 657277 h 2070165"/>
              <a:gd name="connsiteX1885" fmla="*/ 2435573 w 12191999"/>
              <a:gd name="connsiteY1885" fmla="*/ 541458 h 2070165"/>
              <a:gd name="connsiteX1886" fmla="*/ 2628593 w 12191999"/>
              <a:gd name="connsiteY1886" fmla="*/ 541458 h 2070165"/>
              <a:gd name="connsiteX1887" fmla="*/ 2608580 w 12191999"/>
              <a:gd name="connsiteY1887" fmla="*/ 535348 h 2070165"/>
              <a:gd name="connsiteX1888" fmla="*/ 2598037 w 12191999"/>
              <a:gd name="connsiteY1888" fmla="*/ 516582 h 2070165"/>
              <a:gd name="connsiteX1889" fmla="*/ 2598037 w 12191999"/>
              <a:gd name="connsiteY1889" fmla="*/ 333312 h 2070165"/>
              <a:gd name="connsiteX1890" fmla="*/ 2634035 w 12191999"/>
              <a:gd name="connsiteY1890" fmla="*/ 306774 h 2070165"/>
              <a:gd name="connsiteX1891" fmla="*/ 8715904 w 12191999"/>
              <a:gd name="connsiteY1891" fmla="*/ 297260 h 2070165"/>
              <a:gd name="connsiteX1892" fmla="*/ 8715904 w 12191999"/>
              <a:gd name="connsiteY1892" fmla="*/ 396914 h 2070165"/>
              <a:gd name="connsiteX1893" fmla="*/ 8774345 w 12191999"/>
              <a:gd name="connsiteY1893" fmla="*/ 396914 h 2070165"/>
              <a:gd name="connsiteX1894" fmla="*/ 8774345 w 12191999"/>
              <a:gd name="connsiteY1894" fmla="*/ 297260 h 2070165"/>
              <a:gd name="connsiteX1895" fmla="*/ 8099108 w 12191999"/>
              <a:gd name="connsiteY1895" fmla="*/ 254150 h 2070165"/>
              <a:gd name="connsiteX1896" fmla="*/ 8138400 w 12191999"/>
              <a:gd name="connsiteY1896" fmla="*/ 254150 h 2070165"/>
              <a:gd name="connsiteX1897" fmla="*/ 8148224 w 12191999"/>
              <a:gd name="connsiteY1897" fmla="*/ 261392 h 2070165"/>
              <a:gd name="connsiteX1898" fmla="*/ 8148224 w 12191999"/>
              <a:gd name="connsiteY1898" fmla="*/ 393686 h 2070165"/>
              <a:gd name="connsiteX1899" fmla="*/ 8138400 w 12191999"/>
              <a:gd name="connsiteY1899" fmla="*/ 400928 h 2070165"/>
              <a:gd name="connsiteX1900" fmla="*/ 8099108 w 12191999"/>
              <a:gd name="connsiteY1900" fmla="*/ 400928 h 2070165"/>
              <a:gd name="connsiteX1901" fmla="*/ 8089284 w 12191999"/>
              <a:gd name="connsiteY1901" fmla="*/ 393686 h 2070165"/>
              <a:gd name="connsiteX1902" fmla="*/ 8089284 w 12191999"/>
              <a:gd name="connsiteY1902" fmla="*/ 261392 h 2070165"/>
              <a:gd name="connsiteX1903" fmla="*/ 8099108 w 12191999"/>
              <a:gd name="connsiteY1903" fmla="*/ 254150 h 2070165"/>
              <a:gd name="connsiteX1904" fmla="*/ 3343175 w 12191999"/>
              <a:gd name="connsiteY1904" fmla="*/ 254150 h 2070165"/>
              <a:gd name="connsiteX1905" fmla="*/ 3387895 w 12191999"/>
              <a:gd name="connsiteY1905" fmla="*/ 254150 h 2070165"/>
              <a:gd name="connsiteX1906" fmla="*/ 3399075 w 12191999"/>
              <a:gd name="connsiteY1906" fmla="*/ 262392 h 2070165"/>
              <a:gd name="connsiteX1907" fmla="*/ 3399075 w 12191999"/>
              <a:gd name="connsiteY1907" fmla="*/ 392686 h 2070165"/>
              <a:gd name="connsiteX1908" fmla="*/ 3387895 w 12191999"/>
              <a:gd name="connsiteY1908" fmla="*/ 400928 h 2070165"/>
              <a:gd name="connsiteX1909" fmla="*/ 3343175 w 12191999"/>
              <a:gd name="connsiteY1909" fmla="*/ 400928 h 2070165"/>
              <a:gd name="connsiteX1910" fmla="*/ 3331994 w 12191999"/>
              <a:gd name="connsiteY1910" fmla="*/ 392686 h 2070165"/>
              <a:gd name="connsiteX1911" fmla="*/ 3331994 w 12191999"/>
              <a:gd name="connsiteY1911" fmla="*/ 262392 h 2070165"/>
              <a:gd name="connsiteX1912" fmla="*/ 3343175 w 12191999"/>
              <a:gd name="connsiteY1912" fmla="*/ 254150 h 2070165"/>
              <a:gd name="connsiteX1913" fmla="*/ 6195795 w 12191999"/>
              <a:gd name="connsiteY1913" fmla="*/ 228341 h 2070165"/>
              <a:gd name="connsiteX1914" fmla="*/ 6195795 w 12191999"/>
              <a:gd name="connsiteY1914" fmla="*/ 327995 h 2070165"/>
              <a:gd name="connsiteX1915" fmla="*/ 6254237 w 12191999"/>
              <a:gd name="connsiteY1915" fmla="*/ 327995 h 2070165"/>
              <a:gd name="connsiteX1916" fmla="*/ 6254237 w 12191999"/>
              <a:gd name="connsiteY1916" fmla="*/ 228341 h 2070165"/>
              <a:gd name="connsiteX1917" fmla="*/ 9338267 w 12191999"/>
              <a:gd name="connsiteY1917" fmla="*/ 227870 h 2070165"/>
              <a:gd name="connsiteX1918" fmla="*/ 9486609 w 12191999"/>
              <a:gd name="connsiteY1918" fmla="*/ 227870 h 2070165"/>
              <a:gd name="connsiteX1919" fmla="*/ 9486609 w 12191999"/>
              <a:gd name="connsiteY1919" fmla="*/ 541458 h 2070165"/>
              <a:gd name="connsiteX1920" fmla="*/ 9552809 w 12191999"/>
              <a:gd name="connsiteY1920" fmla="*/ 541458 h 2070165"/>
              <a:gd name="connsiteX1921" fmla="*/ 9552809 w 12191999"/>
              <a:gd name="connsiteY1921" fmla="*/ 657277 h 2070165"/>
              <a:gd name="connsiteX1922" fmla="*/ 9272066 w 12191999"/>
              <a:gd name="connsiteY1922" fmla="*/ 657277 h 2070165"/>
              <a:gd name="connsiteX1923" fmla="*/ 9272066 w 12191999"/>
              <a:gd name="connsiteY1923" fmla="*/ 541458 h 2070165"/>
              <a:gd name="connsiteX1924" fmla="*/ 9338267 w 12191999"/>
              <a:gd name="connsiteY1924" fmla="*/ 541458 h 2070165"/>
              <a:gd name="connsiteX1925" fmla="*/ 6135400 w 12191999"/>
              <a:gd name="connsiteY1925" fmla="*/ 196853 h 2070165"/>
              <a:gd name="connsiteX1926" fmla="*/ 6317711 w 12191999"/>
              <a:gd name="connsiteY1926" fmla="*/ 196853 h 2070165"/>
              <a:gd name="connsiteX1927" fmla="*/ 6327292 w 12191999"/>
              <a:gd name="connsiteY1927" fmla="*/ 653041 h 2070165"/>
              <a:gd name="connsiteX1928" fmla="*/ 6128803 w 12191999"/>
              <a:gd name="connsiteY1928" fmla="*/ 651532 h 2070165"/>
              <a:gd name="connsiteX1929" fmla="*/ 6135400 w 12191999"/>
              <a:gd name="connsiteY1929" fmla="*/ 196853 h 2070165"/>
              <a:gd name="connsiteX1930" fmla="*/ 8715904 w 12191999"/>
              <a:gd name="connsiteY1930" fmla="*/ 164374 h 2070165"/>
              <a:gd name="connsiteX1931" fmla="*/ 8715904 w 12191999"/>
              <a:gd name="connsiteY1931" fmla="*/ 264028 h 2070165"/>
              <a:gd name="connsiteX1932" fmla="*/ 8774345 w 12191999"/>
              <a:gd name="connsiteY1932" fmla="*/ 264028 h 2070165"/>
              <a:gd name="connsiteX1933" fmla="*/ 8774345 w 12191999"/>
              <a:gd name="connsiteY1933" fmla="*/ 164374 h 2070165"/>
              <a:gd name="connsiteX1934" fmla="*/ 8196686 w 12191999"/>
              <a:gd name="connsiteY1934" fmla="*/ 71436 h 2070165"/>
              <a:gd name="connsiteX1935" fmla="*/ 8227364 w 12191999"/>
              <a:gd name="connsiteY1935" fmla="*/ 71436 h 2070165"/>
              <a:gd name="connsiteX1936" fmla="*/ 8235034 w 12191999"/>
              <a:gd name="connsiteY1936" fmla="*/ 77091 h 2070165"/>
              <a:gd name="connsiteX1937" fmla="*/ 8235034 w 12191999"/>
              <a:gd name="connsiteY1937" fmla="*/ 395272 h 2070165"/>
              <a:gd name="connsiteX1938" fmla="*/ 8227364 w 12191999"/>
              <a:gd name="connsiteY1938" fmla="*/ 400926 h 2070165"/>
              <a:gd name="connsiteX1939" fmla="*/ 8196686 w 12191999"/>
              <a:gd name="connsiteY1939" fmla="*/ 400926 h 2070165"/>
              <a:gd name="connsiteX1940" fmla="*/ 8189016 w 12191999"/>
              <a:gd name="connsiteY1940" fmla="*/ 395272 h 2070165"/>
              <a:gd name="connsiteX1941" fmla="*/ 8189016 w 12191999"/>
              <a:gd name="connsiteY1941" fmla="*/ 77091 h 2070165"/>
              <a:gd name="connsiteX1942" fmla="*/ 8196686 w 12191999"/>
              <a:gd name="connsiteY1942" fmla="*/ 71436 h 2070165"/>
              <a:gd name="connsiteX1943" fmla="*/ 3454229 w 12191999"/>
              <a:gd name="connsiteY1943" fmla="*/ 71436 h 2070165"/>
              <a:gd name="connsiteX1944" fmla="*/ 3489143 w 12191999"/>
              <a:gd name="connsiteY1944" fmla="*/ 71436 h 2070165"/>
              <a:gd name="connsiteX1945" fmla="*/ 3497872 w 12191999"/>
              <a:gd name="connsiteY1945" fmla="*/ 77871 h 2070165"/>
              <a:gd name="connsiteX1946" fmla="*/ 3497872 w 12191999"/>
              <a:gd name="connsiteY1946" fmla="*/ 394491 h 2070165"/>
              <a:gd name="connsiteX1947" fmla="*/ 3489143 w 12191999"/>
              <a:gd name="connsiteY1947" fmla="*/ 400926 h 2070165"/>
              <a:gd name="connsiteX1948" fmla="*/ 3454229 w 12191999"/>
              <a:gd name="connsiteY1948" fmla="*/ 400926 h 2070165"/>
              <a:gd name="connsiteX1949" fmla="*/ 3445501 w 12191999"/>
              <a:gd name="connsiteY1949" fmla="*/ 394491 h 2070165"/>
              <a:gd name="connsiteX1950" fmla="*/ 3445501 w 12191999"/>
              <a:gd name="connsiteY1950" fmla="*/ 77871 h 2070165"/>
              <a:gd name="connsiteX1951" fmla="*/ 3454229 w 12191999"/>
              <a:gd name="connsiteY1951" fmla="*/ 71436 h 2070165"/>
              <a:gd name="connsiteX1952" fmla="*/ 8715904 w 12191999"/>
              <a:gd name="connsiteY1952" fmla="*/ 31489 h 2070165"/>
              <a:gd name="connsiteX1953" fmla="*/ 8715904 w 12191999"/>
              <a:gd name="connsiteY1953" fmla="*/ 131142 h 2070165"/>
              <a:gd name="connsiteX1954" fmla="*/ 8774345 w 12191999"/>
              <a:gd name="connsiteY1954" fmla="*/ 131142 h 2070165"/>
              <a:gd name="connsiteX1955" fmla="*/ 8774345 w 12191999"/>
              <a:gd name="connsiteY1955" fmla="*/ 31489 h 2070165"/>
              <a:gd name="connsiteX1956" fmla="*/ 8655508 w 12191999"/>
              <a:gd name="connsiteY1956" fmla="*/ 0 h 2070165"/>
              <a:gd name="connsiteX1957" fmla="*/ 8837817 w 12191999"/>
              <a:gd name="connsiteY1957" fmla="*/ 0 h 2070165"/>
              <a:gd name="connsiteX1958" fmla="*/ 8847400 w 12191999"/>
              <a:gd name="connsiteY1958" fmla="*/ 456188 h 2070165"/>
              <a:gd name="connsiteX1959" fmla="*/ 8648910 w 12191999"/>
              <a:gd name="connsiteY1959" fmla="*/ 454680 h 2070165"/>
              <a:gd name="connsiteX1960" fmla="*/ 8655508 w 12191999"/>
              <a:gd name="connsiteY1960" fmla="*/ 0 h 20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</a:cxnLst>
            <a:rect l="l" t="t" r="r" b="b"/>
            <a:pathLst>
              <a:path w="12191999" h="2070165">
                <a:moveTo>
                  <a:pt x="8483306" y="2012087"/>
                </a:moveTo>
                <a:cubicBezTo>
                  <a:pt x="8477066" y="2012087"/>
                  <a:pt x="8472009" y="2015844"/>
                  <a:pt x="8472009" y="2020481"/>
                </a:cubicBezTo>
                <a:lnTo>
                  <a:pt x="8472009" y="2054055"/>
                </a:lnTo>
                <a:cubicBezTo>
                  <a:pt x="8472009" y="2058690"/>
                  <a:pt x="8477066" y="2062449"/>
                  <a:pt x="8483306" y="2062449"/>
                </a:cubicBezTo>
                <a:lnTo>
                  <a:pt x="9012984" y="2062449"/>
                </a:lnTo>
                <a:cubicBezTo>
                  <a:pt x="9019224" y="2062449"/>
                  <a:pt x="9024281" y="2058690"/>
                  <a:pt x="9024281" y="2054055"/>
                </a:cubicBezTo>
                <a:lnTo>
                  <a:pt x="9024281" y="2020481"/>
                </a:lnTo>
                <a:cubicBezTo>
                  <a:pt x="9024281" y="2015844"/>
                  <a:pt x="9019224" y="2012087"/>
                  <a:pt x="9012984" y="2012087"/>
                </a:cubicBezTo>
                <a:close/>
                <a:moveTo>
                  <a:pt x="6837698" y="2012087"/>
                </a:moveTo>
                <a:cubicBezTo>
                  <a:pt x="6831459" y="2012087"/>
                  <a:pt x="6826401" y="2015844"/>
                  <a:pt x="6826401" y="2020481"/>
                </a:cubicBezTo>
                <a:lnTo>
                  <a:pt x="6826401" y="2054055"/>
                </a:lnTo>
                <a:cubicBezTo>
                  <a:pt x="6826401" y="2058690"/>
                  <a:pt x="6831459" y="2062449"/>
                  <a:pt x="6837698" y="2062449"/>
                </a:cubicBezTo>
                <a:lnTo>
                  <a:pt x="7367375" y="2062449"/>
                </a:lnTo>
                <a:cubicBezTo>
                  <a:pt x="7373615" y="2062449"/>
                  <a:pt x="7378673" y="2058690"/>
                  <a:pt x="7378673" y="2054055"/>
                </a:cubicBezTo>
                <a:lnTo>
                  <a:pt x="7378673" y="2020481"/>
                </a:lnTo>
                <a:cubicBezTo>
                  <a:pt x="7378673" y="2015844"/>
                  <a:pt x="7373615" y="2012087"/>
                  <a:pt x="7367375" y="2012087"/>
                </a:cubicBezTo>
                <a:close/>
                <a:moveTo>
                  <a:pt x="3824872" y="2012087"/>
                </a:moveTo>
                <a:cubicBezTo>
                  <a:pt x="3818632" y="2012087"/>
                  <a:pt x="3813574" y="2015844"/>
                  <a:pt x="3813574" y="2020481"/>
                </a:cubicBezTo>
                <a:lnTo>
                  <a:pt x="3813574" y="2054055"/>
                </a:lnTo>
                <a:cubicBezTo>
                  <a:pt x="3813574" y="2058690"/>
                  <a:pt x="3818632" y="2062449"/>
                  <a:pt x="3824872" y="2062449"/>
                </a:cubicBezTo>
                <a:lnTo>
                  <a:pt x="4354548" y="2062449"/>
                </a:lnTo>
                <a:cubicBezTo>
                  <a:pt x="4360787" y="2062449"/>
                  <a:pt x="4365844" y="2058690"/>
                  <a:pt x="4365844" y="2054055"/>
                </a:cubicBezTo>
                <a:lnTo>
                  <a:pt x="4365844" y="2020481"/>
                </a:lnTo>
                <a:cubicBezTo>
                  <a:pt x="4365844" y="2015844"/>
                  <a:pt x="4360787" y="2012087"/>
                  <a:pt x="4354548" y="2012087"/>
                </a:cubicBezTo>
                <a:close/>
                <a:moveTo>
                  <a:pt x="7456345" y="2005374"/>
                </a:moveTo>
                <a:cubicBezTo>
                  <a:pt x="7448473" y="2005374"/>
                  <a:pt x="7442092" y="2010115"/>
                  <a:pt x="7442092" y="2015965"/>
                </a:cubicBezTo>
                <a:lnTo>
                  <a:pt x="7442092" y="2058322"/>
                </a:lnTo>
                <a:cubicBezTo>
                  <a:pt x="7442092" y="2064171"/>
                  <a:pt x="7448473" y="2068912"/>
                  <a:pt x="7456345" y="2068912"/>
                </a:cubicBezTo>
                <a:lnTo>
                  <a:pt x="7824762" y="2068912"/>
                </a:lnTo>
                <a:cubicBezTo>
                  <a:pt x="7832633" y="2068912"/>
                  <a:pt x="7839015" y="2064171"/>
                  <a:pt x="7839015" y="2058322"/>
                </a:cubicBezTo>
                <a:lnTo>
                  <a:pt x="7839015" y="2015965"/>
                </a:lnTo>
                <a:cubicBezTo>
                  <a:pt x="7839015" y="2010115"/>
                  <a:pt x="7832633" y="2005374"/>
                  <a:pt x="7824762" y="2005374"/>
                </a:cubicBezTo>
                <a:close/>
                <a:moveTo>
                  <a:pt x="12117009" y="1987528"/>
                </a:moveTo>
                <a:lnTo>
                  <a:pt x="12117009" y="2060362"/>
                </a:lnTo>
                <a:lnTo>
                  <a:pt x="12154265" y="2060362"/>
                </a:lnTo>
                <a:lnTo>
                  <a:pt x="12154265" y="1987528"/>
                </a:lnTo>
                <a:close/>
                <a:moveTo>
                  <a:pt x="12064227" y="1987528"/>
                </a:moveTo>
                <a:lnTo>
                  <a:pt x="12064227" y="2060362"/>
                </a:lnTo>
                <a:lnTo>
                  <a:pt x="12101484" y="2060362"/>
                </a:lnTo>
                <a:lnTo>
                  <a:pt x="12101484" y="1987528"/>
                </a:lnTo>
                <a:close/>
                <a:moveTo>
                  <a:pt x="12011446" y="1987528"/>
                </a:moveTo>
                <a:lnTo>
                  <a:pt x="12011446" y="2060362"/>
                </a:lnTo>
                <a:lnTo>
                  <a:pt x="12048702" y="2060362"/>
                </a:lnTo>
                <a:lnTo>
                  <a:pt x="12048702" y="1987528"/>
                </a:lnTo>
                <a:close/>
                <a:moveTo>
                  <a:pt x="11958667" y="1987528"/>
                </a:moveTo>
                <a:lnTo>
                  <a:pt x="11958667" y="2060362"/>
                </a:lnTo>
                <a:lnTo>
                  <a:pt x="11995923" y="2060362"/>
                </a:lnTo>
                <a:lnTo>
                  <a:pt x="11995923" y="1987528"/>
                </a:lnTo>
                <a:close/>
                <a:moveTo>
                  <a:pt x="11905885" y="1987528"/>
                </a:moveTo>
                <a:lnTo>
                  <a:pt x="11905885" y="2060362"/>
                </a:lnTo>
                <a:lnTo>
                  <a:pt x="11943142" y="2060362"/>
                </a:lnTo>
                <a:lnTo>
                  <a:pt x="11943142" y="1987528"/>
                </a:lnTo>
                <a:close/>
                <a:moveTo>
                  <a:pt x="6702656" y="1987528"/>
                </a:moveTo>
                <a:lnTo>
                  <a:pt x="6702656" y="2060362"/>
                </a:lnTo>
                <a:lnTo>
                  <a:pt x="6739886" y="2060362"/>
                </a:lnTo>
                <a:lnTo>
                  <a:pt x="6739886" y="1987528"/>
                </a:lnTo>
                <a:close/>
                <a:moveTo>
                  <a:pt x="6649915" y="1987528"/>
                </a:moveTo>
                <a:lnTo>
                  <a:pt x="6649915" y="2060362"/>
                </a:lnTo>
                <a:lnTo>
                  <a:pt x="6687144" y="2060362"/>
                </a:lnTo>
                <a:lnTo>
                  <a:pt x="6687144" y="1987528"/>
                </a:lnTo>
                <a:close/>
                <a:moveTo>
                  <a:pt x="6597173" y="1987528"/>
                </a:moveTo>
                <a:lnTo>
                  <a:pt x="6597173" y="2060362"/>
                </a:lnTo>
                <a:lnTo>
                  <a:pt x="6634402" y="2060362"/>
                </a:lnTo>
                <a:lnTo>
                  <a:pt x="6634402" y="1987528"/>
                </a:lnTo>
                <a:close/>
                <a:moveTo>
                  <a:pt x="6544431" y="1987528"/>
                </a:moveTo>
                <a:lnTo>
                  <a:pt x="6544431" y="2060362"/>
                </a:lnTo>
                <a:lnTo>
                  <a:pt x="6581659" y="2060362"/>
                </a:lnTo>
                <a:lnTo>
                  <a:pt x="6581659" y="1987528"/>
                </a:lnTo>
                <a:close/>
                <a:moveTo>
                  <a:pt x="6491689" y="1987528"/>
                </a:moveTo>
                <a:lnTo>
                  <a:pt x="6491689" y="2060362"/>
                </a:lnTo>
                <a:lnTo>
                  <a:pt x="6528917" y="2060362"/>
                </a:lnTo>
                <a:lnTo>
                  <a:pt x="6528917" y="1987528"/>
                </a:lnTo>
                <a:close/>
                <a:moveTo>
                  <a:pt x="5906817" y="1987528"/>
                </a:moveTo>
                <a:lnTo>
                  <a:pt x="5906817" y="2060362"/>
                </a:lnTo>
                <a:lnTo>
                  <a:pt x="5944045" y="2060362"/>
                </a:lnTo>
                <a:lnTo>
                  <a:pt x="5944045" y="1987528"/>
                </a:lnTo>
                <a:close/>
                <a:moveTo>
                  <a:pt x="5854075" y="1987528"/>
                </a:moveTo>
                <a:lnTo>
                  <a:pt x="5854075" y="2060362"/>
                </a:lnTo>
                <a:lnTo>
                  <a:pt x="5891303" y="2060362"/>
                </a:lnTo>
                <a:lnTo>
                  <a:pt x="5891303" y="1987528"/>
                </a:lnTo>
                <a:close/>
                <a:moveTo>
                  <a:pt x="5801332" y="1987528"/>
                </a:moveTo>
                <a:lnTo>
                  <a:pt x="5801332" y="2060362"/>
                </a:lnTo>
                <a:lnTo>
                  <a:pt x="5838561" y="2060362"/>
                </a:lnTo>
                <a:lnTo>
                  <a:pt x="5838561" y="1987528"/>
                </a:lnTo>
                <a:close/>
                <a:moveTo>
                  <a:pt x="5748590" y="1987528"/>
                </a:moveTo>
                <a:lnTo>
                  <a:pt x="5748590" y="2060362"/>
                </a:lnTo>
                <a:lnTo>
                  <a:pt x="5785819" y="2060362"/>
                </a:lnTo>
                <a:lnTo>
                  <a:pt x="5785819" y="1987528"/>
                </a:lnTo>
                <a:close/>
                <a:moveTo>
                  <a:pt x="5695848" y="1987528"/>
                </a:moveTo>
                <a:lnTo>
                  <a:pt x="5695848" y="2060362"/>
                </a:lnTo>
                <a:lnTo>
                  <a:pt x="5733078" y="2060362"/>
                </a:lnTo>
                <a:lnTo>
                  <a:pt x="5733078" y="1987528"/>
                </a:lnTo>
                <a:close/>
                <a:moveTo>
                  <a:pt x="4699491" y="1987528"/>
                </a:moveTo>
                <a:lnTo>
                  <a:pt x="4699491" y="2060362"/>
                </a:lnTo>
                <a:lnTo>
                  <a:pt x="4743820" y="2060362"/>
                </a:lnTo>
                <a:lnTo>
                  <a:pt x="4743820" y="1987528"/>
                </a:lnTo>
                <a:close/>
                <a:moveTo>
                  <a:pt x="4636694" y="1987528"/>
                </a:moveTo>
                <a:lnTo>
                  <a:pt x="4636694" y="2060362"/>
                </a:lnTo>
                <a:lnTo>
                  <a:pt x="4681020" y="2060362"/>
                </a:lnTo>
                <a:lnTo>
                  <a:pt x="4681020" y="1987528"/>
                </a:lnTo>
                <a:close/>
                <a:moveTo>
                  <a:pt x="4573897" y="1987528"/>
                </a:moveTo>
                <a:lnTo>
                  <a:pt x="4573897" y="2060362"/>
                </a:lnTo>
                <a:lnTo>
                  <a:pt x="4618223" y="2060362"/>
                </a:lnTo>
                <a:lnTo>
                  <a:pt x="4618223" y="1987528"/>
                </a:lnTo>
                <a:close/>
                <a:moveTo>
                  <a:pt x="4511099" y="1987528"/>
                </a:moveTo>
                <a:lnTo>
                  <a:pt x="4511099" y="2060362"/>
                </a:lnTo>
                <a:lnTo>
                  <a:pt x="4555424" y="2060362"/>
                </a:lnTo>
                <a:lnTo>
                  <a:pt x="4555424" y="1987528"/>
                </a:lnTo>
                <a:close/>
                <a:moveTo>
                  <a:pt x="4448302" y="1987528"/>
                </a:moveTo>
                <a:lnTo>
                  <a:pt x="4448302" y="2060362"/>
                </a:lnTo>
                <a:lnTo>
                  <a:pt x="4492627" y="2060362"/>
                </a:lnTo>
                <a:lnTo>
                  <a:pt x="4492627" y="1987528"/>
                </a:lnTo>
                <a:close/>
                <a:moveTo>
                  <a:pt x="5150487" y="1966428"/>
                </a:moveTo>
                <a:lnTo>
                  <a:pt x="5150487" y="2066081"/>
                </a:lnTo>
                <a:lnTo>
                  <a:pt x="5208929" y="2066081"/>
                </a:lnTo>
                <a:lnTo>
                  <a:pt x="5208929" y="1966428"/>
                </a:lnTo>
                <a:close/>
                <a:moveTo>
                  <a:pt x="5067695" y="1966428"/>
                </a:moveTo>
                <a:lnTo>
                  <a:pt x="5067695" y="2066081"/>
                </a:lnTo>
                <a:lnTo>
                  <a:pt x="5126136" y="2066081"/>
                </a:lnTo>
                <a:lnTo>
                  <a:pt x="5126136" y="1966428"/>
                </a:lnTo>
                <a:close/>
                <a:moveTo>
                  <a:pt x="4984899" y="1966428"/>
                </a:moveTo>
                <a:lnTo>
                  <a:pt x="4984899" y="2066081"/>
                </a:lnTo>
                <a:lnTo>
                  <a:pt x="5043342" y="2066081"/>
                </a:lnTo>
                <a:lnTo>
                  <a:pt x="5043342" y="1966428"/>
                </a:lnTo>
                <a:close/>
                <a:moveTo>
                  <a:pt x="4902107" y="1966428"/>
                </a:moveTo>
                <a:lnTo>
                  <a:pt x="4902107" y="2066081"/>
                </a:lnTo>
                <a:lnTo>
                  <a:pt x="4960549" y="2066081"/>
                </a:lnTo>
                <a:lnTo>
                  <a:pt x="4960549" y="1966428"/>
                </a:lnTo>
                <a:close/>
                <a:moveTo>
                  <a:pt x="4819315" y="1966428"/>
                </a:moveTo>
                <a:lnTo>
                  <a:pt x="4819315" y="2066081"/>
                </a:lnTo>
                <a:lnTo>
                  <a:pt x="4877755" y="2066081"/>
                </a:lnTo>
                <a:lnTo>
                  <a:pt x="4877755" y="1966428"/>
                </a:lnTo>
                <a:close/>
                <a:moveTo>
                  <a:pt x="1564956" y="1947382"/>
                </a:moveTo>
                <a:lnTo>
                  <a:pt x="2117227" y="1947382"/>
                </a:lnTo>
                <a:lnTo>
                  <a:pt x="2117227" y="2070165"/>
                </a:lnTo>
                <a:lnTo>
                  <a:pt x="2026883" y="2070165"/>
                </a:lnTo>
                <a:lnTo>
                  <a:pt x="2033332" y="2068180"/>
                </a:lnTo>
                <a:cubicBezTo>
                  <a:pt x="2044019" y="2060240"/>
                  <a:pt x="2050628" y="2049272"/>
                  <a:pt x="2050628" y="2037156"/>
                </a:cubicBezTo>
                <a:cubicBezTo>
                  <a:pt x="2050628" y="2012924"/>
                  <a:pt x="2024189" y="1993281"/>
                  <a:pt x="1991576" y="1993281"/>
                </a:cubicBezTo>
                <a:cubicBezTo>
                  <a:pt x="1958962" y="1993281"/>
                  <a:pt x="1932523" y="2012924"/>
                  <a:pt x="1932523" y="2037156"/>
                </a:cubicBezTo>
                <a:cubicBezTo>
                  <a:pt x="1932523" y="2049272"/>
                  <a:pt x="1939133" y="2060240"/>
                  <a:pt x="1949820" y="2068180"/>
                </a:cubicBezTo>
                <a:lnTo>
                  <a:pt x="1956269" y="2070165"/>
                </a:lnTo>
                <a:lnTo>
                  <a:pt x="1868601" y="2070165"/>
                </a:lnTo>
                <a:lnTo>
                  <a:pt x="1875051" y="2068180"/>
                </a:lnTo>
                <a:cubicBezTo>
                  <a:pt x="1885737" y="2060240"/>
                  <a:pt x="1892346" y="2049272"/>
                  <a:pt x="1892346" y="2037156"/>
                </a:cubicBezTo>
                <a:cubicBezTo>
                  <a:pt x="1892346" y="2012924"/>
                  <a:pt x="1865908" y="1993281"/>
                  <a:pt x="1833294" y="1993281"/>
                </a:cubicBezTo>
                <a:cubicBezTo>
                  <a:pt x="1800680" y="1993281"/>
                  <a:pt x="1774242" y="2012924"/>
                  <a:pt x="1774242" y="2037156"/>
                </a:cubicBezTo>
                <a:cubicBezTo>
                  <a:pt x="1774242" y="2049272"/>
                  <a:pt x="1780852" y="2060240"/>
                  <a:pt x="1791538" y="2068180"/>
                </a:cubicBezTo>
                <a:lnTo>
                  <a:pt x="1797987" y="2070165"/>
                </a:lnTo>
                <a:lnTo>
                  <a:pt x="1710320" y="2070165"/>
                </a:lnTo>
                <a:lnTo>
                  <a:pt x="1716769" y="2068180"/>
                </a:lnTo>
                <a:cubicBezTo>
                  <a:pt x="1727456" y="2060240"/>
                  <a:pt x="1734065" y="2049272"/>
                  <a:pt x="1734065" y="2037156"/>
                </a:cubicBezTo>
                <a:cubicBezTo>
                  <a:pt x="1734065" y="2012924"/>
                  <a:pt x="1707626" y="1993281"/>
                  <a:pt x="1675013" y="1993281"/>
                </a:cubicBezTo>
                <a:cubicBezTo>
                  <a:pt x="1642399" y="1993281"/>
                  <a:pt x="1615960" y="2012924"/>
                  <a:pt x="1615960" y="2037156"/>
                </a:cubicBezTo>
                <a:cubicBezTo>
                  <a:pt x="1615960" y="2049272"/>
                  <a:pt x="1622570" y="2060240"/>
                  <a:pt x="1633257" y="2068180"/>
                </a:cubicBezTo>
                <a:lnTo>
                  <a:pt x="1639706" y="2070165"/>
                </a:lnTo>
                <a:lnTo>
                  <a:pt x="1564956" y="2070165"/>
                </a:lnTo>
                <a:close/>
                <a:moveTo>
                  <a:pt x="8483306" y="1910593"/>
                </a:moveTo>
                <a:cubicBezTo>
                  <a:pt x="8477066" y="1910593"/>
                  <a:pt x="8472009" y="1914350"/>
                  <a:pt x="8472009" y="1918986"/>
                </a:cubicBezTo>
                <a:lnTo>
                  <a:pt x="8472009" y="1952560"/>
                </a:lnTo>
                <a:cubicBezTo>
                  <a:pt x="8472009" y="1957196"/>
                  <a:pt x="8477066" y="1960954"/>
                  <a:pt x="8483306" y="1960954"/>
                </a:cubicBezTo>
                <a:lnTo>
                  <a:pt x="9012984" y="1960954"/>
                </a:lnTo>
                <a:cubicBezTo>
                  <a:pt x="9019224" y="1960954"/>
                  <a:pt x="9024281" y="1957196"/>
                  <a:pt x="9024281" y="1952560"/>
                </a:cubicBezTo>
                <a:lnTo>
                  <a:pt x="9024281" y="1918986"/>
                </a:lnTo>
                <a:cubicBezTo>
                  <a:pt x="9024281" y="1914350"/>
                  <a:pt x="9019224" y="1910593"/>
                  <a:pt x="9012984" y="1910593"/>
                </a:cubicBezTo>
                <a:close/>
                <a:moveTo>
                  <a:pt x="6837698" y="1910593"/>
                </a:moveTo>
                <a:cubicBezTo>
                  <a:pt x="6831459" y="1910593"/>
                  <a:pt x="6826401" y="1914350"/>
                  <a:pt x="6826401" y="1918986"/>
                </a:cubicBezTo>
                <a:lnTo>
                  <a:pt x="6826401" y="1952560"/>
                </a:lnTo>
                <a:cubicBezTo>
                  <a:pt x="6826401" y="1957196"/>
                  <a:pt x="6831459" y="1960954"/>
                  <a:pt x="6837698" y="1960954"/>
                </a:cubicBezTo>
                <a:lnTo>
                  <a:pt x="7367375" y="1960954"/>
                </a:lnTo>
                <a:cubicBezTo>
                  <a:pt x="7373615" y="1960954"/>
                  <a:pt x="7378673" y="1957196"/>
                  <a:pt x="7378673" y="1952560"/>
                </a:cubicBezTo>
                <a:lnTo>
                  <a:pt x="7378673" y="1918986"/>
                </a:lnTo>
                <a:cubicBezTo>
                  <a:pt x="7378673" y="1914350"/>
                  <a:pt x="7373615" y="1910593"/>
                  <a:pt x="7367375" y="1910593"/>
                </a:cubicBezTo>
                <a:close/>
                <a:moveTo>
                  <a:pt x="3824872" y="1910593"/>
                </a:moveTo>
                <a:cubicBezTo>
                  <a:pt x="3818632" y="1910593"/>
                  <a:pt x="3813574" y="1914350"/>
                  <a:pt x="3813574" y="1918986"/>
                </a:cubicBezTo>
                <a:lnTo>
                  <a:pt x="3813574" y="1952560"/>
                </a:lnTo>
                <a:cubicBezTo>
                  <a:pt x="3813574" y="1957196"/>
                  <a:pt x="3818632" y="1960954"/>
                  <a:pt x="3824872" y="1960954"/>
                </a:cubicBezTo>
                <a:lnTo>
                  <a:pt x="4354548" y="1960954"/>
                </a:lnTo>
                <a:cubicBezTo>
                  <a:pt x="4360787" y="1960954"/>
                  <a:pt x="4365844" y="1957196"/>
                  <a:pt x="4365844" y="1952560"/>
                </a:cubicBezTo>
                <a:lnTo>
                  <a:pt x="4365844" y="1918986"/>
                </a:lnTo>
                <a:cubicBezTo>
                  <a:pt x="4365844" y="1914350"/>
                  <a:pt x="4360787" y="1910593"/>
                  <a:pt x="4354548" y="1910593"/>
                </a:cubicBezTo>
                <a:close/>
                <a:moveTo>
                  <a:pt x="5565925" y="1907512"/>
                </a:moveTo>
                <a:lnTo>
                  <a:pt x="5565925" y="2007165"/>
                </a:lnTo>
                <a:lnTo>
                  <a:pt x="5624365" y="2007165"/>
                </a:lnTo>
                <a:lnTo>
                  <a:pt x="5624365" y="1907512"/>
                </a:lnTo>
                <a:close/>
                <a:moveTo>
                  <a:pt x="5483131" y="1907512"/>
                </a:moveTo>
                <a:lnTo>
                  <a:pt x="5483131" y="2007165"/>
                </a:lnTo>
                <a:lnTo>
                  <a:pt x="5541572" y="2007165"/>
                </a:lnTo>
                <a:lnTo>
                  <a:pt x="5541572" y="1907512"/>
                </a:lnTo>
                <a:close/>
                <a:moveTo>
                  <a:pt x="5400338" y="1907512"/>
                </a:moveTo>
                <a:lnTo>
                  <a:pt x="5400338" y="2007165"/>
                </a:lnTo>
                <a:lnTo>
                  <a:pt x="5458778" y="2007165"/>
                </a:lnTo>
                <a:lnTo>
                  <a:pt x="5458778" y="1907512"/>
                </a:lnTo>
                <a:close/>
                <a:moveTo>
                  <a:pt x="5317545" y="1907512"/>
                </a:moveTo>
                <a:lnTo>
                  <a:pt x="5317545" y="2007165"/>
                </a:lnTo>
                <a:lnTo>
                  <a:pt x="5375987" y="2007165"/>
                </a:lnTo>
                <a:lnTo>
                  <a:pt x="5375987" y="1907512"/>
                </a:lnTo>
                <a:close/>
                <a:moveTo>
                  <a:pt x="5234751" y="1907512"/>
                </a:moveTo>
                <a:lnTo>
                  <a:pt x="5234751" y="2007165"/>
                </a:lnTo>
                <a:lnTo>
                  <a:pt x="5293192" y="2007165"/>
                </a:lnTo>
                <a:lnTo>
                  <a:pt x="5293192" y="1907512"/>
                </a:lnTo>
                <a:close/>
                <a:moveTo>
                  <a:pt x="9805043" y="1907170"/>
                </a:moveTo>
                <a:lnTo>
                  <a:pt x="9805043" y="2030795"/>
                </a:lnTo>
                <a:lnTo>
                  <a:pt x="9890562" y="2030795"/>
                </a:lnTo>
                <a:lnTo>
                  <a:pt x="9890562" y="1907170"/>
                </a:lnTo>
                <a:close/>
                <a:moveTo>
                  <a:pt x="46834" y="1907170"/>
                </a:moveTo>
                <a:lnTo>
                  <a:pt x="46834" y="2030795"/>
                </a:lnTo>
                <a:lnTo>
                  <a:pt x="132354" y="2030795"/>
                </a:lnTo>
                <a:lnTo>
                  <a:pt x="132354" y="1907170"/>
                </a:lnTo>
                <a:close/>
                <a:moveTo>
                  <a:pt x="9444482" y="1901206"/>
                </a:moveTo>
                <a:lnTo>
                  <a:pt x="9444482" y="1993558"/>
                </a:lnTo>
                <a:lnTo>
                  <a:pt x="9643306" y="1993558"/>
                </a:lnTo>
                <a:lnTo>
                  <a:pt x="9643306" y="1901206"/>
                </a:lnTo>
                <a:close/>
                <a:moveTo>
                  <a:pt x="9171376" y="1901206"/>
                </a:moveTo>
                <a:lnTo>
                  <a:pt x="9171376" y="1993558"/>
                </a:lnTo>
                <a:lnTo>
                  <a:pt x="9370200" y="1993558"/>
                </a:lnTo>
                <a:lnTo>
                  <a:pt x="9370200" y="1901206"/>
                </a:lnTo>
                <a:close/>
                <a:moveTo>
                  <a:pt x="2868734" y="1898580"/>
                </a:moveTo>
                <a:cubicBezTo>
                  <a:pt x="2833320" y="1898580"/>
                  <a:pt x="2804611" y="1919910"/>
                  <a:pt x="2804611" y="1946222"/>
                </a:cubicBezTo>
                <a:cubicBezTo>
                  <a:pt x="2804611" y="1972534"/>
                  <a:pt x="2833320" y="1993864"/>
                  <a:pt x="2868734" y="1993864"/>
                </a:cubicBezTo>
                <a:cubicBezTo>
                  <a:pt x="2904147" y="1993864"/>
                  <a:pt x="2932855" y="1972534"/>
                  <a:pt x="2932855" y="1946222"/>
                </a:cubicBezTo>
                <a:cubicBezTo>
                  <a:pt x="2932855" y="1919910"/>
                  <a:pt x="2904147" y="1898580"/>
                  <a:pt x="2868734" y="1898580"/>
                </a:cubicBezTo>
                <a:close/>
                <a:moveTo>
                  <a:pt x="2589672" y="1895650"/>
                </a:moveTo>
                <a:cubicBezTo>
                  <a:pt x="2554258" y="1895650"/>
                  <a:pt x="2525550" y="1916981"/>
                  <a:pt x="2525550" y="1943292"/>
                </a:cubicBezTo>
                <a:cubicBezTo>
                  <a:pt x="2525550" y="1969603"/>
                  <a:pt x="2554258" y="1990933"/>
                  <a:pt x="2589672" y="1990933"/>
                </a:cubicBezTo>
                <a:cubicBezTo>
                  <a:pt x="2625086" y="1990933"/>
                  <a:pt x="2653794" y="1969603"/>
                  <a:pt x="2653794" y="1943292"/>
                </a:cubicBezTo>
                <a:cubicBezTo>
                  <a:pt x="2653794" y="1916981"/>
                  <a:pt x="2625086" y="1895650"/>
                  <a:pt x="2589672" y="1895650"/>
                </a:cubicBezTo>
                <a:close/>
                <a:moveTo>
                  <a:pt x="7456345" y="1877325"/>
                </a:moveTo>
                <a:cubicBezTo>
                  <a:pt x="7448473" y="1877325"/>
                  <a:pt x="7442092" y="1882067"/>
                  <a:pt x="7442092" y="1887915"/>
                </a:cubicBezTo>
                <a:lnTo>
                  <a:pt x="7442092" y="1930273"/>
                </a:lnTo>
                <a:cubicBezTo>
                  <a:pt x="7442092" y="1936122"/>
                  <a:pt x="7448473" y="1940863"/>
                  <a:pt x="7456345" y="1940863"/>
                </a:cubicBezTo>
                <a:lnTo>
                  <a:pt x="7824762" y="1940863"/>
                </a:lnTo>
                <a:cubicBezTo>
                  <a:pt x="7832633" y="1940863"/>
                  <a:pt x="7839015" y="1936122"/>
                  <a:pt x="7839015" y="1930273"/>
                </a:cubicBezTo>
                <a:lnTo>
                  <a:pt x="7839015" y="1887915"/>
                </a:lnTo>
                <a:cubicBezTo>
                  <a:pt x="7839015" y="1882067"/>
                  <a:pt x="7832633" y="1877325"/>
                  <a:pt x="7824762" y="1877325"/>
                </a:cubicBezTo>
                <a:close/>
                <a:moveTo>
                  <a:pt x="12117009" y="1861979"/>
                </a:moveTo>
                <a:lnTo>
                  <a:pt x="12117009" y="1934814"/>
                </a:lnTo>
                <a:lnTo>
                  <a:pt x="12154265" y="1934814"/>
                </a:lnTo>
                <a:lnTo>
                  <a:pt x="12154265" y="1861979"/>
                </a:lnTo>
                <a:close/>
                <a:moveTo>
                  <a:pt x="12064227" y="1861979"/>
                </a:moveTo>
                <a:lnTo>
                  <a:pt x="12064227" y="1934814"/>
                </a:lnTo>
                <a:lnTo>
                  <a:pt x="12101484" y="1934814"/>
                </a:lnTo>
                <a:lnTo>
                  <a:pt x="12101484" y="1861979"/>
                </a:lnTo>
                <a:close/>
                <a:moveTo>
                  <a:pt x="12011446" y="1861979"/>
                </a:moveTo>
                <a:lnTo>
                  <a:pt x="12011446" y="1934814"/>
                </a:lnTo>
                <a:lnTo>
                  <a:pt x="12048702" y="1934814"/>
                </a:lnTo>
                <a:lnTo>
                  <a:pt x="12048702" y="1861979"/>
                </a:lnTo>
                <a:close/>
                <a:moveTo>
                  <a:pt x="11958667" y="1861979"/>
                </a:moveTo>
                <a:lnTo>
                  <a:pt x="11958667" y="1934814"/>
                </a:lnTo>
                <a:lnTo>
                  <a:pt x="11995923" y="1934814"/>
                </a:lnTo>
                <a:lnTo>
                  <a:pt x="11995923" y="1861979"/>
                </a:lnTo>
                <a:close/>
                <a:moveTo>
                  <a:pt x="11905885" y="1861979"/>
                </a:moveTo>
                <a:lnTo>
                  <a:pt x="11905885" y="1934814"/>
                </a:lnTo>
                <a:lnTo>
                  <a:pt x="11943142" y="1934814"/>
                </a:lnTo>
                <a:lnTo>
                  <a:pt x="11943142" y="1861979"/>
                </a:lnTo>
                <a:close/>
                <a:moveTo>
                  <a:pt x="6702656" y="1861979"/>
                </a:moveTo>
                <a:lnTo>
                  <a:pt x="6702656" y="1934814"/>
                </a:lnTo>
                <a:lnTo>
                  <a:pt x="6739886" y="1934814"/>
                </a:lnTo>
                <a:lnTo>
                  <a:pt x="6739886" y="1861979"/>
                </a:lnTo>
                <a:close/>
                <a:moveTo>
                  <a:pt x="6649915" y="1861979"/>
                </a:moveTo>
                <a:lnTo>
                  <a:pt x="6649915" y="1934814"/>
                </a:lnTo>
                <a:lnTo>
                  <a:pt x="6687144" y="1934814"/>
                </a:lnTo>
                <a:lnTo>
                  <a:pt x="6687144" y="1861979"/>
                </a:lnTo>
                <a:close/>
                <a:moveTo>
                  <a:pt x="6597173" y="1861979"/>
                </a:moveTo>
                <a:lnTo>
                  <a:pt x="6597173" y="1934814"/>
                </a:lnTo>
                <a:lnTo>
                  <a:pt x="6634402" y="1934814"/>
                </a:lnTo>
                <a:lnTo>
                  <a:pt x="6634402" y="1861979"/>
                </a:lnTo>
                <a:close/>
                <a:moveTo>
                  <a:pt x="6544431" y="1861979"/>
                </a:moveTo>
                <a:lnTo>
                  <a:pt x="6544431" y="1934814"/>
                </a:lnTo>
                <a:lnTo>
                  <a:pt x="6581659" y="1934814"/>
                </a:lnTo>
                <a:lnTo>
                  <a:pt x="6581659" y="1861979"/>
                </a:lnTo>
                <a:close/>
                <a:moveTo>
                  <a:pt x="6491689" y="1861979"/>
                </a:moveTo>
                <a:lnTo>
                  <a:pt x="6491689" y="1934814"/>
                </a:lnTo>
                <a:lnTo>
                  <a:pt x="6528917" y="1934814"/>
                </a:lnTo>
                <a:lnTo>
                  <a:pt x="6528917" y="1861979"/>
                </a:lnTo>
                <a:close/>
                <a:moveTo>
                  <a:pt x="5906817" y="1861979"/>
                </a:moveTo>
                <a:lnTo>
                  <a:pt x="5906817" y="1934814"/>
                </a:lnTo>
                <a:lnTo>
                  <a:pt x="5944045" y="1934814"/>
                </a:lnTo>
                <a:lnTo>
                  <a:pt x="5944045" y="1861979"/>
                </a:lnTo>
                <a:close/>
                <a:moveTo>
                  <a:pt x="5854075" y="1861979"/>
                </a:moveTo>
                <a:lnTo>
                  <a:pt x="5854075" y="1934814"/>
                </a:lnTo>
                <a:lnTo>
                  <a:pt x="5891303" y="1934814"/>
                </a:lnTo>
                <a:lnTo>
                  <a:pt x="5891303" y="1861979"/>
                </a:lnTo>
                <a:close/>
                <a:moveTo>
                  <a:pt x="5801332" y="1861979"/>
                </a:moveTo>
                <a:lnTo>
                  <a:pt x="5801332" y="1934814"/>
                </a:lnTo>
                <a:lnTo>
                  <a:pt x="5838561" y="1934814"/>
                </a:lnTo>
                <a:lnTo>
                  <a:pt x="5838561" y="1861979"/>
                </a:lnTo>
                <a:close/>
                <a:moveTo>
                  <a:pt x="5748590" y="1861979"/>
                </a:moveTo>
                <a:lnTo>
                  <a:pt x="5748590" y="1934814"/>
                </a:lnTo>
                <a:lnTo>
                  <a:pt x="5785819" y="1934814"/>
                </a:lnTo>
                <a:lnTo>
                  <a:pt x="5785819" y="1861979"/>
                </a:lnTo>
                <a:close/>
                <a:moveTo>
                  <a:pt x="5695848" y="1861979"/>
                </a:moveTo>
                <a:lnTo>
                  <a:pt x="5695848" y="1934814"/>
                </a:lnTo>
                <a:lnTo>
                  <a:pt x="5733078" y="1934814"/>
                </a:lnTo>
                <a:lnTo>
                  <a:pt x="5733078" y="1861979"/>
                </a:lnTo>
                <a:close/>
                <a:moveTo>
                  <a:pt x="4699491" y="1861979"/>
                </a:moveTo>
                <a:lnTo>
                  <a:pt x="4699491" y="1934814"/>
                </a:lnTo>
                <a:lnTo>
                  <a:pt x="4743820" y="1934814"/>
                </a:lnTo>
                <a:lnTo>
                  <a:pt x="4743820" y="1861979"/>
                </a:lnTo>
                <a:close/>
                <a:moveTo>
                  <a:pt x="4636694" y="1861979"/>
                </a:moveTo>
                <a:lnTo>
                  <a:pt x="4636694" y="1934814"/>
                </a:lnTo>
                <a:lnTo>
                  <a:pt x="4681020" y="1934814"/>
                </a:lnTo>
                <a:lnTo>
                  <a:pt x="4681020" y="1861979"/>
                </a:lnTo>
                <a:close/>
                <a:moveTo>
                  <a:pt x="4573897" y="1861979"/>
                </a:moveTo>
                <a:lnTo>
                  <a:pt x="4573897" y="1934814"/>
                </a:lnTo>
                <a:lnTo>
                  <a:pt x="4618223" y="1934814"/>
                </a:lnTo>
                <a:lnTo>
                  <a:pt x="4618223" y="1861979"/>
                </a:lnTo>
                <a:close/>
                <a:moveTo>
                  <a:pt x="4511099" y="1861979"/>
                </a:moveTo>
                <a:lnTo>
                  <a:pt x="4511099" y="1934814"/>
                </a:lnTo>
                <a:lnTo>
                  <a:pt x="4555424" y="1934814"/>
                </a:lnTo>
                <a:lnTo>
                  <a:pt x="4555424" y="1861979"/>
                </a:lnTo>
                <a:close/>
                <a:moveTo>
                  <a:pt x="4448302" y="1861979"/>
                </a:moveTo>
                <a:lnTo>
                  <a:pt x="4448302" y="1934814"/>
                </a:lnTo>
                <a:lnTo>
                  <a:pt x="4492627" y="1934814"/>
                </a:lnTo>
                <a:lnTo>
                  <a:pt x="4492627" y="1861979"/>
                </a:lnTo>
                <a:close/>
                <a:moveTo>
                  <a:pt x="5150487" y="1848597"/>
                </a:moveTo>
                <a:lnTo>
                  <a:pt x="5150487" y="1948250"/>
                </a:lnTo>
                <a:lnTo>
                  <a:pt x="5208929" y="1948250"/>
                </a:lnTo>
                <a:lnTo>
                  <a:pt x="5208929" y="1848597"/>
                </a:lnTo>
                <a:close/>
                <a:moveTo>
                  <a:pt x="5067695" y="1848597"/>
                </a:moveTo>
                <a:lnTo>
                  <a:pt x="5067695" y="1948250"/>
                </a:lnTo>
                <a:lnTo>
                  <a:pt x="5126136" y="1948250"/>
                </a:lnTo>
                <a:lnTo>
                  <a:pt x="5126136" y="1848597"/>
                </a:lnTo>
                <a:close/>
                <a:moveTo>
                  <a:pt x="4984899" y="1848597"/>
                </a:moveTo>
                <a:lnTo>
                  <a:pt x="4984899" y="1948250"/>
                </a:lnTo>
                <a:lnTo>
                  <a:pt x="5043342" y="1948250"/>
                </a:lnTo>
                <a:lnTo>
                  <a:pt x="5043342" y="1848597"/>
                </a:lnTo>
                <a:close/>
                <a:moveTo>
                  <a:pt x="4902107" y="1848597"/>
                </a:moveTo>
                <a:lnTo>
                  <a:pt x="4902107" y="1948250"/>
                </a:lnTo>
                <a:lnTo>
                  <a:pt x="4960549" y="1948250"/>
                </a:lnTo>
                <a:lnTo>
                  <a:pt x="4960549" y="1848597"/>
                </a:lnTo>
                <a:close/>
                <a:moveTo>
                  <a:pt x="4819315" y="1848597"/>
                </a:moveTo>
                <a:lnTo>
                  <a:pt x="4819315" y="1948250"/>
                </a:lnTo>
                <a:lnTo>
                  <a:pt x="4877755" y="1948250"/>
                </a:lnTo>
                <a:lnTo>
                  <a:pt x="4877755" y="1848597"/>
                </a:lnTo>
                <a:close/>
                <a:moveTo>
                  <a:pt x="6351644" y="1841443"/>
                </a:moveTo>
                <a:lnTo>
                  <a:pt x="6351644" y="1941096"/>
                </a:lnTo>
                <a:lnTo>
                  <a:pt x="6410085" y="1941096"/>
                </a:lnTo>
                <a:lnTo>
                  <a:pt x="6410085" y="1841443"/>
                </a:lnTo>
                <a:close/>
                <a:moveTo>
                  <a:pt x="6268849" y="1841443"/>
                </a:moveTo>
                <a:lnTo>
                  <a:pt x="6268849" y="1941096"/>
                </a:lnTo>
                <a:lnTo>
                  <a:pt x="6327291" y="1941096"/>
                </a:lnTo>
                <a:lnTo>
                  <a:pt x="6327291" y="1841443"/>
                </a:lnTo>
                <a:close/>
                <a:moveTo>
                  <a:pt x="6186056" y="1841443"/>
                </a:moveTo>
                <a:lnTo>
                  <a:pt x="6186056" y="1941096"/>
                </a:lnTo>
                <a:lnTo>
                  <a:pt x="6244498" y="1941096"/>
                </a:lnTo>
                <a:lnTo>
                  <a:pt x="6244498" y="1841443"/>
                </a:lnTo>
                <a:close/>
                <a:moveTo>
                  <a:pt x="6103264" y="1841443"/>
                </a:moveTo>
                <a:lnTo>
                  <a:pt x="6103264" y="1941096"/>
                </a:lnTo>
                <a:lnTo>
                  <a:pt x="6161704" y="1941096"/>
                </a:lnTo>
                <a:lnTo>
                  <a:pt x="6161704" y="1841443"/>
                </a:lnTo>
                <a:close/>
                <a:moveTo>
                  <a:pt x="6020469" y="1841443"/>
                </a:moveTo>
                <a:lnTo>
                  <a:pt x="6020469" y="1941096"/>
                </a:lnTo>
                <a:lnTo>
                  <a:pt x="6078911" y="1941096"/>
                </a:lnTo>
                <a:lnTo>
                  <a:pt x="6078911" y="1841443"/>
                </a:lnTo>
                <a:close/>
                <a:moveTo>
                  <a:pt x="8483306" y="1809097"/>
                </a:moveTo>
                <a:cubicBezTo>
                  <a:pt x="8477066" y="1809097"/>
                  <a:pt x="8472009" y="1812855"/>
                  <a:pt x="8472009" y="1817491"/>
                </a:cubicBezTo>
                <a:lnTo>
                  <a:pt x="8472009" y="1851065"/>
                </a:lnTo>
                <a:cubicBezTo>
                  <a:pt x="8472009" y="1855701"/>
                  <a:pt x="8477066" y="1859459"/>
                  <a:pt x="8483306" y="1859459"/>
                </a:cubicBezTo>
                <a:lnTo>
                  <a:pt x="9012984" y="1859459"/>
                </a:lnTo>
                <a:cubicBezTo>
                  <a:pt x="9019224" y="1859459"/>
                  <a:pt x="9024281" y="1855701"/>
                  <a:pt x="9024281" y="1851065"/>
                </a:cubicBezTo>
                <a:lnTo>
                  <a:pt x="9024281" y="1817491"/>
                </a:lnTo>
                <a:cubicBezTo>
                  <a:pt x="9024281" y="1812855"/>
                  <a:pt x="9019224" y="1809097"/>
                  <a:pt x="9012984" y="1809097"/>
                </a:cubicBezTo>
                <a:close/>
                <a:moveTo>
                  <a:pt x="6837698" y="1809097"/>
                </a:moveTo>
                <a:cubicBezTo>
                  <a:pt x="6831459" y="1809097"/>
                  <a:pt x="6826401" y="1812855"/>
                  <a:pt x="6826401" y="1817491"/>
                </a:cubicBezTo>
                <a:lnTo>
                  <a:pt x="6826401" y="1851065"/>
                </a:lnTo>
                <a:cubicBezTo>
                  <a:pt x="6826401" y="1855701"/>
                  <a:pt x="6831459" y="1859459"/>
                  <a:pt x="6837698" y="1859459"/>
                </a:cubicBezTo>
                <a:lnTo>
                  <a:pt x="7367375" y="1859459"/>
                </a:lnTo>
                <a:cubicBezTo>
                  <a:pt x="7373615" y="1859459"/>
                  <a:pt x="7378673" y="1855701"/>
                  <a:pt x="7378673" y="1851065"/>
                </a:cubicBezTo>
                <a:lnTo>
                  <a:pt x="7378673" y="1817491"/>
                </a:lnTo>
                <a:cubicBezTo>
                  <a:pt x="7378673" y="1812855"/>
                  <a:pt x="7373615" y="1809097"/>
                  <a:pt x="7367375" y="1809097"/>
                </a:cubicBezTo>
                <a:close/>
                <a:moveTo>
                  <a:pt x="3824872" y="1809097"/>
                </a:moveTo>
                <a:cubicBezTo>
                  <a:pt x="3818632" y="1809097"/>
                  <a:pt x="3813574" y="1812855"/>
                  <a:pt x="3813574" y="1817491"/>
                </a:cubicBezTo>
                <a:lnTo>
                  <a:pt x="3813574" y="1851065"/>
                </a:lnTo>
                <a:cubicBezTo>
                  <a:pt x="3813574" y="1855701"/>
                  <a:pt x="3818632" y="1859459"/>
                  <a:pt x="3824872" y="1859459"/>
                </a:cubicBezTo>
                <a:lnTo>
                  <a:pt x="4354548" y="1859459"/>
                </a:lnTo>
                <a:cubicBezTo>
                  <a:pt x="4360787" y="1859459"/>
                  <a:pt x="4365844" y="1855701"/>
                  <a:pt x="4365844" y="1851065"/>
                </a:cubicBezTo>
                <a:lnTo>
                  <a:pt x="4365844" y="1817491"/>
                </a:lnTo>
                <a:cubicBezTo>
                  <a:pt x="4365844" y="1812855"/>
                  <a:pt x="4360787" y="1809097"/>
                  <a:pt x="4354548" y="1809097"/>
                </a:cubicBezTo>
                <a:close/>
                <a:moveTo>
                  <a:pt x="5565925" y="1789681"/>
                </a:moveTo>
                <a:lnTo>
                  <a:pt x="5565925" y="1889334"/>
                </a:lnTo>
                <a:lnTo>
                  <a:pt x="5624365" y="1889334"/>
                </a:lnTo>
                <a:lnTo>
                  <a:pt x="5624365" y="1789681"/>
                </a:lnTo>
                <a:close/>
                <a:moveTo>
                  <a:pt x="5483131" y="1789681"/>
                </a:moveTo>
                <a:lnTo>
                  <a:pt x="5483131" y="1889334"/>
                </a:lnTo>
                <a:lnTo>
                  <a:pt x="5541572" y="1889334"/>
                </a:lnTo>
                <a:lnTo>
                  <a:pt x="5541572" y="1789681"/>
                </a:lnTo>
                <a:close/>
                <a:moveTo>
                  <a:pt x="5400338" y="1789681"/>
                </a:moveTo>
                <a:lnTo>
                  <a:pt x="5400338" y="1889334"/>
                </a:lnTo>
                <a:lnTo>
                  <a:pt x="5458778" y="1889334"/>
                </a:lnTo>
                <a:lnTo>
                  <a:pt x="5458778" y="1789681"/>
                </a:lnTo>
                <a:close/>
                <a:moveTo>
                  <a:pt x="5317545" y="1789681"/>
                </a:moveTo>
                <a:lnTo>
                  <a:pt x="5317545" y="1889334"/>
                </a:lnTo>
                <a:lnTo>
                  <a:pt x="5375987" y="1889334"/>
                </a:lnTo>
                <a:lnTo>
                  <a:pt x="5375987" y="1789681"/>
                </a:lnTo>
                <a:close/>
                <a:moveTo>
                  <a:pt x="5234751" y="1789681"/>
                </a:moveTo>
                <a:lnTo>
                  <a:pt x="5234751" y="1889334"/>
                </a:lnTo>
                <a:lnTo>
                  <a:pt x="5293192" y="1889334"/>
                </a:lnTo>
                <a:lnTo>
                  <a:pt x="5293192" y="1789681"/>
                </a:lnTo>
                <a:close/>
                <a:moveTo>
                  <a:pt x="9284775" y="1773678"/>
                </a:moveTo>
                <a:lnTo>
                  <a:pt x="9284775" y="1834453"/>
                </a:lnTo>
                <a:lnTo>
                  <a:pt x="9688442" y="1834453"/>
                </a:lnTo>
                <a:lnTo>
                  <a:pt x="9688442" y="1773678"/>
                </a:lnTo>
                <a:close/>
                <a:moveTo>
                  <a:pt x="9100450" y="1773678"/>
                </a:moveTo>
                <a:lnTo>
                  <a:pt x="9100450" y="1834453"/>
                </a:lnTo>
                <a:lnTo>
                  <a:pt x="9240798" y="1834453"/>
                </a:lnTo>
                <a:lnTo>
                  <a:pt x="9240798" y="1773678"/>
                </a:lnTo>
                <a:close/>
                <a:moveTo>
                  <a:pt x="2453541" y="1773678"/>
                </a:moveTo>
                <a:lnTo>
                  <a:pt x="2453541" y="1834453"/>
                </a:lnTo>
                <a:lnTo>
                  <a:pt x="3024257" y="1834453"/>
                </a:lnTo>
                <a:lnTo>
                  <a:pt x="3024257" y="1773678"/>
                </a:lnTo>
                <a:close/>
                <a:moveTo>
                  <a:pt x="2192935" y="1773678"/>
                </a:moveTo>
                <a:lnTo>
                  <a:pt x="2192935" y="1834453"/>
                </a:lnTo>
                <a:lnTo>
                  <a:pt x="2391362" y="1834453"/>
                </a:lnTo>
                <a:lnTo>
                  <a:pt x="2391362" y="1773678"/>
                </a:lnTo>
                <a:close/>
                <a:moveTo>
                  <a:pt x="7456345" y="1749276"/>
                </a:moveTo>
                <a:cubicBezTo>
                  <a:pt x="7448473" y="1749276"/>
                  <a:pt x="7442092" y="1754017"/>
                  <a:pt x="7442092" y="1759866"/>
                </a:cubicBezTo>
                <a:lnTo>
                  <a:pt x="7442092" y="1802223"/>
                </a:lnTo>
                <a:cubicBezTo>
                  <a:pt x="7442092" y="1808072"/>
                  <a:pt x="7448473" y="1812813"/>
                  <a:pt x="7456345" y="1812813"/>
                </a:cubicBezTo>
                <a:lnTo>
                  <a:pt x="7824762" y="1812813"/>
                </a:lnTo>
                <a:cubicBezTo>
                  <a:pt x="7832633" y="1812813"/>
                  <a:pt x="7839015" y="1808072"/>
                  <a:pt x="7839015" y="1802223"/>
                </a:cubicBezTo>
                <a:lnTo>
                  <a:pt x="7839015" y="1759866"/>
                </a:lnTo>
                <a:cubicBezTo>
                  <a:pt x="7839015" y="1754017"/>
                  <a:pt x="7832633" y="1749276"/>
                  <a:pt x="7824762" y="1749276"/>
                </a:cubicBezTo>
                <a:close/>
                <a:moveTo>
                  <a:pt x="1564955" y="1744249"/>
                </a:moveTo>
                <a:lnTo>
                  <a:pt x="2117227" y="1744249"/>
                </a:lnTo>
                <a:lnTo>
                  <a:pt x="2117227" y="1917763"/>
                </a:lnTo>
                <a:lnTo>
                  <a:pt x="1564955" y="1917763"/>
                </a:lnTo>
                <a:close/>
                <a:moveTo>
                  <a:pt x="12117009" y="1736430"/>
                </a:moveTo>
                <a:lnTo>
                  <a:pt x="12117009" y="1809264"/>
                </a:lnTo>
                <a:lnTo>
                  <a:pt x="12154265" y="1809264"/>
                </a:lnTo>
                <a:lnTo>
                  <a:pt x="12154265" y="1736430"/>
                </a:lnTo>
                <a:close/>
                <a:moveTo>
                  <a:pt x="12064227" y="1736430"/>
                </a:moveTo>
                <a:lnTo>
                  <a:pt x="12064227" y="1809264"/>
                </a:lnTo>
                <a:lnTo>
                  <a:pt x="12101484" y="1809264"/>
                </a:lnTo>
                <a:lnTo>
                  <a:pt x="12101484" y="1736430"/>
                </a:lnTo>
                <a:close/>
                <a:moveTo>
                  <a:pt x="12011446" y="1736430"/>
                </a:moveTo>
                <a:lnTo>
                  <a:pt x="12011446" y="1809264"/>
                </a:lnTo>
                <a:lnTo>
                  <a:pt x="12048702" y="1809264"/>
                </a:lnTo>
                <a:lnTo>
                  <a:pt x="12048702" y="1736430"/>
                </a:lnTo>
                <a:close/>
                <a:moveTo>
                  <a:pt x="11958667" y="1736430"/>
                </a:moveTo>
                <a:lnTo>
                  <a:pt x="11958667" y="1809264"/>
                </a:lnTo>
                <a:lnTo>
                  <a:pt x="11995923" y="1809264"/>
                </a:lnTo>
                <a:lnTo>
                  <a:pt x="11995923" y="1736430"/>
                </a:lnTo>
                <a:close/>
                <a:moveTo>
                  <a:pt x="11905885" y="1736430"/>
                </a:moveTo>
                <a:lnTo>
                  <a:pt x="11905885" y="1809264"/>
                </a:lnTo>
                <a:lnTo>
                  <a:pt x="11943142" y="1809264"/>
                </a:lnTo>
                <a:lnTo>
                  <a:pt x="11943142" y="1736430"/>
                </a:lnTo>
                <a:close/>
                <a:moveTo>
                  <a:pt x="6702656" y="1736430"/>
                </a:moveTo>
                <a:lnTo>
                  <a:pt x="6702656" y="1809264"/>
                </a:lnTo>
                <a:lnTo>
                  <a:pt x="6739886" y="1809264"/>
                </a:lnTo>
                <a:lnTo>
                  <a:pt x="6739886" y="1736430"/>
                </a:lnTo>
                <a:close/>
                <a:moveTo>
                  <a:pt x="6649915" y="1736430"/>
                </a:moveTo>
                <a:lnTo>
                  <a:pt x="6649915" y="1809264"/>
                </a:lnTo>
                <a:lnTo>
                  <a:pt x="6687144" y="1809264"/>
                </a:lnTo>
                <a:lnTo>
                  <a:pt x="6687144" y="1736430"/>
                </a:lnTo>
                <a:close/>
                <a:moveTo>
                  <a:pt x="6597173" y="1736430"/>
                </a:moveTo>
                <a:lnTo>
                  <a:pt x="6597173" y="1809264"/>
                </a:lnTo>
                <a:lnTo>
                  <a:pt x="6634402" y="1809264"/>
                </a:lnTo>
                <a:lnTo>
                  <a:pt x="6634402" y="1736430"/>
                </a:lnTo>
                <a:close/>
                <a:moveTo>
                  <a:pt x="6544431" y="1736430"/>
                </a:moveTo>
                <a:lnTo>
                  <a:pt x="6544431" y="1809264"/>
                </a:lnTo>
                <a:lnTo>
                  <a:pt x="6581659" y="1809264"/>
                </a:lnTo>
                <a:lnTo>
                  <a:pt x="6581659" y="1736430"/>
                </a:lnTo>
                <a:close/>
                <a:moveTo>
                  <a:pt x="6491689" y="1736430"/>
                </a:moveTo>
                <a:lnTo>
                  <a:pt x="6491689" y="1809264"/>
                </a:lnTo>
                <a:lnTo>
                  <a:pt x="6528917" y="1809264"/>
                </a:lnTo>
                <a:lnTo>
                  <a:pt x="6528917" y="1736430"/>
                </a:lnTo>
                <a:close/>
                <a:moveTo>
                  <a:pt x="5906817" y="1736430"/>
                </a:moveTo>
                <a:lnTo>
                  <a:pt x="5906817" y="1809264"/>
                </a:lnTo>
                <a:lnTo>
                  <a:pt x="5944045" y="1809264"/>
                </a:lnTo>
                <a:lnTo>
                  <a:pt x="5944045" y="1736430"/>
                </a:lnTo>
                <a:close/>
                <a:moveTo>
                  <a:pt x="5854075" y="1736430"/>
                </a:moveTo>
                <a:lnTo>
                  <a:pt x="5854075" y="1809264"/>
                </a:lnTo>
                <a:lnTo>
                  <a:pt x="5891303" y="1809264"/>
                </a:lnTo>
                <a:lnTo>
                  <a:pt x="5891303" y="1736430"/>
                </a:lnTo>
                <a:close/>
                <a:moveTo>
                  <a:pt x="5801332" y="1736430"/>
                </a:moveTo>
                <a:lnTo>
                  <a:pt x="5801332" y="1809264"/>
                </a:lnTo>
                <a:lnTo>
                  <a:pt x="5838561" y="1809264"/>
                </a:lnTo>
                <a:lnTo>
                  <a:pt x="5838561" y="1736430"/>
                </a:lnTo>
                <a:close/>
                <a:moveTo>
                  <a:pt x="5748590" y="1736430"/>
                </a:moveTo>
                <a:lnTo>
                  <a:pt x="5748590" y="1809264"/>
                </a:lnTo>
                <a:lnTo>
                  <a:pt x="5785819" y="1809264"/>
                </a:lnTo>
                <a:lnTo>
                  <a:pt x="5785819" y="1736430"/>
                </a:lnTo>
                <a:close/>
                <a:moveTo>
                  <a:pt x="5695848" y="1736430"/>
                </a:moveTo>
                <a:lnTo>
                  <a:pt x="5695848" y="1809264"/>
                </a:lnTo>
                <a:lnTo>
                  <a:pt x="5733078" y="1809264"/>
                </a:lnTo>
                <a:lnTo>
                  <a:pt x="5733078" y="1736430"/>
                </a:lnTo>
                <a:close/>
                <a:moveTo>
                  <a:pt x="4699491" y="1736430"/>
                </a:moveTo>
                <a:lnTo>
                  <a:pt x="4699491" y="1809264"/>
                </a:lnTo>
                <a:lnTo>
                  <a:pt x="4743820" y="1809264"/>
                </a:lnTo>
                <a:lnTo>
                  <a:pt x="4743820" y="1736430"/>
                </a:lnTo>
                <a:close/>
                <a:moveTo>
                  <a:pt x="4636694" y="1736430"/>
                </a:moveTo>
                <a:lnTo>
                  <a:pt x="4636694" y="1809264"/>
                </a:lnTo>
                <a:lnTo>
                  <a:pt x="4681020" y="1809264"/>
                </a:lnTo>
                <a:lnTo>
                  <a:pt x="4681020" y="1736430"/>
                </a:lnTo>
                <a:close/>
                <a:moveTo>
                  <a:pt x="4573897" y="1736430"/>
                </a:moveTo>
                <a:lnTo>
                  <a:pt x="4573897" y="1809264"/>
                </a:lnTo>
                <a:lnTo>
                  <a:pt x="4618223" y="1809264"/>
                </a:lnTo>
                <a:lnTo>
                  <a:pt x="4618223" y="1736430"/>
                </a:lnTo>
                <a:close/>
                <a:moveTo>
                  <a:pt x="4511099" y="1736430"/>
                </a:moveTo>
                <a:lnTo>
                  <a:pt x="4511099" y="1809264"/>
                </a:lnTo>
                <a:lnTo>
                  <a:pt x="4555424" y="1809264"/>
                </a:lnTo>
                <a:lnTo>
                  <a:pt x="4555424" y="1736430"/>
                </a:lnTo>
                <a:close/>
                <a:moveTo>
                  <a:pt x="4448302" y="1736430"/>
                </a:moveTo>
                <a:lnTo>
                  <a:pt x="4448302" y="1809264"/>
                </a:lnTo>
                <a:lnTo>
                  <a:pt x="4492627" y="1809264"/>
                </a:lnTo>
                <a:lnTo>
                  <a:pt x="4492627" y="1736430"/>
                </a:lnTo>
                <a:close/>
                <a:moveTo>
                  <a:pt x="5150487" y="1730766"/>
                </a:moveTo>
                <a:lnTo>
                  <a:pt x="5150487" y="1830419"/>
                </a:lnTo>
                <a:lnTo>
                  <a:pt x="5208929" y="1830419"/>
                </a:lnTo>
                <a:lnTo>
                  <a:pt x="5208929" y="1730766"/>
                </a:lnTo>
                <a:close/>
                <a:moveTo>
                  <a:pt x="5067695" y="1730766"/>
                </a:moveTo>
                <a:lnTo>
                  <a:pt x="5067695" y="1830419"/>
                </a:lnTo>
                <a:lnTo>
                  <a:pt x="5126136" y="1830419"/>
                </a:lnTo>
                <a:lnTo>
                  <a:pt x="5126136" y="1730766"/>
                </a:lnTo>
                <a:close/>
                <a:moveTo>
                  <a:pt x="4984899" y="1730766"/>
                </a:moveTo>
                <a:lnTo>
                  <a:pt x="4984899" y="1830419"/>
                </a:lnTo>
                <a:lnTo>
                  <a:pt x="5043342" y="1830419"/>
                </a:lnTo>
                <a:lnTo>
                  <a:pt x="5043342" y="1730766"/>
                </a:lnTo>
                <a:close/>
                <a:moveTo>
                  <a:pt x="4902107" y="1730766"/>
                </a:moveTo>
                <a:lnTo>
                  <a:pt x="4902107" y="1830419"/>
                </a:lnTo>
                <a:lnTo>
                  <a:pt x="4960549" y="1830419"/>
                </a:lnTo>
                <a:lnTo>
                  <a:pt x="4960549" y="1730766"/>
                </a:lnTo>
                <a:close/>
                <a:moveTo>
                  <a:pt x="4819315" y="1730766"/>
                </a:moveTo>
                <a:lnTo>
                  <a:pt x="4819315" y="1830419"/>
                </a:lnTo>
                <a:lnTo>
                  <a:pt x="4877755" y="1830419"/>
                </a:lnTo>
                <a:lnTo>
                  <a:pt x="4877755" y="1730766"/>
                </a:lnTo>
                <a:close/>
                <a:moveTo>
                  <a:pt x="6351644" y="1709421"/>
                </a:moveTo>
                <a:lnTo>
                  <a:pt x="6351644" y="1809074"/>
                </a:lnTo>
                <a:lnTo>
                  <a:pt x="6410085" y="1809074"/>
                </a:lnTo>
                <a:lnTo>
                  <a:pt x="6410085" y="1709421"/>
                </a:lnTo>
                <a:close/>
                <a:moveTo>
                  <a:pt x="6268849" y="1709421"/>
                </a:moveTo>
                <a:lnTo>
                  <a:pt x="6268849" y="1809074"/>
                </a:lnTo>
                <a:lnTo>
                  <a:pt x="6327291" y="1809074"/>
                </a:lnTo>
                <a:lnTo>
                  <a:pt x="6327291" y="1709421"/>
                </a:lnTo>
                <a:close/>
                <a:moveTo>
                  <a:pt x="6186056" y="1709421"/>
                </a:moveTo>
                <a:lnTo>
                  <a:pt x="6186056" y="1809074"/>
                </a:lnTo>
                <a:lnTo>
                  <a:pt x="6244498" y="1809074"/>
                </a:lnTo>
                <a:lnTo>
                  <a:pt x="6244498" y="1709421"/>
                </a:lnTo>
                <a:close/>
                <a:moveTo>
                  <a:pt x="6103264" y="1709421"/>
                </a:moveTo>
                <a:lnTo>
                  <a:pt x="6103264" y="1809074"/>
                </a:lnTo>
                <a:lnTo>
                  <a:pt x="6161704" y="1809074"/>
                </a:lnTo>
                <a:lnTo>
                  <a:pt x="6161704" y="1709421"/>
                </a:lnTo>
                <a:close/>
                <a:moveTo>
                  <a:pt x="6020469" y="1709421"/>
                </a:moveTo>
                <a:lnTo>
                  <a:pt x="6020469" y="1809074"/>
                </a:lnTo>
                <a:lnTo>
                  <a:pt x="6078911" y="1809074"/>
                </a:lnTo>
                <a:lnTo>
                  <a:pt x="6078911" y="1709421"/>
                </a:lnTo>
                <a:close/>
                <a:moveTo>
                  <a:pt x="8483306" y="1707602"/>
                </a:moveTo>
                <a:cubicBezTo>
                  <a:pt x="8477066" y="1707602"/>
                  <a:pt x="8472009" y="1711359"/>
                  <a:pt x="8472009" y="1715996"/>
                </a:cubicBezTo>
                <a:lnTo>
                  <a:pt x="8472009" y="1749570"/>
                </a:lnTo>
                <a:cubicBezTo>
                  <a:pt x="8472009" y="1754206"/>
                  <a:pt x="8477066" y="1757964"/>
                  <a:pt x="8483306" y="1757964"/>
                </a:cubicBezTo>
                <a:lnTo>
                  <a:pt x="9012984" y="1757964"/>
                </a:lnTo>
                <a:cubicBezTo>
                  <a:pt x="9019224" y="1757964"/>
                  <a:pt x="9024281" y="1754206"/>
                  <a:pt x="9024281" y="1749570"/>
                </a:cubicBezTo>
                <a:lnTo>
                  <a:pt x="9024281" y="1715996"/>
                </a:lnTo>
                <a:cubicBezTo>
                  <a:pt x="9024281" y="1711359"/>
                  <a:pt x="9019224" y="1707602"/>
                  <a:pt x="9012984" y="1707602"/>
                </a:cubicBezTo>
                <a:close/>
                <a:moveTo>
                  <a:pt x="6837698" y="1707602"/>
                </a:moveTo>
                <a:cubicBezTo>
                  <a:pt x="6831459" y="1707602"/>
                  <a:pt x="6826401" y="1711359"/>
                  <a:pt x="6826401" y="1715996"/>
                </a:cubicBezTo>
                <a:lnTo>
                  <a:pt x="6826401" y="1749570"/>
                </a:lnTo>
                <a:cubicBezTo>
                  <a:pt x="6826401" y="1754206"/>
                  <a:pt x="6831459" y="1757964"/>
                  <a:pt x="6837698" y="1757964"/>
                </a:cubicBezTo>
                <a:lnTo>
                  <a:pt x="7367375" y="1757964"/>
                </a:lnTo>
                <a:cubicBezTo>
                  <a:pt x="7373615" y="1757964"/>
                  <a:pt x="7378673" y="1754206"/>
                  <a:pt x="7378673" y="1749570"/>
                </a:cubicBezTo>
                <a:lnTo>
                  <a:pt x="7378673" y="1715996"/>
                </a:lnTo>
                <a:cubicBezTo>
                  <a:pt x="7378673" y="1711359"/>
                  <a:pt x="7373615" y="1707602"/>
                  <a:pt x="7367375" y="1707602"/>
                </a:cubicBezTo>
                <a:close/>
                <a:moveTo>
                  <a:pt x="3824872" y="1707602"/>
                </a:moveTo>
                <a:cubicBezTo>
                  <a:pt x="3818632" y="1707602"/>
                  <a:pt x="3813574" y="1711359"/>
                  <a:pt x="3813574" y="1715996"/>
                </a:cubicBezTo>
                <a:lnTo>
                  <a:pt x="3813574" y="1749570"/>
                </a:lnTo>
                <a:cubicBezTo>
                  <a:pt x="3813574" y="1754206"/>
                  <a:pt x="3818632" y="1757964"/>
                  <a:pt x="3824872" y="1757964"/>
                </a:cubicBezTo>
                <a:lnTo>
                  <a:pt x="4354548" y="1757964"/>
                </a:lnTo>
                <a:cubicBezTo>
                  <a:pt x="4360787" y="1757964"/>
                  <a:pt x="4365844" y="1754206"/>
                  <a:pt x="4365844" y="1749570"/>
                </a:cubicBezTo>
                <a:lnTo>
                  <a:pt x="4365844" y="1715996"/>
                </a:lnTo>
                <a:cubicBezTo>
                  <a:pt x="4365844" y="1711359"/>
                  <a:pt x="4360787" y="1707602"/>
                  <a:pt x="4354548" y="1707602"/>
                </a:cubicBezTo>
                <a:close/>
                <a:moveTo>
                  <a:pt x="5565925" y="1671850"/>
                </a:moveTo>
                <a:lnTo>
                  <a:pt x="5565925" y="1771503"/>
                </a:lnTo>
                <a:lnTo>
                  <a:pt x="5624365" y="1771503"/>
                </a:lnTo>
                <a:lnTo>
                  <a:pt x="5624365" y="1671850"/>
                </a:lnTo>
                <a:close/>
                <a:moveTo>
                  <a:pt x="5483131" y="1671850"/>
                </a:moveTo>
                <a:lnTo>
                  <a:pt x="5483131" y="1771503"/>
                </a:lnTo>
                <a:lnTo>
                  <a:pt x="5541572" y="1771503"/>
                </a:lnTo>
                <a:lnTo>
                  <a:pt x="5541572" y="1671850"/>
                </a:lnTo>
                <a:close/>
                <a:moveTo>
                  <a:pt x="5400338" y="1671850"/>
                </a:moveTo>
                <a:lnTo>
                  <a:pt x="5400338" y="1771503"/>
                </a:lnTo>
                <a:lnTo>
                  <a:pt x="5458778" y="1771503"/>
                </a:lnTo>
                <a:lnTo>
                  <a:pt x="5458778" y="1671850"/>
                </a:lnTo>
                <a:close/>
                <a:moveTo>
                  <a:pt x="5317545" y="1671850"/>
                </a:moveTo>
                <a:lnTo>
                  <a:pt x="5317545" y="1771503"/>
                </a:lnTo>
                <a:lnTo>
                  <a:pt x="5375987" y="1771503"/>
                </a:lnTo>
                <a:lnTo>
                  <a:pt x="5375987" y="1671850"/>
                </a:lnTo>
                <a:close/>
                <a:moveTo>
                  <a:pt x="5234751" y="1671850"/>
                </a:moveTo>
                <a:lnTo>
                  <a:pt x="5234751" y="1771503"/>
                </a:lnTo>
                <a:lnTo>
                  <a:pt x="5293192" y="1771503"/>
                </a:lnTo>
                <a:lnTo>
                  <a:pt x="5293192" y="1671850"/>
                </a:lnTo>
                <a:close/>
                <a:moveTo>
                  <a:pt x="9284775" y="1670442"/>
                </a:moveTo>
                <a:lnTo>
                  <a:pt x="9284775" y="1731218"/>
                </a:lnTo>
                <a:lnTo>
                  <a:pt x="9688441" y="1731218"/>
                </a:lnTo>
                <a:lnTo>
                  <a:pt x="9688441" y="1670442"/>
                </a:lnTo>
                <a:close/>
                <a:moveTo>
                  <a:pt x="9100450" y="1670442"/>
                </a:moveTo>
                <a:lnTo>
                  <a:pt x="9100450" y="1731218"/>
                </a:lnTo>
                <a:lnTo>
                  <a:pt x="9240798" y="1731218"/>
                </a:lnTo>
                <a:lnTo>
                  <a:pt x="9240798" y="1670442"/>
                </a:lnTo>
                <a:close/>
                <a:moveTo>
                  <a:pt x="2453541" y="1670442"/>
                </a:moveTo>
                <a:lnTo>
                  <a:pt x="2453541" y="1731218"/>
                </a:lnTo>
                <a:lnTo>
                  <a:pt x="3024257" y="1731218"/>
                </a:lnTo>
                <a:lnTo>
                  <a:pt x="3024257" y="1670442"/>
                </a:lnTo>
                <a:close/>
                <a:moveTo>
                  <a:pt x="2192935" y="1670442"/>
                </a:moveTo>
                <a:lnTo>
                  <a:pt x="2192935" y="1731218"/>
                </a:lnTo>
                <a:lnTo>
                  <a:pt x="2391362" y="1731218"/>
                </a:lnTo>
                <a:lnTo>
                  <a:pt x="2391362" y="1670442"/>
                </a:lnTo>
                <a:close/>
                <a:moveTo>
                  <a:pt x="11142869" y="1653989"/>
                </a:moveTo>
                <a:lnTo>
                  <a:pt x="11142869" y="1777614"/>
                </a:lnTo>
                <a:lnTo>
                  <a:pt x="11228389" y="1777614"/>
                </a:lnTo>
                <a:lnTo>
                  <a:pt x="11228389" y="1653989"/>
                </a:lnTo>
                <a:close/>
                <a:moveTo>
                  <a:pt x="11001633" y="1653989"/>
                </a:moveTo>
                <a:lnTo>
                  <a:pt x="11001633" y="1777614"/>
                </a:lnTo>
                <a:lnTo>
                  <a:pt x="11087153" y="1777614"/>
                </a:lnTo>
                <a:lnTo>
                  <a:pt x="11087153" y="1653989"/>
                </a:lnTo>
                <a:close/>
                <a:moveTo>
                  <a:pt x="10860302" y="1653989"/>
                </a:moveTo>
                <a:lnTo>
                  <a:pt x="10860302" y="1777614"/>
                </a:lnTo>
                <a:lnTo>
                  <a:pt x="10945822" y="1777614"/>
                </a:lnTo>
                <a:lnTo>
                  <a:pt x="10945822" y="1653989"/>
                </a:lnTo>
                <a:close/>
                <a:moveTo>
                  <a:pt x="10715105" y="1653989"/>
                </a:moveTo>
                <a:lnTo>
                  <a:pt x="10715105" y="1777614"/>
                </a:lnTo>
                <a:lnTo>
                  <a:pt x="10800625" y="1777614"/>
                </a:lnTo>
                <a:lnTo>
                  <a:pt x="10800625" y="1653989"/>
                </a:lnTo>
                <a:close/>
                <a:moveTo>
                  <a:pt x="10569911" y="1653989"/>
                </a:moveTo>
                <a:lnTo>
                  <a:pt x="10569911" y="1777614"/>
                </a:lnTo>
                <a:lnTo>
                  <a:pt x="10655431" y="1777614"/>
                </a:lnTo>
                <a:lnTo>
                  <a:pt x="10655431" y="1653989"/>
                </a:lnTo>
                <a:close/>
                <a:moveTo>
                  <a:pt x="10424717" y="1653989"/>
                </a:moveTo>
                <a:lnTo>
                  <a:pt x="10424717" y="1777614"/>
                </a:lnTo>
                <a:lnTo>
                  <a:pt x="10510237" y="1777614"/>
                </a:lnTo>
                <a:lnTo>
                  <a:pt x="10510237" y="1653989"/>
                </a:lnTo>
                <a:close/>
                <a:moveTo>
                  <a:pt x="10279521" y="1653989"/>
                </a:moveTo>
                <a:lnTo>
                  <a:pt x="10279521" y="1777614"/>
                </a:lnTo>
                <a:lnTo>
                  <a:pt x="10365041" y="1777614"/>
                </a:lnTo>
                <a:lnTo>
                  <a:pt x="10365041" y="1653989"/>
                </a:lnTo>
                <a:close/>
                <a:moveTo>
                  <a:pt x="10134328" y="1653989"/>
                </a:moveTo>
                <a:lnTo>
                  <a:pt x="10134328" y="1777614"/>
                </a:lnTo>
                <a:lnTo>
                  <a:pt x="10219847" y="1777614"/>
                </a:lnTo>
                <a:lnTo>
                  <a:pt x="10219847" y="1653989"/>
                </a:lnTo>
                <a:close/>
                <a:moveTo>
                  <a:pt x="9989134" y="1653989"/>
                </a:moveTo>
                <a:lnTo>
                  <a:pt x="9989134" y="1777614"/>
                </a:lnTo>
                <a:lnTo>
                  <a:pt x="10074653" y="1777614"/>
                </a:lnTo>
                <a:lnTo>
                  <a:pt x="10074653" y="1653989"/>
                </a:lnTo>
                <a:close/>
                <a:moveTo>
                  <a:pt x="1384659" y="1653989"/>
                </a:moveTo>
                <a:lnTo>
                  <a:pt x="1384659" y="1777614"/>
                </a:lnTo>
                <a:lnTo>
                  <a:pt x="1470179" y="1777614"/>
                </a:lnTo>
                <a:lnTo>
                  <a:pt x="1470179" y="1653989"/>
                </a:lnTo>
                <a:close/>
                <a:moveTo>
                  <a:pt x="1243423" y="1653989"/>
                </a:moveTo>
                <a:lnTo>
                  <a:pt x="1243423" y="1777614"/>
                </a:lnTo>
                <a:lnTo>
                  <a:pt x="1328943" y="1777614"/>
                </a:lnTo>
                <a:lnTo>
                  <a:pt x="1328943" y="1653989"/>
                </a:lnTo>
                <a:close/>
                <a:moveTo>
                  <a:pt x="1102092" y="1653989"/>
                </a:moveTo>
                <a:lnTo>
                  <a:pt x="1102092" y="1777614"/>
                </a:lnTo>
                <a:lnTo>
                  <a:pt x="1187612" y="1777614"/>
                </a:lnTo>
                <a:lnTo>
                  <a:pt x="1187612" y="1653989"/>
                </a:lnTo>
                <a:close/>
                <a:moveTo>
                  <a:pt x="956896" y="1653989"/>
                </a:moveTo>
                <a:lnTo>
                  <a:pt x="956896" y="1777614"/>
                </a:lnTo>
                <a:lnTo>
                  <a:pt x="1042416" y="1777614"/>
                </a:lnTo>
                <a:lnTo>
                  <a:pt x="1042416" y="1653989"/>
                </a:lnTo>
                <a:close/>
                <a:moveTo>
                  <a:pt x="811701" y="1653989"/>
                </a:moveTo>
                <a:lnTo>
                  <a:pt x="811701" y="1777614"/>
                </a:lnTo>
                <a:lnTo>
                  <a:pt x="897221" y="1777614"/>
                </a:lnTo>
                <a:lnTo>
                  <a:pt x="897221" y="1653989"/>
                </a:lnTo>
                <a:close/>
                <a:moveTo>
                  <a:pt x="666507" y="1653989"/>
                </a:moveTo>
                <a:lnTo>
                  <a:pt x="666507" y="1777614"/>
                </a:lnTo>
                <a:lnTo>
                  <a:pt x="752027" y="1777614"/>
                </a:lnTo>
                <a:lnTo>
                  <a:pt x="752027" y="1653989"/>
                </a:lnTo>
                <a:close/>
                <a:moveTo>
                  <a:pt x="521313" y="1653989"/>
                </a:moveTo>
                <a:lnTo>
                  <a:pt x="521313" y="1777614"/>
                </a:lnTo>
                <a:lnTo>
                  <a:pt x="606832" y="1777614"/>
                </a:lnTo>
                <a:lnTo>
                  <a:pt x="606832" y="1653989"/>
                </a:lnTo>
                <a:close/>
                <a:moveTo>
                  <a:pt x="376119" y="1653989"/>
                </a:moveTo>
                <a:lnTo>
                  <a:pt x="376119" y="1777614"/>
                </a:lnTo>
                <a:lnTo>
                  <a:pt x="461639" y="1777614"/>
                </a:lnTo>
                <a:lnTo>
                  <a:pt x="461639" y="1653989"/>
                </a:lnTo>
                <a:close/>
                <a:moveTo>
                  <a:pt x="230925" y="1653989"/>
                </a:moveTo>
                <a:lnTo>
                  <a:pt x="230925" y="1777614"/>
                </a:lnTo>
                <a:lnTo>
                  <a:pt x="316446" y="1777614"/>
                </a:lnTo>
                <a:lnTo>
                  <a:pt x="316446" y="1653989"/>
                </a:lnTo>
                <a:close/>
                <a:moveTo>
                  <a:pt x="7456345" y="1621226"/>
                </a:moveTo>
                <a:cubicBezTo>
                  <a:pt x="7448473" y="1621226"/>
                  <a:pt x="7442092" y="1625967"/>
                  <a:pt x="7442092" y="1631816"/>
                </a:cubicBezTo>
                <a:lnTo>
                  <a:pt x="7442092" y="1674174"/>
                </a:lnTo>
                <a:cubicBezTo>
                  <a:pt x="7442092" y="1680022"/>
                  <a:pt x="7448473" y="1684764"/>
                  <a:pt x="7456345" y="1684764"/>
                </a:cubicBezTo>
                <a:lnTo>
                  <a:pt x="7824762" y="1684764"/>
                </a:lnTo>
                <a:cubicBezTo>
                  <a:pt x="7832633" y="1684764"/>
                  <a:pt x="7839015" y="1680022"/>
                  <a:pt x="7839015" y="1674174"/>
                </a:cubicBezTo>
                <a:lnTo>
                  <a:pt x="7839015" y="1631816"/>
                </a:lnTo>
                <a:cubicBezTo>
                  <a:pt x="7839015" y="1625967"/>
                  <a:pt x="7832633" y="1621226"/>
                  <a:pt x="7824762" y="1621226"/>
                </a:cubicBezTo>
                <a:close/>
                <a:moveTo>
                  <a:pt x="11698976" y="1619380"/>
                </a:moveTo>
                <a:lnTo>
                  <a:pt x="11698976" y="1685816"/>
                </a:lnTo>
                <a:lnTo>
                  <a:pt x="11780934" y="1685816"/>
                </a:lnTo>
                <a:lnTo>
                  <a:pt x="11780934" y="1619380"/>
                </a:lnTo>
                <a:close/>
                <a:moveTo>
                  <a:pt x="11550196" y="1619380"/>
                </a:moveTo>
                <a:lnTo>
                  <a:pt x="11550196" y="1685816"/>
                </a:lnTo>
                <a:lnTo>
                  <a:pt x="11632154" y="1685816"/>
                </a:lnTo>
                <a:lnTo>
                  <a:pt x="11632154" y="1619380"/>
                </a:lnTo>
                <a:close/>
                <a:moveTo>
                  <a:pt x="11401416" y="1619380"/>
                </a:moveTo>
                <a:lnTo>
                  <a:pt x="11401416" y="1685816"/>
                </a:lnTo>
                <a:lnTo>
                  <a:pt x="11483374" y="1685816"/>
                </a:lnTo>
                <a:lnTo>
                  <a:pt x="11483374" y="1619380"/>
                </a:lnTo>
                <a:close/>
                <a:moveTo>
                  <a:pt x="5150487" y="1612935"/>
                </a:moveTo>
                <a:lnTo>
                  <a:pt x="5150487" y="1712588"/>
                </a:lnTo>
                <a:lnTo>
                  <a:pt x="5208929" y="1712588"/>
                </a:lnTo>
                <a:lnTo>
                  <a:pt x="5208929" y="1612935"/>
                </a:lnTo>
                <a:close/>
                <a:moveTo>
                  <a:pt x="5067695" y="1612935"/>
                </a:moveTo>
                <a:lnTo>
                  <a:pt x="5067695" y="1712588"/>
                </a:lnTo>
                <a:lnTo>
                  <a:pt x="5126136" y="1712588"/>
                </a:lnTo>
                <a:lnTo>
                  <a:pt x="5126136" y="1612935"/>
                </a:lnTo>
                <a:close/>
                <a:moveTo>
                  <a:pt x="4984899" y="1612935"/>
                </a:moveTo>
                <a:lnTo>
                  <a:pt x="4984899" y="1712588"/>
                </a:lnTo>
                <a:lnTo>
                  <a:pt x="5043342" y="1712588"/>
                </a:lnTo>
                <a:lnTo>
                  <a:pt x="5043342" y="1612935"/>
                </a:lnTo>
                <a:close/>
                <a:moveTo>
                  <a:pt x="4902107" y="1612935"/>
                </a:moveTo>
                <a:lnTo>
                  <a:pt x="4902107" y="1712588"/>
                </a:lnTo>
                <a:lnTo>
                  <a:pt x="4960549" y="1712588"/>
                </a:lnTo>
                <a:lnTo>
                  <a:pt x="4960549" y="1612935"/>
                </a:lnTo>
                <a:close/>
                <a:moveTo>
                  <a:pt x="4819315" y="1612935"/>
                </a:moveTo>
                <a:lnTo>
                  <a:pt x="4819315" y="1712588"/>
                </a:lnTo>
                <a:lnTo>
                  <a:pt x="4877755" y="1712588"/>
                </a:lnTo>
                <a:lnTo>
                  <a:pt x="4877755" y="1612935"/>
                </a:lnTo>
                <a:close/>
                <a:moveTo>
                  <a:pt x="8483306" y="1606107"/>
                </a:moveTo>
                <a:cubicBezTo>
                  <a:pt x="8477066" y="1606107"/>
                  <a:pt x="8472009" y="1609865"/>
                  <a:pt x="8472009" y="1614501"/>
                </a:cubicBezTo>
                <a:lnTo>
                  <a:pt x="8472009" y="1648074"/>
                </a:lnTo>
                <a:cubicBezTo>
                  <a:pt x="8472009" y="1652711"/>
                  <a:pt x="8477066" y="1656468"/>
                  <a:pt x="8483306" y="1656468"/>
                </a:cubicBezTo>
                <a:lnTo>
                  <a:pt x="9012984" y="1656468"/>
                </a:lnTo>
                <a:cubicBezTo>
                  <a:pt x="9019224" y="1656468"/>
                  <a:pt x="9024281" y="1652711"/>
                  <a:pt x="9024281" y="1648074"/>
                </a:cubicBezTo>
                <a:lnTo>
                  <a:pt x="9024281" y="1614501"/>
                </a:lnTo>
                <a:cubicBezTo>
                  <a:pt x="9024281" y="1609865"/>
                  <a:pt x="9019224" y="1606107"/>
                  <a:pt x="9012984" y="1606107"/>
                </a:cubicBezTo>
                <a:close/>
                <a:moveTo>
                  <a:pt x="6837698" y="1606107"/>
                </a:moveTo>
                <a:cubicBezTo>
                  <a:pt x="6831459" y="1606107"/>
                  <a:pt x="6826401" y="1609865"/>
                  <a:pt x="6826401" y="1614501"/>
                </a:cubicBezTo>
                <a:lnTo>
                  <a:pt x="6826401" y="1648074"/>
                </a:lnTo>
                <a:cubicBezTo>
                  <a:pt x="6826401" y="1652711"/>
                  <a:pt x="6831459" y="1656468"/>
                  <a:pt x="6837698" y="1656468"/>
                </a:cubicBezTo>
                <a:lnTo>
                  <a:pt x="7367375" y="1656468"/>
                </a:lnTo>
                <a:cubicBezTo>
                  <a:pt x="7373615" y="1656468"/>
                  <a:pt x="7378673" y="1652711"/>
                  <a:pt x="7378673" y="1648074"/>
                </a:cubicBezTo>
                <a:lnTo>
                  <a:pt x="7378673" y="1614501"/>
                </a:lnTo>
                <a:cubicBezTo>
                  <a:pt x="7378673" y="1609865"/>
                  <a:pt x="7373615" y="1606107"/>
                  <a:pt x="7367375" y="1606107"/>
                </a:cubicBezTo>
                <a:close/>
                <a:moveTo>
                  <a:pt x="3824872" y="1606107"/>
                </a:moveTo>
                <a:cubicBezTo>
                  <a:pt x="3818632" y="1606107"/>
                  <a:pt x="3813574" y="1609865"/>
                  <a:pt x="3813574" y="1614501"/>
                </a:cubicBezTo>
                <a:lnTo>
                  <a:pt x="3813574" y="1648074"/>
                </a:lnTo>
                <a:cubicBezTo>
                  <a:pt x="3813574" y="1652711"/>
                  <a:pt x="3818632" y="1656468"/>
                  <a:pt x="3824872" y="1656468"/>
                </a:cubicBezTo>
                <a:lnTo>
                  <a:pt x="4354548" y="1656468"/>
                </a:lnTo>
                <a:cubicBezTo>
                  <a:pt x="4360787" y="1656468"/>
                  <a:pt x="4365844" y="1652711"/>
                  <a:pt x="4365844" y="1648074"/>
                </a:cubicBezTo>
                <a:lnTo>
                  <a:pt x="4365844" y="1614501"/>
                </a:lnTo>
                <a:cubicBezTo>
                  <a:pt x="4365844" y="1609865"/>
                  <a:pt x="4360787" y="1606107"/>
                  <a:pt x="4354548" y="1606107"/>
                </a:cubicBezTo>
                <a:close/>
                <a:moveTo>
                  <a:pt x="11934127" y="1596549"/>
                </a:moveTo>
                <a:lnTo>
                  <a:pt x="11934127" y="1669383"/>
                </a:lnTo>
                <a:lnTo>
                  <a:pt x="11971383" y="1669383"/>
                </a:lnTo>
                <a:lnTo>
                  <a:pt x="11971383" y="1596549"/>
                </a:lnTo>
                <a:close/>
                <a:moveTo>
                  <a:pt x="6516272" y="1596549"/>
                </a:moveTo>
                <a:lnTo>
                  <a:pt x="6516272" y="1669383"/>
                </a:lnTo>
                <a:lnTo>
                  <a:pt x="6553500" y="1669383"/>
                </a:lnTo>
                <a:lnTo>
                  <a:pt x="6553500" y="1596549"/>
                </a:lnTo>
                <a:close/>
                <a:moveTo>
                  <a:pt x="5882234" y="1596549"/>
                </a:moveTo>
                <a:lnTo>
                  <a:pt x="5882234" y="1669383"/>
                </a:lnTo>
                <a:lnTo>
                  <a:pt x="5919464" y="1669383"/>
                </a:lnTo>
                <a:lnTo>
                  <a:pt x="5919464" y="1596549"/>
                </a:lnTo>
                <a:close/>
                <a:moveTo>
                  <a:pt x="4670222" y="1596549"/>
                </a:moveTo>
                <a:lnTo>
                  <a:pt x="4670222" y="1669383"/>
                </a:lnTo>
                <a:lnTo>
                  <a:pt x="4714551" y="1669383"/>
                </a:lnTo>
                <a:lnTo>
                  <a:pt x="4714551" y="1596549"/>
                </a:lnTo>
                <a:close/>
                <a:moveTo>
                  <a:pt x="1991575" y="1594160"/>
                </a:moveTo>
                <a:cubicBezTo>
                  <a:pt x="1958962" y="1594160"/>
                  <a:pt x="1932523" y="1613804"/>
                  <a:pt x="1932523" y="1638036"/>
                </a:cubicBezTo>
                <a:cubicBezTo>
                  <a:pt x="1932523" y="1662267"/>
                  <a:pt x="1958962" y="1681910"/>
                  <a:pt x="1991575" y="1681910"/>
                </a:cubicBezTo>
                <a:cubicBezTo>
                  <a:pt x="2024189" y="1681910"/>
                  <a:pt x="2050628" y="1662267"/>
                  <a:pt x="2050628" y="1638036"/>
                </a:cubicBezTo>
                <a:cubicBezTo>
                  <a:pt x="2050628" y="1613804"/>
                  <a:pt x="2024189" y="1594160"/>
                  <a:pt x="1991575" y="1594160"/>
                </a:cubicBezTo>
                <a:close/>
                <a:moveTo>
                  <a:pt x="1833294" y="1594160"/>
                </a:moveTo>
                <a:cubicBezTo>
                  <a:pt x="1800680" y="1594160"/>
                  <a:pt x="1774242" y="1613804"/>
                  <a:pt x="1774242" y="1638036"/>
                </a:cubicBezTo>
                <a:cubicBezTo>
                  <a:pt x="1774242" y="1662267"/>
                  <a:pt x="1800680" y="1681910"/>
                  <a:pt x="1833294" y="1681910"/>
                </a:cubicBezTo>
                <a:cubicBezTo>
                  <a:pt x="1865907" y="1681910"/>
                  <a:pt x="1892346" y="1662267"/>
                  <a:pt x="1892346" y="1638036"/>
                </a:cubicBezTo>
                <a:cubicBezTo>
                  <a:pt x="1892346" y="1613804"/>
                  <a:pt x="1865907" y="1594160"/>
                  <a:pt x="1833294" y="1594160"/>
                </a:cubicBezTo>
                <a:close/>
                <a:moveTo>
                  <a:pt x="1675013" y="1594160"/>
                </a:moveTo>
                <a:cubicBezTo>
                  <a:pt x="1642399" y="1594160"/>
                  <a:pt x="1615960" y="1613804"/>
                  <a:pt x="1615960" y="1638036"/>
                </a:cubicBezTo>
                <a:cubicBezTo>
                  <a:pt x="1615960" y="1662267"/>
                  <a:pt x="1642399" y="1681910"/>
                  <a:pt x="1675013" y="1681910"/>
                </a:cubicBezTo>
                <a:cubicBezTo>
                  <a:pt x="1707626" y="1681910"/>
                  <a:pt x="1734065" y="1662267"/>
                  <a:pt x="1734065" y="1638036"/>
                </a:cubicBezTo>
                <a:cubicBezTo>
                  <a:pt x="1734065" y="1613804"/>
                  <a:pt x="1707626" y="1594160"/>
                  <a:pt x="1675013" y="1594160"/>
                </a:cubicBezTo>
                <a:close/>
                <a:moveTo>
                  <a:pt x="6351644" y="1591139"/>
                </a:moveTo>
                <a:lnTo>
                  <a:pt x="6351644" y="1690792"/>
                </a:lnTo>
                <a:lnTo>
                  <a:pt x="6410085" y="1690792"/>
                </a:lnTo>
                <a:lnTo>
                  <a:pt x="6410085" y="1591139"/>
                </a:lnTo>
                <a:close/>
                <a:moveTo>
                  <a:pt x="6268849" y="1591139"/>
                </a:moveTo>
                <a:lnTo>
                  <a:pt x="6268849" y="1690792"/>
                </a:lnTo>
                <a:lnTo>
                  <a:pt x="6327291" y="1690792"/>
                </a:lnTo>
                <a:lnTo>
                  <a:pt x="6327291" y="1591139"/>
                </a:lnTo>
                <a:close/>
                <a:moveTo>
                  <a:pt x="6186056" y="1591139"/>
                </a:moveTo>
                <a:lnTo>
                  <a:pt x="6186056" y="1690792"/>
                </a:lnTo>
                <a:lnTo>
                  <a:pt x="6244498" y="1690792"/>
                </a:lnTo>
                <a:lnTo>
                  <a:pt x="6244498" y="1591139"/>
                </a:lnTo>
                <a:close/>
                <a:moveTo>
                  <a:pt x="6103264" y="1591139"/>
                </a:moveTo>
                <a:lnTo>
                  <a:pt x="6103264" y="1690792"/>
                </a:lnTo>
                <a:lnTo>
                  <a:pt x="6161704" y="1690792"/>
                </a:lnTo>
                <a:lnTo>
                  <a:pt x="6161704" y="1591139"/>
                </a:lnTo>
                <a:close/>
                <a:moveTo>
                  <a:pt x="6020469" y="1591139"/>
                </a:moveTo>
                <a:lnTo>
                  <a:pt x="6020469" y="1690792"/>
                </a:lnTo>
                <a:lnTo>
                  <a:pt x="6078911" y="1690792"/>
                </a:lnTo>
                <a:lnTo>
                  <a:pt x="6078911" y="1591139"/>
                </a:lnTo>
                <a:close/>
                <a:moveTo>
                  <a:pt x="9284775" y="1581365"/>
                </a:moveTo>
                <a:lnTo>
                  <a:pt x="9284775" y="1642140"/>
                </a:lnTo>
                <a:lnTo>
                  <a:pt x="9688442" y="1642140"/>
                </a:lnTo>
                <a:lnTo>
                  <a:pt x="9688442" y="1581365"/>
                </a:lnTo>
                <a:close/>
                <a:moveTo>
                  <a:pt x="9100450" y="1581365"/>
                </a:moveTo>
                <a:lnTo>
                  <a:pt x="9100450" y="1642140"/>
                </a:lnTo>
                <a:lnTo>
                  <a:pt x="9240798" y="1642140"/>
                </a:lnTo>
                <a:lnTo>
                  <a:pt x="9240798" y="1581365"/>
                </a:lnTo>
                <a:close/>
                <a:moveTo>
                  <a:pt x="2453541" y="1581365"/>
                </a:moveTo>
                <a:lnTo>
                  <a:pt x="2453541" y="1642140"/>
                </a:lnTo>
                <a:lnTo>
                  <a:pt x="3024257" y="1642140"/>
                </a:lnTo>
                <a:lnTo>
                  <a:pt x="3024257" y="1581365"/>
                </a:lnTo>
                <a:close/>
                <a:moveTo>
                  <a:pt x="2192935" y="1581365"/>
                </a:moveTo>
                <a:lnTo>
                  <a:pt x="2192935" y="1642140"/>
                </a:lnTo>
                <a:lnTo>
                  <a:pt x="2391362" y="1642140"/>
                </a:lnTo>
                <a:lnTo>
                  <a:pt x="2391362" y="1581365"/>
                </a:lnTo>
                <a:close/>
                <a:moveTo>
                  <a:pt x="1564955" y="1541115"/>
                </a:moveTo>
                <a:lnTo>
                  <a:pt x="2117227" y="1541115"/>
                </a:lnTo>
                <a:lnTo>
                  <a:pt x="2117227" y="1714630"/>
                </a:lnTo>
                <a:lnTo>
                  <a:pt x="1564955" y="1714630"/>
                </a:lnTo>
                <a:close/>
                <a:moveTo>
                  <a:pt x="8483306" y="1504612"/>
                </a:moveTo>
                <a:cubicBezTo>
                  <a:pt x="8477066" y="1504612"/>
                  <a:pt x="8472009" y="1508370"/>
                  <a:pt x="8472009" y="1513006"/>
                </a:cubicBezTo>
                <a:lnTo>
                  <a:pt x="8472009" y="1546580"/>
                </a:lnTo>
                <a:cubicBezTo>
                  <a:pt x="8472009" y="1551216"/>
                  <a:pt x="8477066" y="1554974"/>
                  <a:pt x="8483306" y="1554974"/>
                </a:cubicBezTo>
                <a:lnTo>
                  <a:pt x="9012984" y="1554974"/>
                </a:lnTo>
                <a:cubicBezTo>
                  <a:pt x="9019224" y="1554974"/>
                  <a:pt x="9024281" y="1551216"/>
                  <a:pt x="9024281" y="1546580"/>
                </a:cubicBezTo>
                <a:lnTo>
                  <a:pt x="9024281" y="1513006"/>
                </a:lnTo>
                <a:cubicBezTo>
                  <a:pt x="9024281" y="1508370"/>
                  <a:pt x="9019224" y="1504612"/>
                  <a:pt x="9012984" y="1504612"/>
                </a:cubicBezTo>
                <a:close/>
                <a:moveTo>
                  <a:pt x="6837698" y="1504612"/>
                </a:moveTo>
                <a:cubicBezTo>
                  <a:pt x="6831459" y="1504612"/>
                  <a:pt x="6826401" y="1508370"/>
                  <a:pt x="6826401" y="1513006"/>
                </a:cubicBezTo>
                <a:lnTo>
                  <a:pt x="6826401" y="1546580"/>
                </a:lnTo>
                <a:cubicBezTo>
                  <a:pt x="6826401" y="1551216"/>
                  <a:pt x="6831459" y="1554974"/>
                  <a:pt x="6837698" y="1554974"/>
                </a:cubicBezTo>
                <a:lnTo>
                  <a:pt x="7367375" y="1554974"/>
                </a:lnTo>
                <a:cubicBezTo>
                  <a:pt x="7373615" y="1554974"/>
                  <a:pt x="7378673" y="1551216"/>
                  <a:pt x="7378673" y="1546580"/>
                </a:cubicBezTo>
                <a:lnTo>
                  <a:pt x="7378673" y="1513006"/>
                </a:lnTo>
                <a:cubicBezTo>
                  <a:pt x="7378673" y="1508370"/>
                  <a:pt x="7373615" y="1504612"/>
                  <a:pt x="7367375" y="1504612"/>
                </a:cubicBezTo>
                <a:close/>
                <a:moveTo>
                  <a:pt x="3824872" y="1504612"/>
                </a:moveTo>
                <a:cubicBezTo>
                  <a:pt x="3818632" y="1504612"/>
                  <a:pt x="3813574" y="1508370"/>
                  <a:pt x="3813574" y="1513006"/>
                </a:cubicBezTo>
                <a:lnTo>
                  <a:pt x="3813574" y="1546580"/>
                </a:lnTo>
                <a:cubicBezTo>
                  <a:pt x="3813574" y="1551216"/>
                  <a:pt x="3818632" y="1554974"/>
                  <a:pt x="3824872" y="1554974"/>
                </a:cubicBezTo>
                <a:lnTo>
                  <a:pt x="4354548" y="1554974"/>
                </a:lnTo>
                <a:cubicBezTo>
                  <a:pt x="4360787" y="1554974"/>
                  <a:pt x="4365844" y="1551216"/>
                  <a:pt x="4365844" y="1546580"/>
                </a:cubicBezTo>
                <a:lnTo>
                  <a:pt x="4365844" y="1513006"/>
                </a:lnTo>
                <a:cubicBezTo>
                  <a:pt x="4365844" y="1508370"/>
                  <a:pt x="4360787" y="1504612"/>
                  <a:pt x="4354548" y="1504612"/>
                </a:cubicBezTo>
                <a:close/>
                <a:moveTo>
                  <a:pt x="7456345" y="1493177"/>
                </a:moveTo>
                <a:cubicBezTo>
                  <a:pt x="7448473" y="1493177"/>
                  <a:pt x="7442092" y="1497918"/>
                  <a:pt x="7442092" y="1503767"/>
                </a:cubicBezTo>
                <a:lnTo>
                  <a:pt x="7442092" y="1546124"/>
                </a:lnTo>
                <a:cubicBezTo>
                  <a:pt x="7442092" y="1551973"/>
                  <a:pt x="7448473" y="1556714"/>
                  <a:pt x="7456345" y="1556714"/>
                </a:cubicBezTo>
                <a:lnTo>
                  <a:pt x="7824762" y="1556714"/>
                </a:lnTo>
                <a:cubicBezTo>
                  <a:pt x="7832633" y="1556714"/>
                  <a:pt x="7839015" y="1551973"/>
                  <a:pt x="7839015" y="1546124"/>
                </a:cubicBezTo>
                <a:lnTo>
                  <a:pt x="7839015" y="1503767"/>
                </a:lnTo>
                <a:cubicBezTo>
                  <a:pt x="7839015" y="1497918"/>
                  <a:pt x="7832633" y="1493177"/>
                  <a:pt x="7824762" y="1493177"/>
                </a:cubicBezTo>
                <a:close/>
                <a:moveTo>
                  <a:pt x="11142869" y="1489394"/>
                </a:moveTo>
                <a:lnTo>
                  <a:pt x="11142869" y="1613019"/>
                </a:lnTo>
                <a:lnTo>
                  <a:pt x="11228389" y="1613019"/>
                </a:lnTo>
                <a:lnTo>
                  <a:pt x="11228389" y="1489394"/>
                </a:lnTo>
                <a:close/>
                <a:moveTo>
                  <a:pt x="11001633" y="1489394"/>
                </a:moveTo>
                <a:lnTo>
                  <a:pt x="11001633" y="1613019"/>
                </a:lnTo>
                <a:lnTo>
                  <a:pt x="11087153" y="1613019"/>
                </a:lnTo>
                <a:lnTo>
                  <a:pt x="11087153" y="1489394"/>
                </a:lnTo>
                <a:close/>
                <a:moveTo>
                  <a:pt x="10860302" y="1489394"/>
                </a:moveTo>
                <a:lnTo>
                  <a:pt x="10860302" y="1613019"/>
                </a:lnTo>
                <a:lnTo>
                  <a:pt x="10945822" y="1613019"/>
                </a:lnTo>
                <a:lnTo>
                  <a:pt x="10945822" y="1489394"/>
                </a:lnTo>
                <a:close/>
                <a:moveTo>
                  <a:pt x="10715106" y="1489394"/>
                </a:moveTo>
                <a:lnTo>
                  <a:pt x="10715106" y="1613019"/>
                </a:lnTo>
                <a:lnTo>
                  <a:pt x="10800626" y="1613019"/>
                </a:lnTo>
                <a:lnTo>
                  <a:pt x="10800626" y="1489394"/>
                </a:lnTo>
                <a:close/>
                <a:moveTo>
                  <a:pt x="10569911" y="1489394"/>
                </a:moveTo>
                <a:lnTo>
                  <a:pt x="10569911" y="1613019"/>
                </a:lnTo>
                <a:lnTo>
                  <a:pt x="10655431" y="1613019"/>
                </a:lnTo>
                <a:lnTo>
                  <a:pt x="10655431" y="1489394"/>
                </a:lnTo>
                <a:close/>
                <a:moveTo>
                  <a:pt x="10424717" y="1489394"/>
                </a:moveTo>
                <a:lnTo>
                  <a:pt x="10424717" y="1613019"/>
                </a:lnTo>
                <a:lnTo>
                  <a:pt x="10510237" y="1613019"/>
                </a:lnTo>
                <a:lnTo>
                  <a:pt x="10510237" y="1489394"/>
                </a:lnTo>
                <a:close/>
                <a:moveTo>
                  <a:pt x="10279523" y="1489394"/>
                </a:moveTo>
                <a:lnTo>
                  <a:pt x="10279523" y="1613019"/>
                </a:lnTo>
                <a:lnTo>
                  <a:pt x="10365043" y="1613019"/>
                </a:lnTo>
                <a:lnTo>
                  <a:pt x="10365043" y="1489394"/>
                </a:lnTo>
                <a:close/>
                <a:moveTo>
                  <a:pt x="10134328" y="1489394"/>
                </a:moveTo>
                <a:lnTo>
                  <a:pt x="10134328" y="1613019"/>
                </a:lnTo>
                <a:lnTo>
                  <a:pt x="10219847" y="1613019"/>
                </a:lnTo>
                <a:lnTo>
                  <a:pt x="10219847" y="1489394"/>
                </a:lnTo>
                <a:close/>
                <a:moveTo>
                  <a:pt x="9989134" y="1489394"/>
                </a:moveTo>
                <a:lnTo>
                  <a:pt x="9989134" y="1613019"/>
                </a:lnTo>
                <a:lnTo>
                  <a:pt x="10074653" y="1613019"/>
                </a:lnTo>
                <a:lnTo>
                  <a:pt x="10074653" y="1489394"/>
                </a:lnTo>
                <a:close/>
                <a:moveTo>
                  <a:pt x="1384659" y="1489394"/>
                </a:moveTo>
                <a:lnTo>
                  <a:pt x="1384659" y="1613019"/>
                </a:lnTo>
                <a:lnTo>
                  <a:pt x="1470179" y="1613019"/>
                </a:lnTo>
                <a:lnTo>
                  <a:pt x="1470179" y="1489394"/>
                </a:lnTo>
                <a:close/>
                <a:moveTo>
                  <a:pt x="1243423" y="1489394"/>
                </a:moveTo>
                <a:lnTo>
                  <a:pt x="1243423" y="1613019"/>
                </a:lnTo>
                <a:lnTo>
                  <a:pt x="1328943" y="1613019"/>
                </a:lnTo>
                <a:lnTo>
                  <a:pt x="1328943" y="1489394"/>
                </a:lnTo>
                <a:close/>
                <a:moveTo>
                  <a:pt x="1102092" y="1489394"/>
                </a:moveTo>
                <a:lnTo>
                  <a:pt x="1102092" y="1613019"/>
                </a:lnTo>
                <a:lnTo>
                  <a:pt x="1187612" y="1613019"/>
                </a:lnTo>
                <a:lnTo>
                  <a:pt x="1187612" y="1489394"/>
                </a:lnTo>
                <a:close/>
                <a:moveTo>
                  <a:pt x="956897" y="1489394"/>
                </a:moveTo>
                <a:lnTo>
                  <a:pt x="956897" y="1613019"/>
                </a:lnTo>
                <a:lnTo>
                  <a:pt x="1042417" y="1613019"/>
                </a:lnTo>
                <a:lnTo>
                  <a:pt x="1042417" y="1489394"/>
                </a:lnTo>
                <a:close/>
                <a:moveTo>
                  <a:pt x="811701" y="1489394"/>
                </a:moveTo>
                <a:lnTo>
                  <a:pt x="811701" y="1613019"/>
                </a:lnTo>
                <a:lnTo>
                  <a:pt x="897221" y="1613019"/>
                </a:lnTo>
                <a:lnTo>
                  <a:pt x="897221" y="1489394"/>
                </a:lnTo>
                <a:close/>
                <a:moveTo>
                  <a:pt x="666508" y="1489394"/>
                </a:moveTo>
                <a:lnTo>
                  <a:pt x="666508" y="1613019"/>
                </a:lnTo>
                <a:lnTo>
                  <a:pt x="752027" y="1613019"/>
                </a:lnTo>
                <a:lnTo>
                  <a:pt x="752027" y="1489394"/>
                </a:lnTo>
                <a:close/>
                <a:moveTo>
                  <a:pt x="521314" y="1489394"/>
                </a:moveTo>
                <a:lnTo>
                  <a:pt x="521314" y="1613019"/>
                </a:lnTo>
                <a:lnTo>
                  <a:pt x="606833" y="1613019"/>
                </a:lnTo>
                <a:lnTo>
                  <a:pt x="606833" y="1489394"/>
                </a:lnTo>
                <a:close/>
                <a:moveTo>
                  <a:pt x="376120" y="1489394"/>
                </a:moveTo>
                <a:lnTo>
                  <a:pt x="376120" y="1613019"/>
                </a:lnTo>
                <a:lnTo>
                  <a:pt x="461639" y="1613019"/>
                </a:lnTo>
                <a:lnTo>
                  <a:pt x="461639" y="1489394"/>
                </a:lnTo>
                <a:close/>
                <a:moveTo>
                  <a:pt x="230926" y="1489394"/>
                </a:moveTo>
                <a:lnTo>
                  <a:pt x="230926" y="1613019"/>
                </a:lnTo>
                <a:lnTo>
                  <a:pt x="316446" y="1613019"/>
                </a:lnTo>
                <a:lnTo>
                  <a:pt x="316446" y="1489394"/>
                </a:lnTo>
                <a:close/>
                <a:moveTo>
                  <a:pt x="11934127" y="1482305"/>
                </a:moveTo>
                <a:lnTo>
                  <a:pt x="11934127" y="1555140"/>
                </a:lnTo>
                <a:lnTo>
                  <a:pt x="11971383" y="1555140"/>
                </a:lnTo>
                <a:lnTo>
                  <a:pt x="11971383" y="1482305"/>
                </a:lnTo>
                <a:close/>
                <a:moveTo>
                  <a:pt x="6516272" y="1482305"/>
                </a:moveTo>
                <a:lnTo>
                  <a:pt x="6516272" y="1555140"/>
                </a:lnTo>
                <a:lnTo>
                  <a:pt x="6553500" y="1555140"/>
                </a:lnTo>
                <a:lnTo>
                  <a:pt x="6553500" y="1482305"/>
                </a:lnTo>
                <a:close/>
                <a:moveTo>
                  <a:pt x="5882234" y="1482305"/>
                </a:moveTo>
                <a:lnTo>
                  <a:pt x="5882234" y="1555140"/>
                </a:lnTo>
                <a:lnTo>
                  <a:pt x="5919464" y="1555140"/>
                </a:lnTo>
                <a:lnTo>
                  <a:pt x="5919464" y="1482305"/>
                </a:lnTo>
                <a:close/>
                <a:moveTo>
                  <a:pt x="4670222" y="1482305"/>
                </a:moveTo>
                <a:lnTo>
                  <a:pt x="4670222" y="1555140"/>
                </a:lnTo>
                <a:lnTo>
                  <a:pt x="4714551" y="1555140"/>
                </a:lnTo>
                <a:lnTo>
                  <a:pt x="4714551" y="1482305"/>
                </a:lnTo>
                <a:close/>
                <a:moveTo>
                  <a:pt x="9284775" y="1479419"/>
                </a:moveTo>
                <a:lnTo>
                  <a:pt x="9284775" y="1540194"/>
                </a:lnTo>
                <a:lnTo>
                  <a:pt x="9688442" y="1540194"/>
                </a:lnTo>
                <a:lnTo>
                  <a:pt x="9688442" y="1479419"/>
                </a:lnTo>
                <a:close/>
                <a:moveTo>
                  <a:pt x="9100450" y="1479419"/>
                </a:moveTo>
                <a:lnTo>
                  <a:pt x="9100450" y="1540194"/>
                </a:lnTo>
                <a:lnTo>
                  <a:pt x="9240798" y="1540194"/>
                </a:lnTo>
                <a:lnTo>
                  <a:pt x="9240798" y="1479419"/>
                </a:lnTo>
                <a:close/>
                <a:moveTo>
                  <a:pt x="2453541" y="1479419"/>
                </a:moveTo>
                <a:lnTo>
                  <a:pt x="2453541" y="1540194"/>
                </a:lnTo>
                <a:lnTo>
                  <a:pt x="3024257" y="1540194"/>
                </a:lnTo>
                <a:lnTo>
                  <a:pt x="3024257" y="1479419"/>
                </a:lnTo>
                <a:close/>
                <a:moveTo>
                  <a:pt x="2192935" y="1479419"/>
                </a:moveTo>
                <a:lnTo>
                  <a:pt x="2192935" y="1540194"/>
                </a:lnTo>
                <a:lnTo>
                  <a:pt x="2391362" y="1540194"/>
                </a:lnTo>
                <a:lnTo>
                  <a:pt x="2391362" y="1479419"/>
                </a:lnTo>
                <a:close/>
                <a:moveTo>
                  <a:pt x="6351644" y="1459116"/>
                </a:moveTo>
                <a:lnTo>
                  <a:pt x="6351644" y="1558770"/>
                </a:lnTo>
                <a:lnTo>
                  <a:pt x="6410085" y="1558770"/>
                </a:lnTo>
                <a:lnTo>
                  <a:pt x="6410085" y="1459116"/>
                </a:lnTo>
                <a:close/>
                <a:moveTo>
                  <a:pt x="6268849" y="1459116"/>
                </a:moveTo>
                <a:lnTo>
                  <a:pt x="6268849" y="1558770"/>
                </a:lnTo>
                <a:lnTo>
                  <a:pt x="6327291" y="1558770"/>
                </a:lnTo>
                <a:lnTo>
                  <a:pt x="6327291" y="1459116"/>
                </a:lnTo>
                <a:close/>
                <a:moveTo>
                  <a:pt x="6186056" y="1459116"/>
                </a:moveTo>
                <a:lnTo>
                  <a:pt x="6186056" y="1558770"/>
                </a:lnTo>
                <a:lnTo>
                  <a:pt x="6244498" y="1558770"/>
                </a:lnTo>
                <a:lnTo>
                  <a:pt x="6244498" y="1459116"/>
                </a:lnTo>
                <a:close/>
                <a:moveTo>
                  <a:pt x="6103264" y="1459116"/>
                </a:moveTo>
                <a:lnTo>
                  <a:pt x="6103264" y="1558770"/>
                </a:lnTo>
                <a:lnTo>
                  <a:pt x="6161704" y="1558770"/>
                </a:lnTo>
                <a:lnTo>
                  <a:pt x="6161704" y="1459116"/>
                </a:lnTo>
                <a:close/>
                <a:moveTo>
                  <a:pt x="6020469" y="1459116"/>
                </a:moveTo>
                <a:lnTo>
                  <a:pt x="6020469" y="1558770"/>
                </a:lnTo>
                <a:lnTo>
                  <a:pt x="6078911" y="1558770"/>
                </a:lnTo>
                <a:lnTo>
                  <a:pt x="6078911" y="1459116"/>
                </a:lnTo>
                <a:close/>
                <a:moveTo>
                  <a:pt x="4600395" y="1427829"/>
                </a:moveTo>
                <a:lnTo>
                  <a:pt x="4784381" y="1427829"/>
                </a:lnTo>
                <a:lnTo>
                  <a:pt x="4784381" y="1557198"/>
                </a:lnTo>
                <a:lnTo>
                  <a:pt x="5673219" y="1557198"/>
                </a:lnTo>
                <a:lnTo>
                  <a:pt x="5673219" y="1694308"/>
                </a:lnTo>
                <a:lnTo>
                  <a:pt x="5823588" y="1694308"/>
                </a:lnTo>
                <a:lnTo>
                  <a:pt x="5823588" y="1427829"/>
                </a:lnTo>
                <a:lnTo>
                  <a:pt x="5978112" y="1427829"/>
                </a:lnTo>
                <a:lnTo>
                  <a:pt x="5978112" y="1694308"/>
                </a:lnTo>
                <a:lnTo>
                  <a:pt x="5981752" y="1694308"/>
                </a:lnTo>
                <a:lnTo>
                  <a:pt x="5981752" y="2070165"/>
                </a:lnTo>
                <a:lnTo>
                  <a:pt x="5624365" y="2070165"/>
                </a:lnTo>
                <a:lnTo>
                  <a:pt x="5624365" y="2025343"/>
                </a:lnTo>
                <a:lnTo>
                  <a:pt x="5565925" y="2025343"/>
                </a:lnTo>
                <a:lnTo>
                  <a:pt x="5565925" y="2070165"/>
                </a:lnTo>
                <a:lnTo>
                  <a:pt x="5541572" y="2070165"/>
                </a:lnTo>
                <a:lnTo>
                  <a:pt x="5541572" y="2025343"/>
                </a:lnTo>
                <a:lnTo>
                  <a:pt x="5483131" y="2025343"/>
                </a:lnTo>
                <a:lnTo>
                  <a:pt x="5483131" y="2070165"/>
                </a:lnTo>
                <a:lnTo>
                  <a:pt x="5458778" y="2070165"/>
                </a:lnTo>
                <a:lnTo>
                  <a:pt x="5458778" y="2025343"/>
                </a:lnTo>
                <a:lnTo>
                  <a:pt x="5400338" y="2025343"/>
                </a:lnTo>
                <a:lnTo>
                  <a:pt x="5400338" y="2070165"/>
                </a:lnTo>
                <a:lnTo>
                  <a:pt x="5375987" y="2070165"/>
                </a:lnTo>
                <a:lnTo>
                  <a:pt x="5375987" y="2025343"/>
                </a:lnTo>
                <a:lnTo>
                  <a:pt x="5317545" y="2025343"/>
                </a:lnTo>
                <a:lnTo>
                  <a:pt x="5317545" y="2070165"/>
                </a:lnTo>
                <a:lnTo>
                  <a:pt x="5293192" y="2070165"/>
                </a:lnTo>
                <a:lnTo>
                  <a:pt x="5293192" y="2025343"/>
                </a:lnTo>
                <a:lnTo>
                  <a:pt x="5234751" y="2025343"/>
                </a:lnTo>
                <a:lnTo>
                  <a:pt x="5234751" y="2070165"/>
                </a:lnTo>
                <a:lnTo>
                  <a:pt x="4412075" y="2070165"/>
                </a:lnTo>
                <a:lnTo>
                  <a:pt x="4412075" y="1694308"/>
                </a:lnTo>
                <a:lnTo>
                  <a:pt x="4600395" y="1694308"/>
                </a:lnTo>
                <a:close/>
                <a:moveTo>
                  <a:pt x="8483306" y="1403117"/>
                </a:moveTo>
                <a:cubicBezTo>
                  <a:pt x="8477066" y="1403117"/>
                  <a:pt x="8472009" y="1406875"/>
                  <a:pt x="8472009" y="1411511"/>
                </a:cubicBezTo>
                <a:lnTo>
                  <a:pt x="8472009" y="1445085"/>
                </a:lnTo>
                <a:cubicBezTo>
                  <a:pt x="8472009" y="1449721"/>
                  <a:pt x="8477066" y="1453479"/>
                  <a:pt x="8483306" y="1453479"/>
                </a:cubicBezTo>
                <a:lnTo>
                  <a:pt x="9012984" y="1453479"/>
                </a:lnTo>
                <a:cubicBezTo>
                  <a:pt x="9019224" y="1453479"/>
                  <a:pt x="9024281" y="1449721"/>
                  <a:pt x="9024281" y="1445085"/>
                </a:cubicBezTo>
                <a:lnTo>
                  <a:pt x="9024281" y="1411511"/>
                </a:lnTo>
                <a:cubicBezTo>
                  <a:pt x="9024281" y="1406875"/>
                  <a:pt x="9019224" y="1403117"/>
                  <a:pt x="9012984" y="1403117"/>
                </a:cubicBezTo>
                <a:close/>
                <a:moveTo>
                  <a:pt x="6837698" y="1403117"/>
                </a:moveTo>
                <a:cubicBezTo>
                  <a:pt x="6831459" y="1403117"/>
                  <a:pt x="6826401" y="1406875"/>
                  <a:pt x="6826401" y="1411511"/>
                </a:cubicBezTo>
                <a:lnTo>
                  <a:pt x="6826401" y="1445085"/>
                </a:lnTo>
                <a:cubicBezTo>
                  <a:pt x="6826401" y="1449721"/>
                  <a:pt x="6831459" y="1453479"/>
                  <a:pt x="6837698" y="1453479"/>
                </a:cubicBezTo>
                <a:lnTo>
                  <a:pt x="7367375" y="1453479"/>
                </a:lnTo>
                <a:cubicBezTo>
                  <a:pt x="7373615" y="1453479"/>
                  <a:pt x="7378673" y="1449721"/>
                  <a:pt x="7378673" y="1445085"/>
                </a:cubicBezTo>
                <a:lnTo>
                  <a:pt x="7378673" y="1411511"/>
                </a:lnTo>
                <a:cubicBezTo>
                  <a:pt x="7378673" y="1406875"/>
                  <a:pt x="7373615" y="1403117"/>
                  <a:pt x="7367375" y="1403117"/>
                </a:cubicBezTo>
                <a:close/>
                <a:moveTo>
                  <a:pt x="3824872" y="1403117"/>
                </a:moveTo>
                <a:cubicBezTo>
                  <a:pt x="3818632" y="1403117"/>
                  <a:pt x="3813574" y="1406875"/>
                  <a:pt x="3813574" y="1411511"/>
                </a:cubicBezTo>
                <a:lnTo>
                  <a:pt x="3813574" y="1445085"/>
                </a:lnTo>
                <a:cubicBezTo>
                  <a:pt x="3813574" y="1449721"/>
                  <a:pt x="3818632" y="1453479"/>
                  <a:pt x="3824872" y="1453479"/>
                </a:cubicBezTo>
                <a:lnTo>
                  <a:pt x="4354548" y="1453479"/>
                </a:lnTo>
                <a:cubicBezTo>
                  <a:pt x="4360787" y="1453479"/>
                  <a:pt x="4365844" y="1449721"/>
                  <a:pt x="4365844" y="1445085"/>
                </a:cubicBezTo>
                <a:lnTo>
                  <a:pt x="4365844" y="1411511"/>
                </a:lnTo>
                <a:cubicBezTo>
                  <a:pt x="4365844" y="1406875"/>
                  <a:pt x="4360787" y="1403117"/>
                  <a:pt x="4354548" y="1403117"/>
                </a:cubicBezTo>
                <a:close/>
                <a:moveTo>
                  <a:pt x="7456345" y="1365127"/>
                </a:moveTo>
                <a:cubicBezTo>
                  <a:pt x="7448473" y="1365127"/>
                  <a:pt x="7442092" y="1369869"/>
                  <a:pt x="7442092" y="1375717"/>
                </a:cubicBezTo>
                <a:lnTo>
                  <a:pt x="7442092" y="1418075"/>
                </a:lnTo>
                <a:cubicBezTo>
                  <a:pt x="7442092" y="1423923"/>
                  <a:pt x="7448473" y="1428665"/>
                  <a:pt x="7456345" y="1428665"/>
                </a:cubicBezTo>
                <a:lnTo>
                  <a:pt x="7824762" y="1428665"/>
                </a:lnTo>
                <a:cubicBezTo>
                  <a:pt x="7832633" y="1428665"/>
                  <a:pt x="7839015" y="1423923"/>
                  <a:pt x="7839015" y="1418075"/>
                </a:cubicBezTo>
                <a:lnTo>
                  <a:pt x="7839015" y="1375717"/>
                </a:lnTo>
                <a:cubicBezTo>
                  <a:pt x="7839015" y="1369869"/>
                  <a:pt x="7832633" y="1365127"/>
                  <a:pt x="7824762" y="1365127"/>
                </a:cubicBezTo>
                <a:close/>
                <a:moveTo>
                  <a:pt x="11533813" y="1355097"/>
                </a:moveTo>
                <a:lnTo>
                  <a:pt x="11671866" y="1355097"/>
                </a:lnTo>
                <a:lnTo>
                  <a:pt x="11671866" y="1402177"/>
                </a:lnTo>
                <a:lnTo>
                  <a:pt x="11744399" y="1402177"/>
                </a:lnTo>
                <a:lnTo>
                  <a:pt x="11744399" y="1442608"/>
                </a:lnTo>
                <a:lnTo>
                  <a:pt x="11841346" y="1442608"/>
                </a:lnTo>
                <a:lnTo>
                  <a:pt x="11841346" y="1481969"/>
                </a:lnTo>
                <a:lnTo>
                  <a:pt x="11875437" y="1481969"/>
                </a:lnTo>
                <a:lnTo>
                  <a:pt x="11875437" y="1427829"/>
                </a:lnTo>
                <a:lnTo>
                  <a:pt x="12030075" y="1427829"/>
                </a:lnTo>
                <a:lnTo>
                  <a:pt x="12030075" y="1694308"/>
                </a:lnTo>
                <a:lnTo>
                  <a:pt x="12191999" y="1694308"/>
                </a:lnTo>
                <a:lnTo>
                  <a:pt x="12191999" y="2070165"/>
                </a:lnTo>
                <a:lnTo>
                  <a:pt x="11780934" y="2070165"/>
                </a:lnTo>
                <a:lnTo>
                  <a:pt x="11780934" y="2018501"/>
                </a:lnTo>
                <a:lnTo>
                  <a:pt x="11698976" y="2018501"/>
                </a:lnTo>
                <a:lnTo>
                  <a:pt x="11698976" y="2070165"/>
                </a:lnTo>
                <a:lnTo>
                  <a:pt x="11632154" y="2070165"/>
                </a:lnTo>
                <a:lnTo>
                  <a:pt x="11632154" y="2018501"/>
                </a:lnTo>
                <a:lnTo>
                  <a:pt x="11550196" y="2018501"/>
                </a:lnTo>
                <a:lnTo>
                  <a:pt x="11550196" y="2070165"/>
                </a:lnTo>
                <a:lnTo>
                  <a:pt x="11483374" y="2070165"/>
                </a:lnTo>
                <a:lnTo>
                  <a:pt x="11483374" y="2018501"/>
                </a:lnTo>
                <a:lnTo>
                  <a:pt x="11401416" y="2018501"/>
                </a:lnTo>
                <a:lnTo>
                  <a:pt x="11401416" y="2070165"/>
                </a:lnTo>
                <a:lnTo>
                  <a:pt x="11323165" y="2070165"/>
                </a:lnTo>
                <a:lnTo>
                  <a:pt x="11323165" y="1958705"/>
                </a:lnTo>
                <a:lnTo>
                  <a:pt x="11875437" y="1958705"/>
                </a:lnTo>
                <a:lnTo>
                  <a:pt x="11875437" y="1934747"/>
                </a:lnTo>
                <a:lnTo>
                  <a:pt x="11323165" y="1934747"/>
                </a:lnTo>
                <a:lnTo>
                  <a:pt x="11323165" y="1761233"/>
                </a:lnTo>
                <a:lnTo>
                  <a:pt x="11875437" y="1761233"/>
                </a:lnTo>
                <a:lnTo>
                  <a:pt x="11875437" y="1737275"/>
                </a:lnTo>
                <a:lnTo>
                  <a:pt x="11323165" y="1737275"/>
                </a:lnTo>
                <a:lnTo>
                  <a:pt x="11323165" y="1563760"/>
                </a:lnTo>
                <a:lnTo>
                  <a:pt x="11875437" y="1563760"/>
                </a:lnTo>
                <a:lnTo>
                  <a:pt x="11875437" y="1539802"/>
                </a:lnTo>
                <a:lnTo>
                  <a:pt x="11323165" y="1539802"/>
                </a:lnTo>
                <a:lnTo>
                  <a:pt x="11323165" y="1481969"/>
                </a:lnTo>
                <a:lnTo>
                  <a:pt x="11381170" y="1481969"/>
                </a:lnTo>
                <a:lnTo>
                  <a:pt x="11381170" y="1442608"/>
                </a:lnTo>
                <a:lnTo>
                  <a:pt x="11468294" y="1442608"/>
                </a:lnTo>
                <a:lnTo>
                  <a:pt x="11468294" y="1402177"/>
                </a:lnTo>
                <a:lnTo>
                  <a:pt x="11533813" y="1402177"/>
                </a:lnTo>
                <a:close/>
                <a:moveTo>
                  <a:pt x="9444482" y="1355097"/>
                </a:moveTo>
                <a:lnTo>
                  <a:pt x="9444482" y="1447450"/>
                </a:lnTo>
                <a:lnTo>
                  <a:pt x="9643306" y="1447450"/>
                </a:lnTo>
                <a:lnTo>
                  <a:pt x="9643306" y="1355097"/>
                </a:lnTo>
                <a:close/>
                <a:moveTo>
                  <a:pt x="9171376" y="1355097"/>
                </a:moveTo>
                <a:lnTo>
                  <a:pt x="9171376" y="1447450"/>
                </a:lnTo>
                <a:lnTo>
                  <a:pt x="9370200" y="1447450"/>
                </a:lnTo>
                <a:lnTo>
                  <a:pt x="9370200" y="1355097"/>
                </a:lnTo>
                <a:close/>
                <a:moveTo>
                  <a:pt x="2868734" y="1355097"/>
                </a:moveTo>
                <a:cubicBezTo>
                  <a:pt x="2833320" y="1355097"/>
                  <a:pt x="2804611" y="1376428"/>
                  <a:pt x="2804611" y="1402739"/>
                </a:cubicBezTo>
                <a:cubicBezTo>
                  <a:pt x="2804611" y="1429051"/>
                  <a:pt x="2833320" y="1450380"/>
                  <a:pt x="2868734" y="1450380"/>
                </a:cubicBezTo>
                <a:cubicBezTo>
                  <a:pt x="2904147" y="1450380"/>
                  <a:pt x="2932855" y="1429051"/>
                  <a:pt x="2932855" y="1402739"/>
                </a:cubicBezTo>
                <a:cubicBezTo>
                  <a:pt x="2932855" y="1376428"/>
                  <a:pt x="2904147" y="1355097"/>
                  <a:pt x="2868734" y="1355097"/>
                </a:cubicBezTo>
                <a:close/>
                <a:moveTo>
                  <a:pt x="2589672" y="1352167"/>
                </a:moveTo>
                <a:cubicBezTo>
                  <a:pt x="2554258" y="1352167"/>
                  <a:pt x="2525550" y="1373497"/>
                  <a:pt x="2525550" y="1399809"/>
                </a:cubicBezTo>
                <a:cubicBezTo>
                  <a:pt x="2525550" y="1426120"/>
                  <a:pt x="2554258" y="1447451"/>
                  <a:pt x="2589672" y="1447451"/>
                </a:cubicBezTo>
                <a:cubicBezTo>
                  <a:pt x="2625086" y="1447451"/>
                  <a:pt x="2653794" y="1426120"/>
                  <a:pt x="2653794" y="1399809"/>
                </a:cubicBezTo>
                <a:cubicBezTo>
                  <a:pt x="2653794" y="1373497"/>
                  <a:pt x="2625086" y="1352167"/>
                  <a:pt x="2589672" y="1352167"/>
                </a:cubicBezTo>
                <a:close/>
                <a:moveTo>
                  <a:pt x="11142869" y="1330082"/>
                </a:moveTo>
                <a:lnTo>
                  <a:pt x="11142869" y="1453708"/>
                </a:lnTo>
                <a:lnTo>
                  <a:pt x="11228389" y="1453708"/>
                </a:lnTo>
                <a:lnTo>
                  <a:pt x="11228389" y="1330082"/>
                </a:lnTo>
                <a:close/>
                <a:moveTo>
                  <a:pt x="11001633" y="1330082"/>
                </a:moveTo>
                <a:lnTo>
                  <a:pt x="11001633" y="1453708"/>
                </a:lnTo>
                <a:lnTo>
                  <a:pt x="11087153" y="1453708"/>
                </a:lnTo>
                <a:lnTo>
                  <a:pt x="11087153" y="1330082"/>
                </a:lnTo>
                <a:close/>
                <a:moveTo>
                  <a:pt x="10860302" y="1330082"/>
                </a:moveTo>
                <a:lnTo>
                  <a:pt x="10860302" y="1453708"/>
                </a:lnTo>
                <a:lnTo>
                  <a:pt x="10945822" y="1453708"/>
                </a:lnTo>
                <a:lnTo>
                  <a:pt x="10945822" y="1330082"/>
                </a:lnTo>
                <a:close/>
                <a:moveTo>
                  <a:pt x="10715106" y="1330082"/>
                </a:moveTo>
                <a:lnTo>
                  <a:pt x="10715106" y="1453708"/>
                </a:lnTo>
                <a:lnTo>
                  <a:pt x="10800626" y="1453708"/>
                </a:lnTo>
                <a:lnTo>
                  <a:pt x="10800626" y="1330082"/>
                </a:lnTo>
                <a:close/>
                <a:moveTo>
                  <a:pt x="10569911" y="1330082"/>
                </a:moveTo>
                <a:lnTo>
                  <a:pt x="10569911" y="1453708"/>
                </a:lnTo>
                <a:lnTo>
                  <a:pt x="10655431" y="1453708"/>
                </a:lnTo>
                <a:lnTo>
                  <a:pt x="10655431" y="1330082"/>
                </a:lnTo>
                <a:close/>
                <a:moveTo>
                  <a:pt x="10424717" y="1330082"/>
                </a:moveTo>
                <a:lnTo>
                  <a:pt x="10424717" y="1453708"/>
                </a:lnTo>
                <a:lnTo>
                  <a:pt x="10510237" y="1453708"/>
                </a:lnTo>
                <a:lnTo>
                  <a:pt x="10510237" y="1330082"/>
                </a:lnTo>
                <a:close/>
                <a:moveTo>
                  <a:pt x="10279523" y="1330082"/>
                </a:moveTo>
                <a:lnTo>
                  <a:pt x="10279523" y="1453708"/>
                </a:lnTo>
                <a:lnTo>
                  <a:pt x="10365043" y="1453708"/>
                </a:lnTo>
                <a:lnTo>
                  <a:pt x="10365043" y="1330082"/>
                </a:lnTo>
                <a:close/>
                <a:moveTo>
                  <a:pt x="10134328" y="1330082"/>
                </a:moveTo>
                <a:lnTo>
                  <a:pt x="10134328" y="1453708"/>
                </a:lnTo>
                <a:lnTo>
                  <a:pt x="10219847" y="1453708"/>
                </a:lnTo>
                <a:lnTo>
                  <a:pt x="10219847" y="1330082"/>
                </a:lnTo>
                <a:close/>
                <a:moveTo>
                  <a:pt x="9989134" y="1330082"/>
                </a:moveTo>
                <a:lnTo>
                  <a:pt x="9989134" y="1453708"/>
                </a:lnTo>
                <a:lnTo>
                  <a:pt x="10074653" y="1453708"/>
                </a:lnTo>
                <a:lnTo>
                  <a:pt x="10074653" y="1330082"/>
                </a:lnTo>
                <a:close/>
                <a:moveTo>
                  <a:pt x="1384659" y="1330082"/>
                </a:moveTo>
                <a:lnTo>
                  <a:pt x="1384659" y="1453708"/>
                </a:lnTo>
                <a:lnTo>
                  <a:pt x="1470179" y="1453708"/>
                </a:lnTo>
                <a:lnTo>
                  <a:pt x="1470179" y="1330082"/>
                </a:lnTo>
                <a:close/>
                <a:moveTo>
                  <a:pt x="1243423" y="1330082"/>
                </a:moveTo>
                <a:lnTo>
                  <a:pt x="1243423" y="1453708"/>
                </a:lnTo>
                <a:lnTo>
                  <a:pt x="1328943" y="1453708"/>
                </a:lnTo>
                <a:lnTo>
                  <a:pt x="1328943" y="1330082"/>
                </a:lnTo>
                <a:close/>
                <a:moveTo>
                  <a:pt x="1102092" y="1330082"/>
                </a:moveTo>
                <a:lnTo>
                  <a:pt x="1102092" y="1453708"/>
                </a:lnTo>
                <a:lnTo>
                  <a:pt x="1187612" y="1453708"/>
                </a:lnTo>
                <a:lnTo>
                  <a:pt x="1187612" y="1330082"/>
                </a:lnTo>
                <a:close/>
                <a:moveTo>
                  <a:pt x="956897" y="1330082"/>
                </a:moveTo>
                <a:lnTo>
                  <a:pt x="956897" y="1453708"/>
                </a:lnTo>
                <a:lnTo>
                  <a:pt x="1042417" y="1453708"/>
                </a:lnTo>
                <a:lnTo>
                  <a:pt x="1042417" y="1330082"/>
                </a:lnTo>
                <a:close/>
                <a:moveTo>
                  <a:pt x="811701" y="1330082"/>
                </a:moveTo>
                <a:lnTo>
                  <a:pt x="811701" y="1453708"/>
                </a:lnTo>
                <a:lnTo>
                  <a:pt x="897221" y="1453708"/>
                </a:lnTo>
                <a:lnTo>
                  <a:pt x="897221" y="1330082"/>
                </a:lnTo>
                <a:close/>
                <a:moveTo>
                  <a:pt x="666508" y="1330082"/>
                </a:moveTo>
                <a:lnTo>
                  <a:pt x="666508" y="1453708"/>
                </a:lnTo>
                <a:lnTo>
                  <a:pt x="752027" y="1453708"/>
                </a:lnTo>
                <a:lnTo>
                  <a:pt x="752027" y="1330082"/>
                </a:lnTo>
                <a:close/>
                <a:moveTo>
                  <a:pt x="521314" y="1330082"/>
                </a:moveTo>
                <a:lnTo>
                  <a:pt x="521314" y="1453708"/>
                </a:lnTo>
                <a:lnTo>
                  <a:pt x="606833" y="1453708"/>
                </a:lnTo>
                <a:lnTo>
                  <a:pt x="606833" y="1330082"/>
                </a:lnTo>
                <a:close/>
                <a:moveTo>
                  <a:pt x="376120" y="1330082"/>
                </a:moveTo>
                <a:lnTo>
                  <a:pt x="376120" y="1453708"/>
                </a:lnTo>
                <a:lnTo>
                  <a:pt x="461639" y="1453708"/>
                </a:lnTo>
                <a:lnTo>
                  <a:pt x="461639" y="1330082"/>
                </a:lnTo>
                <a:close/>
                <a:moveTo>
                  <a:pt x="230926" y="1330082"/>
                </a:moveTo>
                <a:lnTo>
                  <a:pt x="230926" y="1453708"/>
                </a:lnTo>
                <a:lnTo>
                  <a:pt x="316446" y="1453708"/>
                </a:lnTo>
                <a:lnTo>
                  <a:pt x="316446" y="1330082"/>
                </a:lnTo>
                <a:close/>
                <a:moveTo>
                  <a:pt x="1775603" y="1326791"/>
                </a:moveTo>
                <a:lnTo>
                  <a:pt x="1913656" y="1326791"/>
                </a:lnTo>
                <a:lnTo>
                  <a:pt x="1913656" y="1373871"/>
                </a:lnTo>
                <a:lnTo>
                  <a:pt x="1986190" y="1373871"/>
                </a:lnTo>
                <a:lnTo>
                  <a:pt x="1986190" y="1414302"/>
                </a:lnTo>
                <a:lnTo>
                  <a:pt x="2083136" y="1414302"/>
                </a:lnTo>
                <a:lnTo>
                  <a:pt x="2083136" y="1453663"/>
                </a:lnTo>
                <a:lnTo>
                  <a:pt x="2117227" y="1453663"/>
                </a:lnTo>
                <a:lnTo>
                  <a:pt x="2117227" y="1511496"/>
                </a:lnTo>
                <a:lnTo>
                  <a:pt x="1564955" y="1511496"/>
                </a:lnTo>
                <a:lnTo>
                  <a:pt x="1564955" y="1453663"/>
                </a:lnTo>
                <a:lnTo>
                  <a:pt x="1622960" y="1453663"/>
                </a:lnTo>
                <a:lnTo>
                  <a:pt x="1622960" y="1414302"/>
                </a:lnTo>
                <a:lnTo>
                  <a:pt x="1710084" y="1414302"/>
                </a:lnTo>
                <a:lnTo>
                  <a:pt x="1710084" y="1373871"/>
                </a:lnTo>
                <a:lnTo>
                  <a:pt x="1775603" y="1373871"/>
                </a:lnTo>
                <a:close/>
                <a:moveTo>
                  <a:pt x="6351644" y="1323797"/>
                </a:moveTo>
                <a:lnTo>
                  <a:pt x="6351644" y="1423450"/>
                </a:lnTo>
                <a:lnTo>
                  <a:pt x="6410085" y="1423450"/>
                </a:lnTo>
                <a:lnTo>
                  <a:pt x="6410085" y="1323797"/>
                </a:lnTo>
                <a:close/>
                <a:moveTo>
                  <a:pt x="6268849" y="1323797"/>
                </a:moveTo>
                <a:lnTo>
                  <a:pt x="6268849" y="1423450"/>
                </a:lnTo>
                <a:lnTo>
                  <a:pt x="6327291" y="1423450"/>
                </a:lnTo>
                <a:lnTo>
                  <a:pt x="6327291" y="1323797"/>
                </a:lnTo>
                <a:close/>
                <a:moveTo>
                  <a:pt x="6186056" y="1323797"/>
                </a:moveTo>
                <a:lnTo>
                  <a:pt x="6186056" y="1423450"/>
                </a:lnTo>
                <a:lnTo>
                  <a:pt x="6244498" y="1423450"/>
                </a:lnTo>
                <a:lnTo>
                  <a:pt x="6244498" y="1323797"/>
                </a:lnTo>
                <a:close/>
                <a:moveTo>
                  <a:pt x="6103264" y="1323797"/>
                </a:moveTo>
                <a:lnTo>
                  <a:pt x="6103264" y="1423450"/>
                </a:lnTo>
                <a:lnTo>
                  <a:pt x="6161704" y="1423450"/>
                </a:lnTo>
                <a:lnTo>
                  <a:pt x="6161704" y="1323797"/>
                </a:lnTo>
                <a:close/>
                <a:moveTo>
                  <a:pt x="6020469" y="1323797"/>
                </a:moveTo>
                <a:lnTo>
                  <a:pt x="6020469" y="1423450"/>
                </a:lnTo>
                <a:lnTo>
                  <a:pt x="6078911" y="1423450"/>
                </a:lnTo>
                <a:lnTo>
                  <a:pt x="6078911" y="1323797"/>
                </a:lnTo>
                <a:close/>
                <a:moveTo>
                  <a:pt x="8483306" y="1301622"/>
                </a:moveTo>
                <a:cubicBezTo>
                  <a:pt x="8477066" y="1301622"/>
                  <a:pt x="8472009" y="1305380"/>
                  <a:pt x="8472009" y="1310016"/>
                </a:cubicBezTo>
                <a:lnTo>
                  <a:pt x="8472009" y="1343590"/>
                </a:lnTo>
                <a:cubicBezTo>
                  <a:pt x="8472009" y="1348226"/>
                  <a:pt x="8477066" y="1351983"/>
                  <a:pt x="8483306" y="1351983"/>
                </a:cubicBezTo>
                <a:lnTo>
                  <a:pt x="9012984" y="1351983"/>
                </a:lnTo>
                <a:cubicBezTo>
                  <a:pt x="9019224" y="1351983"/>
                  <a:pt x="9024281" y="1348226"/>
                  <a:pt x="9024281" y="1343590"/>
                </a:cubicBezTo>
                <a:lnTo>
                  <a:pt x="9024281" y="1310016"/>
                </a:lnTo>
                <a:cubicBezTo>
                  <a:pt x="9024281" y="1305380"/>
                  <a:pt x="9019224" y="1301622"/>
                  <a:pt x="9012984" y="1301622"/>
                </a:cubicBezTo>
                <a:close/>
                <a:moveTo>
                  <a:pt x="6837698" y="1301622"/>
                </a:moveTo>
                <a:cubicBezTo>
                  <a:pt x="6831459" y="1301622"/>
                  <a:pt x="6826401" y="1305380"/>
                  <a:pt x="6826401" y="1310016"/>
                </a:cubicBezTo>
                <a:lnTo>
                  <a:pt x="6826401" y="1343590"/>
                </a:lnTo>
                <a:cubicBezTo>
                  <a:pt x="6826401" y="1348226"/>
                  <a:pt x="6831459" y="1351983"/>
                  <a:pt x="6837698" y="1351983"/>
                </a:cubicBezTo>
                <a:lnTo>
                  <a:pt x="7367375" y="1351983"/>
                </a:lnTo>
                <a:cubicBezTo>
                  <a:pt x="7373615" y="1351983"/>
                  <a:pt x="7378673" y="1348226"/>
                  <a:pt x="7378673" y="1343590"/>
                </a:cubicBezTo>
                <a:lnTo>
                  <a:pt x="7378673" y="1310016"/>
                </a:lnTo>
                <a:cubicBezTo>
                  <a:pt x="7378673" y="1305380"/>
                  <a:pt x="7373615" y="1301622"/>
                  <a:pt x="7367375" y="1301622"/>
                </a:cubicBezTo>
                <a:close/>
                <a:moveTo>
                  <a:pt x="3824872" y="1301622"/>
                </a:moveTo>
                <a:cubicBezTo>
                  <a:pt x="3818632" y="1301622"/>
                  <a:pt x="3813574" y="1305380"/>
                  <a:pt x="3813574" y="1310016"/>
                </a:cubicBezTo>
                <a:lnTo>
                  <a:pt x="3813574" y="1343590"/>
                </a:lnTo>
                <a:cubicBezTo>
                  <a:pt x="3813574" y="1348226"/>
                  <a:pt x="3818632" y="1351983"/>
                  <a:pt x="3824872" y="1351983"/>
                </a:cubicBezTo>
                <a:lnTo>
                  <a:pt x="4354548" y="1351983"/>
                </a:lnTo>
                <a:cubicBezTo>
                  <a:pt x="4360787" y="1351983"/>
                  <a:pt x="4365844" y="1348226"/>
                  <a:pt x="4365844" y="1343590"/>
                </a:cubicBezTo>
                <a:lnTo>
                  <a:pt x="4365844" y="1310016"/>
                </a:lnTo>
                <a:cubicBezTo>
                  <a:pt x="4365844" y="1305380"/>
                  <a:pt x="4360787" y="1301622"/>
                  <a:pt x="4354548" y="1301622"/>
                </a:cubicBezTo>
                <a:close/>
                <a:moveTo>
                  <a:pt x="9284775" y="1261668"/>
                </a:moveTo>
                <a:lnTo>
                  <a:pt x="9284775" y="1322444"/>
                </a:lnTo>
                <a:lnTo>
                  <a:pt x="9688442" y="1322444"/>
                </a:lnTo>
                <a:lnTo>
                  <a:pt x="9688442" y="1261668"/>
                </a:lnTo>
                <a:close/>
                <a:moveTo>
                  <a:pt x="9100450" y="1261668"/>
                </a:moveTo>
                <a:lnTo>
                  <a:pt x="9100450" y="1322444"/>
                </a:lnTo>
                <a:lnTo>
                  <a:pt x="9240798" y="1322444"/>
                </a:lnTo>
                <a:lnTo>
                  <a:pt x="9240798" y="1261668"/>
                </a:lnTo>
                <a:close/>
                <a:moveTo>
                  <a:pt x="2453541" y="1261668"/>
                </a:moveTo>
                <a:lnTo>
                  <a:pt x="2453541" y="1322444"/>
                </a:lnTo>
                <a:lnTo>
                  <a:pt x="3024257" y="1322444"/>
                </a:lnTo>
                <a:lnTo>
                  <a:pt x="3024257" y="1261668"/>
                </a:lnTo>
                <a:close/>
                <a:moveTo>
                  <a:pt x="2192935" y="1261668"/>
                </a:moveTo>
                <a:lnTo>
                  <a:pt x="2192935" y="1322444"/>
                </a:lnTo>
                <a:lnTo>
                  <a:pt x="2391362" y="1322444"/>
                </a:lnTo>
                <a:lnTo>
                  <a:pt x="2391362" y="1261668"/>
                </a:lnTo>
                <a:close/>
                <a:moveTo>
                  <a:pt x="7456345" y="1237078"/>
                </a:moveTo>
                <a:cubicBezTo>
                  <a:pt x="7448473" y="1237078"/>
                  <a:pt x="7442092" y="1241819"/>
                  <a:pt x="7442092" y="1247668"/>
                </a:cubicBezTo>
                <a:lnTo>
                  <a:pt x="7442092" y="1290025"/>
                </a:lnTo>
                <a:cubicBezTo>
                  <a:pt x="7442092" y="1295874"/>
                  <a:pt x="7448473" y="1300615"/>
                  <a:pt x="7456345" y="1300615"/>
                </a:cubicBezTo>
                <a:lnTo>
                  <a:pt x="7824762" y="1300615"/>
                </a:lnTo>
                <a:cubicBezTo>
                  <a:pt x="7832633" y="1300615"/>
                  <a:pt x="7839015" y="1295874"/>
                  <a:pt x="7839015" y="1290025"/>
                </a:cubicBezTo>
                <a:lnTo>
                  <a:pt x="7839015" y="1247668"/>
                </a:lnTo>
                <a:cubicBezTo>
                  <a:pt x="7839015" y="1241819"/>
                  <a:pt x="7832633" y="1237078"/>
                  <a:pt x="7824762" y="1237078"/>
                </a:cubicBezTo>
                <a:close/>
                <a:moveTo>
                  <a:pt x="8483306" y="1200127"/>
                </a:moveTo>
                <a:cubicBezTo>
                  <a:pt x="8477066" y="1200127"/>
                  <a:pt x="8472009" y="1203885"/>
                  <a:pt x="8472009" y="1208520"/>
                </a:cubicBezTo>
                <a:lnTo>
                  <a:pt x="8472009" y="1242094"/>
                </a:lnTo>
                <a:cubicBezTo>
                  <a:pt x="8472009" y="1246731"/>
                  <a:pt x="8477066" y="1250488"/>
                  <a:pt x="8483306" y="1250488"/>
                </a:cubicBezTo>
                <a:lnTo>
                  <a:pt x="9012984" y="1250488"/>
                </a:lnTo>
                <a:cubicBezTo>
                  <a:pt x="9019224" y="1250488"/>
                  <a:pt x="9024281" y="1246731"/>
                  <a:pt x="9024281" y="1242094"/>
                </a:cubicBezTo>
                <a:lnTo>
                  <a:pt x="9024281" y="1208520"/>
                </a:lnTo>
                <a:cubicBezTo>
                  <a:pt x="9024281" y="1203885"/>
                  <a:pt x="9019224" y="1200127"/>
                  <a:pt x="9012984" y="1200127"/>
                </a:cubicBezTo>
                <a:close/>
                <a:moveTo>
                  <a:pt x="6837698" y="1200127"/>
                </a:moveTo>
                <a:cubicBezTo>
                  <a:pt x="6831459" y="1200127"/>
                  <a:pt x="6826401" y="1203885"/>
                  <a:pt x="6826401" y="1208520"/>
                </a:cubicBezTo>
                <a:lnTo>
                  <a:pt x="6826401" y="1242094"/>
                </a:lnTo>
                <a:cubicBezTo>
                  <a:pt x="6826401" y="1246731"/>
                  <a:pt x="6831459" y="1250488"/>
                  <a:pt x="6837698" y="1250488"/>
                </a:cubicBezTo>
                <a:lnTo>
                  <a:pt x="7367375" y="1250488"/>
                </a:lnTo>
                <a:cubicBezTo>
                  <a:pt x="7373615" y="1250488"/>
                  <a:pt x="7378673" y="1246731"/>
                  <a:pt x="7378673" y="1242094"/>
                </a:cubicBezTo>
                <a:lnTo>
                  <a:pt x="7378673" y="1208520"/>
                </a:lnTo>
                <a:cubicBezTo>
                  <a:pt x="7378673" y="1203885"/>
                  <a:pt x="7373615" y="1200127"/>
                  <a:pt x="7367375" y="1200127"/>
                </a:cubicBezTo>
                <a:close/>
                <a:moveTo>
                  <a:pt x="3824872" y="1200127"/>
                </a:moveTo>
                <a:cubicBezTo>
                  <a:pt x="3818632" y="1200127"/>
                  <a:pt x="3813574" y="1203885"/>
                  <a:pt x="3813574" y="1208520"/>
                </a:cubicBezTo>
                <a:lnTo>
                  <a:pt x="3813574" y="1242094"/>
                </a:lnTo>
                <a:cubicBezTo>
                  <a:pt x="3813574" y="1246731"/>
                  <a:pt x="3818632" y="1250488"/>
                  <a:pt x="3824872" y="1250488"/>
                </a:cubicBezTo>
                <a:lnTo>
                  <a:pt x="4354548" y="1250488"/>
                </a:lnTo>
                <a:cubicBezTo>
                  <a:pt x="4360787" y="1250488"/>
                  <a:pt x="4365844" y="1246731"/>
                  <a:pt x="4365844" y="1242094"/>
                </a:cubicBezTo>
                <a:lnTo>
                  <a:pt x="4365844" y="1208520"/>
                </a:lnTo>
                <a:cubicBezTo>
                  <a:pt x="4365844" y="1203885"/>
                  <a:pt x="4360787" y="1200127"/>
                  <a:pt x="4354548" y="1200127"/>
                </a:cubicBezTo>
                <a:close/>
                <a:moveTo>
                  <a:pt x="6351644" y="1191775"/>
                </a:moveTo>
                <a:lnTo>
                  <a:pt x="6351644" y="1291428"/>
                </a:lnTo>
                <a:lnTo>
                  <a:pt x="6410085" y="1291428"/>
                </a:lnTo>
                <a:lnTo>
                  <a:pt x="6410085" y="1191775"/>
                </a:lnTo>
                <a:close/>
                <a:moveTo>
                  <a:pt x="6268849" y="1191775"/>
                </a:moveTo>
                <a:lnTo>
                  <a:pt x="6268849" y="1291428"/>
                </a:lnTo>
                <a:lnTo>
                  <a:pt x="6327291" y="1291428"/>
                </a:lnTo>
                <a:lnTo>
                  <a:pt x="6327291" y="1191775"/>
                </a:lnTo>
                <a:close/>
                <a:moveTo>
                  <a:pt x="6186056" y="1191775"/>
                </a:moveTo>
                <a:lnTo>
                  <a:pt x="6186056" y="1291428"/>
                </a:lnTo>
                <a:lnTo>
                  <a:pt x="6244498" y="1291428"/>
                </a:lnTo>
                <a:lnTo>
                  <a:pt x="6244498" y="1191775"/>
                </a:lnTo>
                <a:close/>
                <a:moveTo>
                  <a:pt x="6103264" y="1191775"/>
                </a:moveTo>
                <a:lnTo>
                  <a:pt x="6103264" y="1291428"/>
                </a:lnTo>
                <a:lnTo>
                  <a:pt x="6161704" y="1291428"/>
                </a:lnTo>
                <a:lnTo>
                  <a:pt x="6161704" y="1191775"/>
                </a:lnTo>
                <a:close/>
                <a:moveTo>
                  <a:pt x="6020469" y="1191775"/>
                </a:moveTo>
                <a:lnTo>
                  <a:pt x="6020469" y="1291428"/>
                </a:lnTo>
                <a:lnTo>
                  <a:pt x="6078911" y="1291428"/>
                </a:lnTo>
                <a:lnTo>
                  <a:pt x="6078911" y="1191775"/>
                </a:lnTo>
                <a:close/>
                <a:moveTo>
                  <a:pt x="9284775" y="1151652"/>
                </a:moveTo>
                <a:lnTo>
                  <a:pt x="9284775" y="1212428"/>
                </a:lnTo>
                <a:lnTo>
                  <a:pt x="9688442" y="1212428"/>
                </a:lnTo>
                <a:lnTo>
                  <a:pt x="9688442" y="1151652"/>
                </a:lnTo>
                <a:close/>
                <a:moveTo>
                  <a:pt x="9100450" y="1151652"/>
                </a:moveTo>
                <a:lnTo>
                  <a:pt x="9100450" y="1212428"/>
                </a:lnTo>
                <a:lnTo>
                  <a:pt x="9240798" y="1212428"/>
                </a:lnTo>
                <a:lnTo>
                  <a:pt x="9240798" y="1151652"/>
                </a:lnTo>
                <a:close/>
                <a:moveTo>
                  <a:pt x="2453541" y="1151652"/>
                </a:moveTo>
                <a:lnTo>
                  <a:pt x="2453541" y="1212428"/>
                </a:lnTo>
                <a:lnTo>
                  <a:pt x="3024257" y="1212428"/>
                </a:lnTo>
                <a:lnTo>
                  <a:pt x="3024257" y="1151652"/>
                </a:lnTo>
                <a:close/>
                <a:moveTo>
                  <a:pt x="2192935" y="1151652"/>
                </a:moveTo>
                <a:lnTo>
                  <a:pt x="2192935" y="1212428"/>
                </a:lnTo>
                <a:lnTo>
                  <a:pt x="2391362" y="1212428"/>
                </a:lnTo>
                <a:lnTo>
                  <a:pt x="2391362" y="1151652"/>
                </a:lnTo>
                <a:close/>
                <a:moveTo>
                  <a:pt x="10860302" y="1143099"/>
                </a:moveTo>
                <a:lnTo>
                  <a:pt x="10860302" y="1266725"/>
                </a:lnTo>
                <a:lnTo>
                  <a:pt x="10945822" y="1266725"/>
                </a:lnTo>
                <a:lnTo>
                  <a:pt x="10945822" y="1143099"/>
                </a:lnTo>
                <a:close/>
                <a:moveTo>
                  <a:pt x="10715105" y="1143099"/>
                </a:moveTo>
                <a:lnTo>
                  <a:pt x="10715105" y="1266725"/>
                </a:lnTo>
                <a:lnTo>
                  <a:pt x="10800625" y="1266725"/>
                </a:lnTo>
                <a:lnTo>
                  <a:pt x="10800625" y="1143099"/>
                </a:lnTo>
                <a:close/>
                <a:moveTo>
                  <a:pt x="10569911" y="1143099"/>
                </a:moveTo>
                <a:lnTo>
                  <a:pt x="10569911" y="1266725"/>
                </a:lnTo>
                <a:lnTo>
                  <a:pt x="10655431" y="1266725"/>
                </a:lnTo>
                <a:lnTo>
                  <a:pt x="10655431" y="1143099"/>
                </a:lnTo>
                <a:close/>
                <a:moveTo>
                  <a:pt x="10424717" y="1143099"/>
                </a:moveTo>
                <a:lnTo>
                  <a:pt x="10424717" y="1266725"/>
                </a:lnTo>
                <a:lnTo>
                  <a:pt x="10510237" y="1266725"/>
                </a:lnTo>
                <a:lnTo>
                  <a:pt x="10510237" y="1143099"/>
                </a:lnTo>
                <a:close/>
                <a:moveTo>
                  <a:pt x="10279523" y="1143099"/>
                </a:moveTo>
                <a:lnTo>
                  <a:pt x="10279523" y="1266725"/>
                </a:lnTo>
                <a:lnTo>
                  <a:pt x="10365043" y="1266725"/>
                </a:lnTo>
                <a:lnTo>
                  <a:pt x="10365043" y="1143099"/>
                </a:lnTo>
                <a:close/>
                <a:moveTo>
                  <a:pt x="10134328" y="1143099"/>
                </a:moveTo>
                <a:lnTo>
                  <a:pt x="10134328" y="1266725"/>
                </a:lnTo>
                <a:lnTo>
                  <a:pt x="10219847" y="1266725"/>
                </a:lnTo>
                <a:lnTo>
                  <a:pt x="10219847" y="1143099"/>
                </a:lnTo>
                <a:close/>
                <a:moveTo>
                  <a:pt x="9989134" y="1143099"/>
                </a:moveTo>
                <a:lnTo>
                  <a:pt x="9989134" y="1266725"/>
                </a:lnTo>
                <a:lnTo>
                  <a:pt x="10074653" y="1266725"/>
                </a:lnTo>
                <a:lnTo>
                  <a:pt x="10074653" y="1143099"/>
                </a:lnTo>
                <a:close/>
                <a:moveTo>
                  <a:pt x="1102092" y="1143099"/>
                </a:moveTo>
                <a:lnTo>
                  <a:pt x="1102092" y="1266725"/>
                </a:lnTo>
                <a:lnTo>
                  <a:pt x="1187612" y="1266725"/>
                </a:lnTo>
                <a:lnTo>
                  <a:pt x="1187612" y="1143099"/>
                </a:lnTo>
                <a:close/>
                <a:moveTo>
                  <a:pt x="956896" y="1143099"/>
                </a:moveTo>
                <a:lnTo>
                  <a:pt x="956896" y="1266725"/>
                </a:lnTo>
                <a:lnTo>
                  <a:pt x="1042416" y="1266725"/>
                </a:lnTo>
                <a:lnTo>
                  <a:pt x="1042416" y="1143099"/>
                </a:lnTo>
                <a:close/>
                <a:moveTo>
                  <a:pt x="811701" y="1143099"/>
                </a:moveTo>
                <a:lnTo>
                  <a:pt x="811701" y="1266725"/>
                </a:lnTo>
                <a:lnTo>
                  <a:pt x="897221" y="1266725"/>
                </a:lnTo>
                <a:lnTo>
                  <a:pt x="897221" y="1143099"/>
                </a:lnTo>
                <a:close/>
                <a:moveTo>
                  <a:pt x="666508" y="1143099"/>
                </a:moveTo>
                <a:lnTo>
                  <a:pt x="666508" y="1266725"/>
                </a:lnTo>
                <a:lnTo>
                  <a:pt x="752027" y="1266725"/>
                </a:lnTo>
                <a:lnTo>
                  <a:pt x="752027" y="1143099"/>
                </a:lnTo>
                <a:close/>
                <a:moveTo>
                  <a:pt x="521314" y="1143099"/>
                </a:moveTo>
                <a:lnTo>
                  <a:pt x="521314" y="1266725"/>
                </a:lnTo>
                <a:lnTo>
                  <a:pt x="606834" y="1266725"/>
                </a:lnTo>
                <a:lnTo>
                  <a:pt x="606834" y="1143099"/>
                </a:lnTo>
                <a:close/>
                <a:moveTo>
                  <a:pt x="376120" y="1143099"/>
                </a:moveTo>
                <a:lnTo>
                  <a:pt x="376120" y="1266725"/>
                </a:lnTo>
                <a:lnTo>
                  <a:pt x="461639" y="1266725"/>
                </a:lnTo>
                <a:lnTo>
                  <a:pt x="461639" y="1143099"/>
                </a:lnTo>
                <a:close/>
                <a:moveTo>
                  <a:pt x="230926" y="1143099"/>
                </a:moveTo>
                <a:lnTo>
                  <a:pt x="230926" y="1266725"/>
                </a:lnTo>
                <a:lnTo>
                  <a:pt x="316446" y="1266725"/>
                </a:lnTo>
                <a:lnTo>
                  <a:pt x="316446" y="1143099"/>
                </a:lnTo>
                <a:close/>
                <a:moveTo>
                  <a:pt x="5989784" y="1109228"/>
                </a:moveTo>
                <a:lnTo>
                  <a:pt x="6410083" y="1109228"/>
                </a:lnTo>
                <a:lnTo>
                  <a:pt x="6441088" y="1109228"/>
                </a:lnTo>
                <a:lnTo>
                  <a:pt x="6453982" y="1913618"/>
                </a:lnTo>
                <a:lnTo>
                  <a:pt x="6453982" y="1694308"/>
                </a:lnTo>
                <a:lnTo>
                  <a:pt x="6457622" y="1694308"/>
                </a:lnTo>
                <a:lnTo>
                  <a:pt x="6457622" y="1427829"/>
                </a:lnTo>
                <a:lnTo>
                  <a:pt x="6612147" y="1427829"/>
                </a:lnTo>
                <a:lnTo>
                  <a:pt x="6612147" y="1694308"/>
                </a:lnTo>
                <a:lnTo>
                  <a:pt x="6770312" y="1694308"/>
                </a:lnTo>
                <a:lnTo>
                  <a:pt x="6770312" y="2070165"/>
                </a:lnTo>
                <a:lnTo>
                  <a:pt x="6410085" y="2070165"/>
                </a:lnTo>
                <a:lnTo>
                  <a:pt x="6410085" y="1971324"/>
                </a:lnTo>
                <a:lnTo>
                  <a:pt x="6351644" y="1971324"/>
                </a:lnTo>
                <a:lnTo>
                  <a:pt x="6351644" y="2070165"/>
                </a:lnTo>
                <a:lnTo>
                  <a:pt x="6327291" y="2070165"/>
                </a:lnTo>
                <a:lnTo>
                  <a:pt x="6327291" y="1971324"/>
                </a:lnTo>
                <a:lnTo>
                  <a:pt x="6268849" y="1971324"/>
                </a:lnTo>
                <a:lnTo>
                  <a:pt x="6268849" y="2070165"/>
                </a:lnTo>
                <a:lnTo>
                  <a:pt x="6244498" y="2070165"/>
                </a:lnTo>
                <a:lnTo>
                  <a:pt x="6244498" y="1971324"/>
                </a:lnTo>
                <a:lnTo>
                  <a:pt x="6186056" y="1971324"/>
                </a:lnTo>
                <a:lnTo>
                  <a:pt x="6186056" y="2070165"/>
                </a:lnTo>
                <a:lnTo>
                  <a:pt x="6161704" y="2070165"/>
                </a:lnTo>
                <a:lnTo>
                  <a:pt x="6161704" y="1971324"/>
                </a:lnTo>
                <a:lnTo>
                  <a:pt x="6103264" y="1971324"/>
                </a:lnTo>
                <a:lnTo>
                  <a:pt x="6103264" y="2070165"/>
                </a:lnTo>
                <a:lnTo>
                  <a:pt x="6078911" y="2070165"/>
                </a:lnTo>
                <a:lnTo>
                  <a:pt x="6078911" y="1971324"/>
                </a:lnTo>
                <a:lnTo>
                  <a:pt x="6020469" y="1971324"/>
                </a:lnTo>
                <a:lnTo>
                  <a:pt x="6020469" y="2070165"/>
                </a:lnTo>
                <a:lnTo>
                  <a:pt x="5991992" y="2070165"/>
                </a:lnTo>
                <a:close/>
                <a:moveTo>
                  <a:pt x="7456345" y="1109028"/>
                </a:moveTo>
                <a:cubicBezTo>
                  <a:pt x="7448473" y="1109028"/>
                  <a:pt x="7442092" y="1113770"/>
                  <a:pt x="7442092" y="1119618"/>
                </a:cubicBezTo>
                <a:lnTo>
                  <a:pt x="7442092" y="1161976"/>
                </a:lnTo>
                <a:cubicBezTo>
                  <a:pt x="7442092" y="1167825"/>
                  <a:pt x="7448473" y="1172566"/>
                  <a:pt x="7456345" y="1172566"/>
                </a:cubicBezTo>
                <a:lnTo>
                  <a:pt x="7824762" y="1172566"/>
                </a:lnTo>
                <a:cubicBezTo>
                  <a:pt x="7832633" y="1172566"/>
                  <a:pt x="7839015" y="1167825"/>
                  <a:pt x="7839015" y="1161976"/>
                </a:cubicBezTo>
                <a:lnTo>
                  <a:pt x="7839015" y="1119618"/>
                </a:lnTo>
                <a:cubicBezTo>
                  <a:pt x="7839015" y="1113770"/>
                  <a:pt x="7832633" y="1109028"/>
                  <a:pt x="7824762" y="1109028"/>
                </a:cubicBezTo>
                <a:close/>
                <a:moveTo>
                  <a:pt x="8483306" y="1098631"/>
                </a:moveTo>
                <a:cubicBezTo>
                  <a:pt x="8477066" y="1098631"/>
                  <a:pt x="8472009" y="1102390"/>
                  <a:pt x="8472009" y="1107025"/>
                </a:cubicBezTo>
                <a:lnTo>
                  <a:pt x="8472009" y="1140599"/>
                </a:lnTo>
                <a:cubicBezTo>
                  <a:pt x="8472009" y="1145235"/>
                  <a:pt x="8477066" y="1148993"/>
                  <a:pt x="8483306" y="1148993"/>
                </a:cubicBezTo>
                <a:lnTo>
                  <a:pt x="9012984" y="1148993"/>
                </a:lnTo>
                <a:cubicBezTo>
                  <a:pt x="9019224" y="1148993"/>
                  <a:pt x="9024281" y="1145235"/>
                  <a:pt x="9024281" y="1140599"/>
                </a:cubicBezTo>
                <a:lnTo>
                  <a:pt x="9024281" y="1107025"/>
                </a:lnTo>
                <a:cubicBezTo>
                  <a:pt x="9024281" y="1102390"/>
                  <a:pt x="9019224" y="1098631"/>
                  <a:pt x="9012984" y="1098631"/>
                </a:cubicBezTo>
                <a:close/>
                <a:moveTo>
                  <a:pt x="6837698" y="1098631"/>
                </a:moveTo>
                <a:cubicBezTo>
                  <a:pt x="6831459" y="1098631"/>
                  <a:pt x="6826401" y="1102390"/>
                  <a:pt x="6826401" y="1107025"/>
                </a:cubicBezTo>
                <a:lnTo>
                  <a:pt x="6826401" y="1140599"/>
                </a:lnTo>
                <a:cubicBezTo>
                  <a:pt x="6826401" y="1145235"/>
                  <a:pt x="6831459" y="1148993"/>
                  <a:pt x="6837698" y="1148993"/>
                </a:cubicBezTo>
                <a:lnTo>
                  <a:pt x="7367375" y="1148993"/>
                </a:lnTo>
                <a:cubicBezTo>
                  <a:pt x="7373615" y="1148993"/>
                  <a:pt x="7378673" y="1145235"/>
                  <a:pt x="7378673" y="1140599"/>
                </a:cubicBezTo>
                <a:lnTo>
                  <a:pt x="7378673" y="1107025"/>
                </a:lnTo>
                <a:cubicBezTo>
                  <a:pt x="7378673" y="1102390"/>
                  <a:pt x="7373615" y="1098631"/>
                  <a:pt x="7367375" y="1098631"/>
                </a:cubicBezTo>
                <a:close/>
                <a:moveTo>
                  <a:pt x="3824872" y="1098631"/>
                </a:moveTo>
                <a:cubicBezTo>
                  <a:pt x="3818632" y="1098631"/>
                  <a:pt x="3813574" y="1102390"/>
                  <a:pt x="3813574" y="1107025"/>
                </a:cubicBezTo>
                <a:lnTo>
                  <a:pt x="3813574" y="1140599"/>
                </a:lnTo>
                <a:cubicBezTo>
                  <a:pt x="3813574" y="1145235"/>
                  <a:pt x="3818632" y="1148993"/>
                  <a:pt x="3824872" y="1148993"/>
                </a:cubicBezTo>
                <a:lnTo>
                  <a:pt x="4354548" y="1148993"/>
                </a:lnTo>
                <a:cubicBezTo>
                  <a:pt x="4360787" y="1148993"/>
                  <a:pt x="4365844" y="1145235"/>
                  <a:pt x="4365844" y="1140599"/>
                </a:cubicBezTo>
                <a:lnTo>
                  <a:pt x="4365844" y="1107025"/>
                </a:lnTo>
                <a:cubicBezTo>
                  <a:pt x="4365844" y="1102390"/>
                  <a:pt x="4360787" y="1098631"/>
                  <a:pt x="4354548" y="1098631"/>
                </a:cubicBezTo>
                <a:close/>
                <a:moveTo>
                  <a:pt x="3767550" y="1048805"/>
                </a:moveTo>
                <a:lnTo>
                  <a:pt x="4411866" y="1048805"/>
                </a:lnTo>
                <a:lnTo>
                  <a:pt x="4411866" y="2070165"/>
                </a:lnTo>
                <a:lnTo>
                  <a:pt x="3767550" y="2070165"/>
                </a:lnTo>
                <a:close/>
                <a:moveTo>
                  <a:pt x="9284775" y="1022820"/>
                </a:moveTo>
                <a:lnTo>
                  <a:pt x="9284775" y="1083595"/>
                </a:lnTo>
                <a:lnTo>
                  <a:pt x="9688442" y="1083595"/>
                </a:lnTo>
                <a:lnTo>
                  <a:pt x="9688442" y="1022820"/>
                </a:lnTo>
                <a:close/>
                <a:moveTo>
                  <a:pt x="9100450" y="1022820"/>
                </a:moveTo>
                <a:lnTo>
                  <a:pt x="9100450" y="1083595"/>
                </a:lnTo>
                <a:lnTo>
                  <a:pt x="9240798" y="1083595"/>
                </a:lnTo>
                <a:lnTo>
                  <a:pt x="9240798" y="1022820"/>
                </a:lnTo>
                <a:close/>
                <a:moveTo>
                  <a:pt x="2453541" y="1022820"/>
                </a:moveTo>
                <a:lnTo>
                  <a:pt x="2453541" y="1083595"/>
                </a:lnTo>
                <a:lnTo>
                  <a:pt x="3024257" y="1083595"/>
                </a:lnTo>
                <a:lnTo>
                  <a:pt x="3024257" y="1022820"/>
                </a:lnTo>
                <a:close/>
                <a:moveTo>
                  <a:pt x="2192935" y="1022820"/>
                </a:moveTo>
                <a:lnTo>
                  <a:pt x="2192935" y="1083595"/>
                </a:lnTo>
                <a:lnTo>
                  <a:pt x="2391362" y="1083595"/>
                </a:lnTo>
                <a:lnTo>
                  <a:pt x="2391362" y="1022820"/>
                </a:lnTo>
                <a:close/>
                <a:moveTo>
                  <a:pt x="7456345" y="980978"/>
                </a:moveTo>
                <a:cubicBezTo>
                  <a:pt x="7448473" y="980978"/>
                  <a:pt x="7442092" y="985719"/>
                  <a:pt x="7442092" y="991568"/>
                </a:cubicBezTo>
                <a:lnTo>
                  <a:pt x="7442092" y="1033926"/>
                </a:lnTo>
                <a:cubicBezTo>
                  <a:pt x="7442092" y="1039775"/>
                  <a:pt x="7448473" y="1044516"/>
                  <a:pt x="7456345" y="1044516"/>
                </a:cubicBezTo>
                <a:lnTo>
                  <a:pt x="7824762" y="1044516"/>
                </a:lnTo>
                <a:cubicBezTo>
                  <a:pt x="7832633" y="1044516"/>
                  <a:pt x="7839015" y="1039775"/>
                  <a:pt x="7839015" y="1033926"/>
                </a:cubicBezTo>
                <a:lnTo>
                  <a:pt x="7839015" y="991568"/>
                </a:lnTo>
                <a:cubicBezTo>
                  <a:pt x="7839015" y="985719"/>
                  <a:pt x="7832633" y="980978"/>
                  <a:pt x="7824762" y="980978"/>
                </a:cubicBezTo>
                <a:close/>
                <a:moveTo>
                  <a:pt x="6268851" y="959214"/>
                </a:moveTo>
                <a:lnTo>
                  <a:pt x="6268851" y="1058867"/>
                </a:lnTo>
                <a:lnTo>
                  <a:pt x="6327291" y="1058867"/>
                </a:lnTo>
                <a:lnTo>
                  <a:pt x="6327291" y="959214"/>
                </a:lnTo>
                <a:close/>
                <a:moveTo>
                  <a:pt x="6186056" y="959214"/>
                </a:moveTo>
                <a:lnTo>
                  <a:pt x="6186056" y="1058867"/>
                </a:lnTo>
                <a:lnTo>
                  <a:pt x="6244498" y="1058867"/>
                </a:lnTo>
                <a:lnTo>
                  <a:pt x="6244498" y="959214"/>
                </a:lnTo>
                <a:close/>
                <a:moveTo>
                  <a:pt x="6103262" y="959214"/>
                </a:moveTo>
                <a:lnTo>
                  <a:pt x="6103262" y="1058867"/>
                </a:lnTo>
                <a:lnTo>
                  <a:pt x="6161704" y="1058867"/>
                </a:lnTo>
                <a:lnTo>
                  <a:pt x="6161704" y="959214"/>
                </a:lnTo>
                <a:close/>
                <a:moveTo>
                  <a:pt x="8358865" y="932535"/>
                </a:moveTo>
                <a:cubicBezTo>
                  <a:pt x="8342727" y="932535"/>
                  <a:pt x="8329645" y="941979"/>
                  <a:pt x="8329645" y="953628"/>
                </a:cubicBezTo>
                <a:cubicBezTo>
                  <a:pt x="8329645" y="965278"/>
                  <a:pt x="8342727" y="974722"/>
                  <a:pt x="8358865" y="974722"/>
                </a:cubicBezTo>
                <a:cubicBezTo>
                  <a:pt x="8375003" y="974722"/>
                  <a:pt x="8388086" y="965278"/>
                  <a:pt x="8388086" y="953628"/>
                </a:cubicBezTo>
                <a:cubicBezTo>
                  <a:pt x="8388086" y="941979"/>
                  <a:pt x="8375003" y="932535"/>
                  <a:pt x="8358865" y="932535"/>
                </a:cubicBezTo>
                <a:close/>
                <a:moveTo>
                  <a:pt x="8273638" y="932535"/>
                </a:moveTo>
                <a:cubicBezTo>
                  <a:pt x="8257499" y="932535"/>
                  <a:pt x="8244417" y="941979"/>
                  <a:pt x="8244417" y="953628"/>
                </a:cubicBezTo>
                <a:cubicBezTo>
                  <a:pt x="8244417" y="965278"/>
                  <a:pt x="8257499" y="974722"/>
                  <a:pt x="8273638" y="974722"/>
                </a:cubicBezTo>
                <a:cubicBezTo>
                  <a:pt x="8289776" y="974722"/>
                  <a:pt x="8302858" y="965278"/>
                  <a:pt x="8302858" y="953628"/>
                </a:cubicBezTo>
                <a:cubicBezTo>
                  <a:pt x="8302858" y="941979"/>
                  <a:pt x="8289776" y="932535"/>
                  <a:pt x="8273638" y="932535"/>
                </a:cubicBezTo>
                <a:close/>
                <a:moveTo>
                  <a:pt x="8190845" y="932535"/>
                </a:moveTo>
                <a:cubicBezTo>
                  <a:pt x="8174706" y="932535"/>
                  <a:pt x="8161624" y="941979"/>
                  <a:pt x="8161624" y="953628"/>
                </a:cubicBezTo>
                <a:cubicBezTo>
                  <a:pt x="8161624" y="965278"/>
                  <a:pt x="8174706" y="974722"/>
                  <a:pt x="8190845" y="974722"/>
                </a:cubicBezTo>
                <a:cubicBezTo>
                  <a:pt x="8206983" y="974722"/>
                  <a:pt x="8220065" y="965278"/>
                  <a:pt x="8220065" y="953628"/>
                </a:cubicBezTo>
                <a:cubicBezTo>
                  <a:pt x="8220065" y="941979"/>
                  <a:pt x="8206983" y="932535"/>
                  <a:pt x="8190845" y="932535"/>
                </a:cubicBezTo>
                <a:close/>
                <a:moveTo>
                  <a:pt x="8105616" y="932535"/>
                </a:moveTo>
                <a:cubicBezTo>
                  <a:pt x="8089478" y="932535"/>
                  <a:pt x="8076395" y="941979"/>
                  <a:pt x="8076395" y="953628"/>
                </a:cubicBezTo>
                <a:cubicBezTo>
                  <a:pt x="8076395" y="965278"/>
                  <a:pt x="8089478" y="974722"/>
                  <a:pt x="8105616" y="974722"/>
                </a:cubicBezTo>
                <a:cubicBezTo>
                  <a:pt x="8121754" y="974722"/>
                  <a:pt x="8134836" y="965278"/>
                  <a:pt x="8134836" y="953628"/>
                </a:cubicBezTo>
                <a:cubicBezTo>
                  <a:pt x="8134836" y="941979"/>
                  <a:pt x="8121754" y="932535"/>
                  <a:pt x="8105616" y="932535"/>
                </a:cubicBezTo>
                <a:close/>
                <a:moveTo>
                  <a:pt x="8025258" y="932535"/>
                </a:moveTo>
                <a:cubicBezTo>
                  <a:pt x="8009120" y="932535"/>
                  <a:pt x="7996037" y="941979"/>
                  <a:pt x="7996037" y="953628"/>
                </a:cubicBezTo>
                <a:cubicBezTo>
                  <a:pt x="7996037" y="965278"/>
                  <a:pt x="8009120" y="974722"/>
                  <a:pt x="8025258" y="974722"/>
                </a:cubicBezTo>
                <a:cubicBezTo>
                  <a:pt x="8041396" y="974722"/>
                  <a:pt x="8054478" y="965278"/>
                  <a:pt x="8054478" y="953628"/>
                </a:cubicBezTo>
                <a:cubicBezTo>
                  <a:pt x="8054478" y="941979"/>
                  <a:pt x="8041396" y="932535"/>
                  <a:pt x="8025258" y="932535"/>
                </a:cubicBezTo>
                <a:close/>
                <a:moveTo>
                  <a:pt x="7940272" y="932535"/>
                </a:moveTo>
                <a:cubicBezTo>
                  <a:pt x="7924134" y="932535"/>
                  <a:pt x="7911051" y="941979"/>
                  <a:pt x="7911051" y="953628"/>
                </a:cubicBezTo>
                <a:cubicBezTo>
                  <a:pt x="7911051" y="965278"/>
                  <a:pt x="7924134" y="974722"/>
                  <a:pt x="7940272" y="974722"/>
                </a:cubicBezTo>
                <a:cubicBezTo>
                  <a:pt x="7956410" y="974722"/>
                  <a:pt x="7969492" y="965278"/>
                  <a:pt x="7969492" y="953628"/>
                </a:cubicBezTo>
                <a:cubicBezTo>
                  <a:pt x="7969492" y="941979"/>
                  <a:pt x="7956410" y="932535"/>
                  <a:pt x="7940272" y="932535"/>
                </a:cubicBezTo>
                <a:close/>
                <a:moveTo>
                  <a:pt x="3676908" y="932535"/>
                </a:moveTo>
                <a:cubicBezTo>
                  <a:pt x="3658540" y="932535"/>
                  <a:pt x="3643651" y="941979"/>
                  <a:pt x="3643651" y="953628"/>
                </a:cubicBezTo>
                <a:cubicBezTo>
                  <a:pt x="3643651" y="965278"/>
                  <a:pt x="3658540" y="974722"/>
                  <a:pt x="3676908" y="974722"/>
                </a:cubicBezTo>
                <a:cubicBezTo>
                  <a:pt x="3695274" y="974722"/>
                  <a:pt x="3710165" y="965278"/>
                  <a:pt x="3710165" y="953628"/>
                </a:cubicBezTo>
                <a:cubicBezTo>
                  <a:pt x="3710165" y="941979"/>
                  <a:pt x="3695274" y="932535"/>
                  <a:pt x="3676908" y="932535"/>
                </a:cubicBezTo>
                <a:close/>
                <a:moveTo>
                  <a:pt x="3579906" y="932535"/>
                </a:moveTo>
                <a:cubicBezTo>
                  <a:pt x="3561540" y="932535"/>
                  <a:pt x="3546649" y="941979"/>
                  <a:pt x="3546649" y="953628"/>
                </a:cubicBezTo>
                <a:cubicBezTo>
                  <a:pt x="3546649" y="965278"/>
                  <a:pt x="3561540" y="974722"/>
                  <a:pt x="3579906" y="974722"/>
                </a:cubicBezTo>
                <a:cubicBezTo>
                  <a:pt x="3598274" y="974722"/>
                  <a:pt x="3613162" y="965278"/>
                  <a:pt x="3613162" y="953628"/>
                </a:cubicBezTo>
                <a:cubicBezTo>
                  <a:pt x="3613162" y="941979"/>
                  <a:pt x="3598274" y="932535"/>
                  <a:pt x="3579906" y="932535"/>
                </a:cubicBezTo>
                <a:close/>
                <a:moveTo>
                  <a:pt x="3485678" y="932535"/>
                </a:moveTo>
                <a:cubicBezTo>
                  <a:pt x="3467311" y="932535"/>
                  <a:pt x="3452423" y="941979"/>
                  <a:pt x="3452423" y="953628"/>
                </a:cubicBezTo>
                <a:cubicBezTo>
                  <a:pt x="3452423" y="965278"/>
                  <a:pt x="3467311" y="974722"/>
                  <a:pt x="3485678" y="974722"/>
                </a:cubicBezTo>
                <a:cubicBezTo>
                  <a:pt x="3504045" y="974722"/>
                  <a:pt x="3518934" y="965278"/>
                  <a:pt x="3518934" y="953628"/>
                </a:cubicBezTo>
                <a:cubicBezTo>
                  <a:pt x="3518934" y="941979"/>
                  <a:pt x="3504045" y="932535"/>
                  <a:pt x="3485678" y="932535"/>
                </a:cubicBezTo>
                <a:close/>
                <a:moveTo>
                  <a:pt x="3388677" y="932535"/>
                </a:moveTo>
                <a:cubicBezTo>
                  <a:pt x="3370310" y="932535"/>
                  <a:pt x="3355420" y="941979"/>
                  <a:pt x="3355420" y="953628"/>
                </a:cubicBezTo>
                <a:cubicBezTo>
                  <a:pt x="3355420" y="965278"/>
                  <a:pt x="3370310" y="974722"/>
                  <a:pt x="3388677" y="974722"/>
                </a:cubicBezTo>
                <a:cubicBezTo>
                  <a:pt x="3407044" y="974722"/>
                  <a:pt x="3421934" y="965278"/>
                  <a:pt x="3421934" y="953628"/>
                </a:cubicBezTo>
                <a:cubicBezTo>
                  <a:pt x="3421934" y="941979"/>
                  <a:pt x="3407044" y="932535"/>
                  <a:pt x="3388677" y="932535"/>
                </a:cubicBezTo>
                <a:close/>
                <a:moveTo>
                  <a:pt x="3297220" y="932535"/>
                </a:moveTo>
                <a:cubicBezTo>
                  <a:pt x="3278853" y="932535"/>
                  <a:pt x="3263964" y="941979"/>
                  <a:pt x="3263964" y="953628"/>
                </a:cubicBezTo>
                <a:cubicBezTo>
                  <a:pt x="3263964" y="965278"/>
                  <a:pt x="3278853" y="974722"/>
                  <a:pt x="3297220" y="974722"/>
                </a:cubicBezTo>
                <a:cubicBezTo>
                  <a:pt x="3315587" y="974722"/>
                  <a:pt x="3330476" y="965278"/>
                  <a:pt x="3330476" y="953628"/>
                </a:cubicBezTo>
                <a:cubicBezTo>
                  <a:pt x="3330476" y="941979"/>
                  <a:pt x="3315587" y="932535"/>
                  <a:pt x="3297220" y="932535"/>
                </a:cubicBezTo>
                <a:close/>
                <a:moveTo>
                  <a:pt x="3200495" y="932535"/>
                </a:moveTo>
                <a:cubicBezTo>
                  <a:pt x="3182128" y="932535"/>
                  <a:pt x="3167239" y="941979"/>
                  <a:pt x="3167239" y="953628"/>
                </a:cubicBezTo>
                <a:cubicBezTo>
                  <a:pt x="3167239" y="965278"/>
                  <a:pt x="3182128" y="974722"/>
                  <a:pt x="3200495" y="974722"/>
                </a:cubicBezTo>
                <a:cubicBezTo>
                  <a:pt x="3218861" y="974722"/>
                  <a:pt x="3233750" y="965278"/>
                  <a:pt x="3233750" y="953628"/>
                </a:cubicBezTo>
                <a:cubicBezTo>
                  <a:pt x="3233750" y="941979"/>
                  <a:pt x="3218861" y="932535"/>
                  <a:pt x="3200495" y="932535"/>
                </a:cubicBezTo>
                <a:close/>
                <a:moveTo>
                  <a:pt x="10817542" y="923020"/>
                </a:moveTo>
                <a:lnTo>
                  <a:pt x="10817542" y="1046645"/>
                </a:lnTo>
                <a:lnTo>
                  <a:pt x="10903062" y="1046645"/>
                </a:lnTo>
                <a:lnTo>
                  <a:pt x="10903062" y="923020"/>
                </a:lnTo>
                <a:close/>
                <a:moveTo>
                  <a:pt x="1059331" y="923020"/>
                </a:moveTo>
                <a:lnTo>
                  <a:pt x="1059331" y="1046645"/>
                </a:lnTo>
                <a:lnTo>
                  <a:pt x="1144851" y="1046645"/>
                </a:lnTo>
                <a:lnTo>
                  <a:pt x="1144851" y="923020"/>
                </a:lnTo>
                <a:close/>
                <a:moveTo>
                  <a:pt x="8472008" y="920899"/>
                </a:moveTo>
                <a:lnTo>
                  <a:pt x="9024281" y="920899"/>
                </a:lnTo>
                <a:lnTo>
                  <a:pt x="9024281" y="1048805"/>
                </a:lnTo>
                <a:lnTo>
                  <a:pt x="8472008" y="1048805"/>
                </a:lnTo>
                <a:close/>
                <a:moveTo>
                  <a:pt x="6826401" y="920899"/>
                </a:moveTo>
                <a:lnTo>
                  <a:pt x="7378673" y="920899"/>
                </a:lnTo>
                <a:lnTo>
                  <a:pt x="7378673" y="1048805"/>
                </a:lnTo>
                <a:lnTo>
                  <a:pt x="6826401" y="1048805"/>
                </a:lnTo>
                <a:close/>
                <a:moveTo>
                  <a:pt x="3813574" y="920899"/>
                </a:moveTo>
                <a:lnTo>
                  <a:pt x="4365846" y="920899"/>
                </a:lnTo>
                <a:lnTo>
                  <a:pt x="4365846" y="1048805"/>
                </a:lnTo>
                <a:lnTo>
                  <a:pt x="3813574" y="1048805"/>
                </a:lnTo>
                <a:close/>
                <a:moveTo>
                  <a:pt x="10657802" y="864905"/>
                </a:moveTo>
                <a:lnTo>
                  <a:pt x="10657802" y="988530"/>
                </a:lnTo>
                <a:lnTo>
                  <a:pt x="10743322" y="988530"/>
                </a:lnTo>
                <a:lnTo>
                  <a:pt x="10743322" y="864905"/>
                </a:lnTo>
                <a:close/>
                <a:moveTo>
                  <a:pt x="899592" y="864905"/>
                </a:moveTo>
                <a:lnTo>
                  <a:pt x="899592" y="988530"/>
                </a:lnTo>
                <a:lnTo>
                  <a:pt x="985112" y="988530"/>
                </a:lnTo>
                <a:lnTo>
                  <a:pt x="985112" y="864905"/>
                </a:lnTo>
                <a:close/>
                <a:moveTo>
                  <a:pt x="7456345" y="852928"/>
                </a:moveTo>
                <a:cubicBezTo>
                  <a:pt x="7448473" y="852928"/>
                  <a:pt x="7442092" y="857670"/>
                  <a:pt x="7442092" y="863518"/>
                </a:cubicBezTo>
                <a:lnTo>
                  <a:pt x="7442092" y="905876"/>
                </a:lnTo>
                <a:cubicBezTo>
                  <a:pt x="7442092" y="911725"/>
                  <a:pt x="7448473" y="916466"/>
                  <a:pt x="7456345" y="916466"/>
                </a:cubicBezTo>
                <a:lnTo>
                  <a:pt x="7824762" y="916466"/>
                </a:lnTo>
                <a:cubicBezTo>
                  <a:pt x="7832633" y="916466"/>
                  <a:pt x="7839015" y="911725"/>
                  <a:pt x="7839015" y="905876"/>
                </a:cubicBezTo>
                <a:lnTo>
                  <a:pt x="7839015" y="863518"/>
                </a:lnTo>
                <a:cubicBezTo>
                  <a:pt x="7839015" y="857670"/>
                  <a:pt x="7832633" y="852928"/>
                  <a:pt x="7824762" y="852928"/>
                </a:cubicBezTo>
                <a:close/>
                <a:moveTo>
                  <a:pt x="6268851" y="831308"/>
                </a:moveTo>
                <a:lnTo>
                  <a:pt x="6268851" y="930961"/>
                </a:lnTo>
                <a:lnTo>
                  <a:pt x="6327291" y="930961"/>
                </a:lnTo>
                <a:lnTo>
                  <a:pt x="6327291" y="831308"/>
                </a:lnTo>
                <a:close/>
                <a:moveTo>
                  <a:pt x="6186056" y="831308"/>
                </a:moveTo>
                <a:lnTo>
                  <a:pt x="6186056" y="930961"/>
                </a:lnTo>
                <a:lnTo>
                  <a:pt x="6244498" y="930961"/>
                </a:lnTo>
                <a:lnTo>
                  <a:pt x="6244498" y="831308"/>
                </a:lnTo>
                <a:close/>
                <a:moveTo>
                  <a:pt x="6103262" y="831308"/>
                </a:moveTo>
                <a:lnTo>
                  <a:pt x="6103262" y="930961"/>
                </a:lnTo>
                <a:lnTo>
                  <a:pt x="6161704" y="930961"/>
                </a:lnTo>
                <a:lnTo>
                  <a:pt x="6161704" y="831308"/>
                </a:lnTo>
                <a:close/>
                <a:moveTo>
                  <a:pt x="10497926" y="818955"/>
                </a:moveTo>
                <a:lnTo>
                  <a:pt x="10497926" y="942581"/>
                </a:lnTo>
                <a:lnTo>
                  <a:pt x="10583445" y="942581"/>
                </a:lnTo>
                <a:lnTo>
                  <a:pt x="10583445" y="818955"/>
                </a:lnTo>
                <a:close/>
                <a:moveTo>
                  <a:pt x="739715" y="818955"/>
                </a:moveTo>
                <a:lnTo>
                  <a:pt x="739715" y="942581"/>
                </a:lnTo>
                <a:lnTo>
                  <a:pt x="825235" y="942581"/>
                </a:lnTo>
                <a:lnTo>
                  <a:pt x="825235" y="818955"/>
                </a:lnTo>
                <a:close/>
                <a:moveTo>
                  <a:pt x="9432174" y="781728"/>
                </a:moveTo>
                <a:lnTo>
                  <a:pt x="9432174" y="905354"/>
                </a:lnTo>
                <a:lnTo>
                  <a:pt x="9517695" y="905354"/>
                </a:lnTo>
                <a:lnTo>
                  <a:pt x="9517695" y="781728"/>
                </a:lnTo>
                <a:close/>
                <a:moveTo>
                  <a:pt x="9293059" y="781728"/>
                </a:moveTo>
                <a:lnTo>
                  <a:pt x="9293059" y="905354"/>
                </a:lnTo>
                <a:lnTo>
                  <a:pt x="9378579" y="905354"/>
                </a:lnTo>
                <a:lnTo>
                  <a:pt x="9378579" y="781728"/>
                </a:lnTo>
                <a:close/>
                <a:moveTo>
                  <a:pt x="2661937" y="781728"/>
                </a:moveTo>
                <a:lnTo>
                  <a:pt x="2661937" y="905354"/>
                </a:lnTo>
                <a:lnTo>
                  <a:pt x="2782849" y="905354"/>
                </a:lnTo>
                <a:lnTo>
                  <a:pt x="2782849" y="781728"/>
                </a:lnTo>
                <a:close/>
                <a:moveTo>
                  <a:pt x="2465250" y="781728"/>
                </a:moveTo>
                <a:lnTo>
                  <a:pt x="2465250" y="905354"/>
                </a:lnTo>
                <a:lnTo>
                  <a:pt x="2586162" y="905354"/>
                </a:lnTo>
                <a:lnTo>
                  <a:pt x="2586162" y="781728"/>
                </a:lnTo>
                <a:close/>
                <a:moveTo>
                  <a:pt x="8788959" y="762361"/>
                </a:moveTo>
                <a:lnTo>
                  <a:pt x="8788959" y="862014"/>
                </a:lnTo>
                <a:lnTo>
                  <a:pt x="8847400" y="862014"/>
                </a:lnTo>
                <a:lnTo>
                  <a:pt x="8847400" y="762361"/>
                </a:lnTo>
                <a:close/>
                <a:moveTo>
                  <a:pt x="8706165" y="762361"/>
                </a:moveTo>
                <a:lnTo>
                  <a:pt x="8706165" y="862014"/>
                </a:lnTo>
                <a:lnTo>
                  <a:pt x="8764606" y="862014"/>
                </a:lnTo>
                <a:lnTo>
                  <a:pt x="8764606" y="762361"/>
                </a:lnTo>
                <a:close/>
                <a:moveTo>
                  <a:pt x="8623371" y="762361"/>
                </a:moveTo>
                <a:lnTo>
                  <a:pt x="8623371" y="862014"/>
                </a:lnTo>
                <a:lnTo>
                  <a:pt x="8681812" y="862014"/>
                </a:lnTo>
                <a:lnTo>
                  <a:pt x="8681812" y="762361"/>
                </a:lnTo>
                <a:close/>
                <a:moveTo>
                  <a:pt x="7456345" y="724880"/>
                </a:moveTo>
                <a:cubicBezTo>
                  <a:pt x="7448473" y="724880"/>
                  <a:pt x="7442092" y="729621"/>
                  <a:pt x="7442092" y="735470"/>
                </a:cubicBezTo>
                <a:lnTo>
                  <a:pt x="7442092" y="777828"/>
                </a:lnTo>
                <a:cubicBezTo>
                  <a:pt x="7442092" y="783676"/>
                  <a:pt x="7448473" y="788417"/>
                  <a:pt x="7456345" y="788417"/>
                </a:cubicBezTo>
                <a:lnTo>
                  <a:pt x="7824762" y="788417"/>
                </a:lnTo>
                <a:cubicBezTo>
                  <a:pt x="7832633" y="788417"/>
                  <a:pt x="7839015" y="783676"/>
                  <a:pt x="7839015" y="777828"/>
                </a:cubicBezTo>
                <a:lnTo>
                  <a:pt x="7839015" y="735470"/>
                </a:lnTo>
                <a:cubicBezTo>
                  <a:pt x="7839015" y="729621"/>
                  <a:pt x="7832633" y="724880"/>
                  <a:pt x="7824762" y="724880"/>
                </a:cubicBezTo>
                <a:close/>
                <a:moveTo>
                  <a:pt x="6268851" y="693441"/>
                </a:moveTo>
                <a:lnTo>
                  <a:pt x="6268851" y="793095"/>
                </a:lnTo>
                <a:lnTo>
                  <a:pt x="6327291" y="793095"/>
                </a:lnTo>
                <a:lnTo>
                  <a:pt x="6327291" y="693441"/>
                </a:lnTo>
                <a:close/>
                <a:moveTo>
                  <a:pt x="6186056" y="693441"/>
                </a:moveTo>
                <a:lnTo>
                  <a:pt x="6186056" y="793095"/>
                </a:lnTo>
                <a:lnTo>
                  <a:pt x="6244498" y="793095"/>
                </a:lnTo>
                <a:lnTo>
                  <a:pt x="6244498" y="693441"/>
                </a:lnTo>
                <a:close/>
                <a:moveTo>
                  <a:pt x="6103262" y="693441"/>
                </a:moveTo>
                <a:lnTo>
                  <a:pt x="6103262" y="793095"/>
                </a:lnTo>
                <a:lnTo>
                  <a:pt x="6161704" y="793095"/>
                </a:lnTo>
                <a:lnTo>
                  <a:pt x="6161704" y="693441"/>
                </a:lnTo>
                <a:close/>
                <a:moveTo>
                  <a:pt x="6058127" y="653041"/>
                </a:moveTo>
                <a:lnTo>
                  <a:pt x="6327292" y="653041"/>
                </a:lnTo>
                <a:lnTo>
                  <a:pt x="6392509" y="653041"/>
                </a:lnTo>
                <a:lnTo>
                  <a:pt x="6410083" y="1109228"/>
                </a:lnTo>
                <a:lnTo>
                  <a:pt x="6046026" y="1107720"/>
                </a:lnTo>
                <a:cubicBezTo>
                  <a:pt x="6045189" y="956161"/>
                  <a:pt x="6058964" y="804601"/>
                  <a:pt x="6058127" y="653041"/>
                </a:cubicBezTo>
                <a:close/>
                <a:moveTo>
                  <a:pt x="8788959" y="634455"/>
                </a:moveTo>
                <a:lnTo>
                  <a:pt x="8788959" y="734108"/>
                </a:lnTo>
                <a:lnTo>
                  <a:pt x="8847400" y="734108"/>
                </a:lnTo>
                <a:lnTo>
                  <a:pt x="8847400" y="634455"/>
                </a:lnTo>
                <a:close/>
                <a:moveTo>
                  <a:pt x="8706165" y="634455"/>
                </a:moveTo>
                <a:lnTo>
                  <a:pt x="8706165" y="734108"/>
                </a:lnTo>
                <a:lnTo>
                  <a:pt x="8764606" y="734108"/>
                </a:lnTo>
                <a:lnTo>
                  <a:pt x="8764606" y="634455"/>
                </a:lnTo>
                <a:close/>
                <a:moveTo>
                  <a:pt x="8623371" y="634455"/>
                </a:moveTo>
                <a:lnTo>
                  <a:pt x="8623371" y="734108"/>
                </a:lnTo>
                <a:lnTo>
                  <a:pt x="8681812" y="734108"/>
                </a:lnTo>
                <a:lnTo>
                  <a:pt x="8681812" y="634455"/>
                </a:lnTo>
                <a:close/>
                <a:moveTo>
                  <a:pt x="3122896" y="633531"/>
                </a:moveTo>
                <a:lnTo>
                  <a:pt x="3751451" y="633531"/>
                </a:lnTo>
                <a:lnTo>
                  <a:pt x="3751451" y="2070165"/>
                </a:lnTo>
                <a:lnTo>
                  <a:pt x="3703231" y="2070165"/>
                </a:lnTo>
                <a:lnTo>
                  <a:pt x="3703231" y="984852"/>
                </a:lnTo>
                <a:lnTo>
                  <a:pt x="3650858" y="984852"/>
                </a:lnTo>
                <a:lnTo>
                  <a:pt x="3650858" y="2070165"/>
                </a:lnTo>
                <a:lnTo>
                  <a:pt x="3606509" y="2070165"/>
                </a:lnTo>
                <a:lnTo>
                  <a:pt x="3606509" y="984852"/>
                </a:lnTo>
                <a:lnTo>
                  <a:pt x="3554136" y="984852"/>
                </a:lnTo>
                <a:lnTo>
                  <a:pt x="3554136" y="2070165"/>
                </a:lnTo>
                <a:lnTo>
                  <a:pt x="3509784" y="2070165"/>
                </a:lnTo>
                <a:lnTo>
                  <a:pt x="3509784" y="984852"/>
                </a:lnTo>
                <a:lnTo>
                  <a:pt x="3457411" y="984852"/>
                </a:lnTo>
                <a:lnTo>
                  <a:pt x="3457411" y="2070165"/>
                </a:lnTo>
                <a:lnTo>
                  <a:pt x="3413062" y="2070165"/>
                </a:lnTo>
                <a:lnTo>
                  <a:pt x="3413062" y="984852"/>
                </a:lnTo>
                <a:lnTo>
                  <a:pt x="3360687" y="984852"/>
                </a:lnTo>
                <a:lnTo>
                  <a:pt x="3360687" y="2070165"/>
                </a:lnTo>
                <a:lnTo>
                  <a:pt x="3316337" y="2070165"/>
                </a:lnTo>
                <a:lnTo>
                  <a:pt x="3316337" y="984852"/>
                </a:lnTo>
                <a:lnTo>
                  <a:pt x="3263964" y="984852"/>
                </a:lnTo>
                <a:lnTo>
                  <a:pt x="3263964" y="2070165"/>
                </a:lnTo>
                <a:lnTo>
                  <a:pt x="3219612" y="2070165"/>
                </a:lnTo>
                <a:lnTo>
                  <a:pt x="3219612" y="984852"/>
                </a:lnTo>
                <a:lnTo>
                  <a:pt x="3167239" y="984852"/>
                </a:lnTo>
                <a:lnTo>
                  <a:pt x="3167239" y="2070165"/>
                </a:lnTo>
                <a:lnTo>
                  <a:pt x="3122896" y="2070165"/>
                </a:lnTo>
                <a:lnTo>
                  <a:pt x="3024257" y="2070165"/>
                </a:lnTo>
                <a:lnTo>
                  <a:pt x="3024257" y="2041573"/>
                </a:lnTo>
                <a:lnTo>
                  <a:pt x="2453541" y="2041573"/>
                </a:lnTo>
                <a:lnTo>
                  <a:pt x="2453541" y="2070165"/>
                </a:lnTo>
                <a:lnTo>
                  <a:pt x="2391362" y="2070165"/>
                </a:lnTo>
                <a:lnTo>
                  <a:pt x="2391362" y="2041573"/>
                </a:lnTo>
                <a:lnTo>
                  <a:pt x="2192935" y="2041573"/>
                </a:lnTo>
                <a:lnTo>
                  <a:pt x="2192935" y="2070165"/>
                </a:lnTo>
                <a:lnTo>
                  <a:pt x="2130759" y="2070165"/>
                </a:lnTo>
                <a:lnTo>
                  <a:pt x="2130759" y="988773"/>
                </a:lnTo>
                <a:lnTo>
                  <a:pt x="2242686" y="988773"/>
                </a:lnTo>
                <a:lnTo>
                  <a:pt x="2183148" y="661155"/>
                </a:lnTo>
                <a:lnTo>
                  <a:pt x="3070506" y="661155"/>
                </a:lnTo>
                <a:lnTo>
                  <a:pt x="3010967" y="988773"/>
                </a:lnTo>
                <a:lnTo>
                  <a:pt x="3122896" y="988773"/>
                </a:lnTo>
                <a:close/>
                <a:moveTo>
                  <a:pt x="10420554" y="624084"/>
                </a:moveTo>
                <a:lnTo>
                  <a:pt x="11043939" y="881890"/>
                </a:lnTo>
                <a:lnTo>
                  <a:pt x="11043939" y="1299068"/>
                </a:lnTo>
                <a:lnTo>
                  <a:pt x="11323163" y="1299068"/>
                </a:lnTo>
                <a:lnTo>
                  <a:pt x="11323163" y="2070165"/>
                </a:lnTo>
                <a:lnTo>
                  <a:pt x="11208637" y="2070165"/>
                </a:lnTo>
                <a:lnTo>
                  <a:pt x="11208637" y="1828109"/>
                </a:lnTo>
                <a:lnTo>
                  <a:pt x="11162619" y="1828109"/>
                </a:lnTo>
                <a:lnTo>
                  <a:pt x="11162619" y="2070165"/>
                </a:lnTo>
                <a:lnTo>
                  <a:pt x="11067402" y="2070165"/>
                </a:lnTo>
                <a:lnTo>
                  <a:pt x="11067402" y="1828109"/>
                </a:lnTo>
                <a:lnTo>
                  <a:pt x="11021384" y="1828109"/>
                </a:lnTo>
                <a:lnTo>
                  <a:pt x="11021384" y="2070165"/>
                </a:lnTo>
                <a:lnTo>
                  <a:pt x="10926070" y="2070165"/>
                </a:lnTo>
                <a:lnTo>
                  <a:pt x="10926070" y="1828109"/>
                </a:lnTo>
                <a:lnTo>
                  <a:pt x="10880052" y="1828109"/>
                </a:lnTo>
                <a:lnTo>
                  <a:pt x="10880052" y="2070165"/>
                </a:lnTo>
                <a:lnTo>
                  <a:pt x="10780874" y="2070165"/>
                </a:lnTo>
                <a:lnTo>
                  <a:pt x="10780874" y="1828109"/>
                </a:lnTo>
                <a:lnTo>
                  <a:pt x="10734856" y="1828109"/>
                </a:lnTo>
                <a:lnTo>
                  <a:pt x="10734856" y="2070165"/>
                </a:lnTo>
                <a:lnTo>
                  <a:pt x="10655102" y="2070165"/>
                </a:lnTo>
                <a:lnTo>
                  <a:pt x="10655102" y="1828109"/>
                </a:lnTo>
                <a:lnTo>
                  <a:pt x="10609084" y="1828109"/>
                </a:lnTo>
                <a:lnTo>
                  <a:pt x="10609084" y="2070165"/>
                </a:lnTo>
                <a:lnTo>
                  <a:pt x="10490485" y="2070165"/>
                </a:lnTo>
                <a:lnTo>
                  <a:pt x="10490485" y="1828109"/>
                </a:lnTo>
                <a:lnTo>
                  <a:pt x="10444467" y="1828109"/>
                </a:lnTo>
                <a:lnTo>
                  <a:pt x="10444467" y="2070165"/>
                </a:lnTo>
                <a:lnTo>
                  <a:pt x="10345290" y="2070165"/>
                </a:lnTo>
                <a:lnTo>
                  <a:pt x="10345290" y="1828109"/>
                </a:lnTo>
                <a:lnTo>
                  <a:pt x="10299272" y="1828109"/>
                </a:lnTo>
                <a:lnTo>
                  <a:pt x="10299272" y="2070165"/>
                </a:lnTo>
                <a:lnTo>
                  <a:pt x="10214948" y="2070165"/>
                </a:lnTo>
                <a:lnTo>
                  <a:pt x="10214948" y="1828109"/>
                </a:lnTo>
                <a:lnTo>
                  <a:pt x="10168930" y="1828109"/>
                </a:lnTo>
                <a:lnTo>
                  <a:pt x="10168930" y="2070165"/>
                </a:lnTo>
                <a:lnTo>
                  <a:pt x="10054902" y="2070165"/>
                </a:lnTo>
                <a:lnTo>
                  <a:pt x="10054902" y="1828109"/>
                </a:lnTo>
                <a:lnTo>
                  <a:pt x="10008885" y="1828109"/>
                </a:lnTo>
                <a:lnTo>
                  <a:pt x="10008885" y="2070165"/>
                </a:lnTo>
                <a:lnTo>
                  <a:pt x="9688442" y="2070165"/>
                </a:lnTo>
                <a:lnTo>
                  <a:pt x="9688442" y="2041573"/>
                </a:lnTo>
                <a:lnTo>
                  <a:pt x="9284775" y="2041573"/>
                </a:lnTo>
                <a:lnTo>
                  <a:pt x="9284775" y="2070165"/>
                </a:lnTo>
                <a:lnTo>
                  <a:pt x="9240798" y="2070165"/>
                </a:lnTo>
                <a:lnTo>
                  <a:pt x="9240798" y="2041573"/>
                </a:lnTo>
                <a:lnTo>
                  <a:pt x="9100450" y="2041573"/>
                </a:lnTo>
                <a:lnTo>
                  <a:pt x="9100450" y="2070165"/>
                </a:lnTo>
                <a:lnTo>
                  <a:pt x="8425986" y="2070165"/>
                </a:lnTo>
                <a:lnTo>
                  <a:pt x="8425986" y="1048805"/>
                </a:lnTo>
                <a:lnTo>
                  <a:pt x="9056473" y="1048805"/>
                </a:lnTo>
                <a:lnTo>
                  <a:pt x="9056473" y="988773"/>
                </a:lnTo>
                <a:lnTo>
                  <a:pt x="9135639" y="988773"/>
                </a:lnTo>
                <a:lnTo>
                  <a:pt x="9093528" y="661155"/>
                </a:lnTo>
                <a:lnTo>
                  <a:pt x="9721155" y="661155"/>
                </a:lnTo>
                <a:lnTo>
                  <a:pt x="9679044" y="988773"/>
                </a:lnTo>
                <a:lnTo>
                  <a:pt x="9758210" y="988773"/>
                </a:lnTo>
                <a:lnTo>
                  <a:pt x="9758210" y="1852181"/>
                </a:lnTo>
                <a:lnTo>
                  <a:pt x="9914054" y="1852181"/>
                </a:lnTo>
                <a:lnTo>
                  <a:pt x="9914054" y="1805307"/>
                </a:lnTo>
                <a:lnTo>
                  <a:pt x="9914054" y="1045950"/>
                </a:lnTo>
                <a:lnTo>
                  <a:pt x="10420554" y="1045950"/>
                </a:lnTo>
                <a:close/>
                <a:moveTo>
                  <a:pt x="662347" y="624084"/>
                </a:moveTo>
                <a:lnTo>
                  <a:pt x="1563846" y="1038650"/>
                </a:lnTo>
                <a:lnTo>
                  <a:pt x="1564614" y="2070165"/>
                </a:lnTo>
                <a:lnTo>
                  <a:pt x="1450428" y="2070165"/>
                </a:lnTo>
                <a:lnTo>
                  <a:pt x="1450428" y="1828109"/>
                </a:lnTo>
                <a:lnTo>
                  <a:pt x="1404410" y="1828109"/>
                </a:lnTo>
                <a:lnTo>
                  <a:pt x="1404410" y="2070165"/>
                </a:lnTo>
                <a:lnTo>
                  <a:pt x="1309192" y="2070165"/>
                </a:lnTo>
                <a:lnTo>
                  <a:pt x="1309192" y="1828109"/>
                </a:lnTo>
                <a:lnTo>
                  <a:pt x="1263174" y="1828109"/>
                </a:lnTo>
                <a:lnTo>
                  <a:pt x="1263174" y="2070165"/>
                </a:lnTo>
                <a:lnTo>
                  <a:pt x="1167860" y="2070165"/>
                </a:lnTo>
                <a:lnTo>
                  <a:pt x="1167860" y="1828109"/>
                </a:lnTo>
                <a:lnTo>
                  <a:pt x="1121843" y="1828109"/>
                </a:lnTo>
                <a:lnTo>
                  <a:pt x="1121843" y="2070165"/>
                </a:lnTo>
                <a:lnTo>
                  <a:pt x="1022664" y="2070165"/>
                </a:lnTo>
                <a:lnTo>
                  <a:pt x="1022664" y="1828109"/>
                </a:lnTo>
                <a:lnTo>
                  <a:pt x="976646" y="1828109"/>
                </a:lnTo>
                <a:lnTo>
                  <a:pt x="976646" y="2070165"/>
                </a:lnTo>
                <a:lnTo>
                  <a:pt x="896893" y="2070165"/>
                </a:lnTo>
                <a:lnTo>
                  <a:pt x="896893" y="1828109"/>
                </a:lnTo>
                <a:lnTo>
                  <a:pt x="850875" y="1828109"/>
                </a:lnTo>
                <a:lnTo>
                  <a:pt x="850875" y="2070165"/>
                </a:lnTo>
                <a:lnTo>
                  <a:pt x="732276" y="2070165"/>
                </a:lnTo>
                <a:lnTo>
                  <a:pt x="732276" y="1828109"/>
                </a:lnTo>
                <a:lnTo>
                  <a:pt x="686259" y="1828109"/>
                </a:lnTo>
                <a:lnTo>
                  <a:pt x="686259" y="2070165"/>
                </a:lnTo>
                <a:lnTo>
                  <a:pt x="587081" y="2070165"/>
                </a:lnTo>
                <a:lnTo>
                  <a:pt x="587081" y="1828109"/>
                </a:lnTo>
                <a:lnTo>
                  <a:pt x="541064" y="1828109"/>
                </a:lnTo>
                <a:lnTo>
                  <a:pt x="541064" y="2070165"/>
                </a:lnTo>
                <a:lnTo>
                  <a:pt x="456739" y="2070165"/>
                </a:lnTo>
                <a:lnTo>
                  <a:pt x="456739" y="1828109"/>
                </a:lnTo>
                <a:lnTo>
                  <a:pt x="410721" y="1828109"/>
                </a:lnTo>
                <a:lnTo>
                  <a:pt x="410721" y="2070165"/>
                </a:lnTo>
                <a:lnTo>
                  <a:pt x="296693" y="2070165"/>
                </a:lnTo>
                <a:lnTo>
                  <a:pt x="296693" y="1828109"/>
                </a:lnTo>
                <a:lnTo>
                  <a:pt x="250675" y="1828109"/>
                </a:lnTo>
                <a:lnTo>
                  <a:pt x="250675" y="2070165"/>
                </a:lnTo>
                <a:lnTo>
                  <a:pt x="0" y="2070165"/>
                </a:lnTo>
                <a:lnTo>
                  <a:pt x="0" y="1852181"/>
                </a:lnTo>
                <a:lnTo>
                  <a:pt x="155847" y="1852181"/>
                </a:lnTo>
                <a:lnTo>
                  <a:pt x="155847" y="1805307"/>
                </a:lnTo>
                <a:lnTo>
                  <a:pt x="155847" y="1045950"/>
                </a:lnTo>
                <a:lnTo>
                  <a:pt x="662347" y="1045950"/>
                </a:lnTo>
                <a:close/>
                <a:moveTo>
                  <a:pt x="7442091" y="500646"/>
                </a:moveTo>
                <a:lnTo>
                  <a:pt x="7839015" y="500646"/>
                </a:lnTo>
                <a:lnTo>
                  <a:pt x="7839015" y="662016"/>
                </a:lnTo>
                <a:lnTo>
                  <a:pt x="7872090" y="662016"/>
                </a:lnTo>
                <a:lnTo>
                  <a:pt x="7872090" y="633531"/>
                </a:lnTo>
                <a:lnTo>
                  <a:pt x="8424362" y="633531"/>
                </a:lnTo>
                <a:lnTo>
                  <a:pt x="8424362" y="2070165"/>
                </a:lnTo>
                <a:lnTo>
                  <a:pt x="8381996" y="2070165"/>
                </a:lnTo>
                <a:lnTo>
                  <a:pt x="8381996" y="984852"/>
                </a:lnTo>
                <a:lnTo>
                  <a:pt x="8335978" y="984852"/>
                </a:lnTo>
                <a:lnTo>
                  <a:pt x="8335978" y="2070165"/>
                </a:lnTo>
                <a:lnTo>
                  <a:pt x="8297011" y="2070165"/>
                </a:lnTo>
                <a:lnTo>
                  <a:pt x="8297011" y="984852"/>
                </a:lnTo>
                <a:lnTo>
                  <a:pt x="8250994" y="984852"/>
                </a:lnTo>
                <a:lnTo>
                  <a:pt x="8250994" y="2070165"/>
                </a:lnTo>
                <a:lnTo>
                  <a:pt x="8212026" y="2070165"/>
                </a:lnTo>
                <a:lnTo>
                  <a:pt x="8212026" y="984852"/>
                </a:lnTo>
                <a:lnTo>
                  <a:pt x="8166008" y="984852"/>
                </a:lnTo>
                <a:lnTo>
                  <a:pt x="8166008" y="2070165"/>
                </a:lnTo>
                <a:lnTo>
                  <a:pt x="8127041" y="2070165"/>
                </a:lnTo>
                <a:lnTo>
                  <a:pt x="8127041" y="984852"/>
                </a:lnTo>
                <a:lnTo>
                  <a:pt x="8081023" y="984852"/>
                </a:lnTo>
                <a:lnTo>
                  <a:pt x="8081023" y="2070165"/>
                </a:lnTo>
                <a:lnTo>
                  <a:pt x="8042055" y="2070165"/>
                </a:lnTo>
                <a:lnTo>
                  <a:pt x="8042055" y="984852"/>
                </a:lnTo>
                <a:lnTo>
                  <a:pt x="7996037" y="984852"/>
                </a:lnTo>
                <a:lnTo>
                  <a:pt x="7996037" y="2070165"/>
                </a:lnTo>
                <a:lnTo>
                  <a:pt x="7957069" y="2070165"/>
                </a:lnTo>
                <a:lnTo>
                  <a:pt x="7957069" y="984852"/>
                </a:lnTo>
                <a:lnTo>
                  <a:pt x="7911051" y="984852"/>
                </a:lnTo>
                <a:lnTo>
                  <a:pt x="7911051" y="2070165"/>
                </a:lnTo>
                <a:lnTo>
                  <a:pt x="6780378" y="2070165"/>
                </a:lnTo>
                <a:lnTo>
                  <a:pt x="6780378" y="1048805"/>
                </a:lnTo>
                <a:lnTo>
                  <a:pt x="7409014" y="1048805"/>
                </a:lnTo>
                <a:lnTo>
                  <a:pt x="7409014" y="662016"/>
                </a:lnTo>
                <a:lnTo>
                  <a:pt x="7442091" y="662016"/>
                </a:lnTo>
                <a:close/>
                <a:moveTo>
                  <a:pt x="8788959" y="496589"/>
                </a:moveTo>
                <a:lnTo>
                  <a:pt x="8788959" y="596242"/>
                </a:lnTo>
                <a:lnTo>
                  <a:pt x="8847400" y="596242"/>
                </a:lnTo>
                <a:lnTo>
                  <a:pt x="8847400" y="496589"/>
                </a:lnTo>
                <a:close/>
                <a:moveTo>
                  <a:pt x="8706165" y="496589"/>
                </a:moveTo>
                <a:lnTo>
                  <a:pt x="8706165" y="596242"/>
                </a:lnTo>
                <a:lnTo>
                  <a:pt x="8764606" y="596242"/>
                </a:lnTo>
                <a:lnTo>
                  <a:pt x="8764606" y="496589"/>
                </a:lnTo>
                <a:close/>
                <a:moveTo>
                  <a:pt x="8623371" y="496589"/>
                </a:moveTo>
                <a:lnTo>
                  <a:pt x="8623371" y="596242"/>
                </a:lnTo>
                <a:lnTo>
                  <a:pt x="8681812" y="596242"/>
                </a:lnTo>
                <a:lnTo>
                  <a:pt x="8681812" y="496589"/>
                </a:lnTo>
                <a:close/>
                <a:moveTo>
                  <a:pt x="6195795" y="494113"/>
                </a:moveTo>
                <a:lnTo>
                  <a:pt x="6195795" y="593766"/>
                </a:lnTo>
                <a:lnTo>
                  <a:pt x="6254237" y="593766"/>
                </a:lnTo>
                <a:lnTo>
                  <a:pt x="6254237" y="494113"/>
                </a:lnTo>
                <a:close/>
                <a:moveTo>
                  <a:pt x="8578234" y="456188"/>
                </a:moveTo>
                <a:lnTo>
                  <a:pt x="8847400" y="456188"/>
                </a:lnTo>
                <a:lnTo>
                  <a:pt x="8912617" y="456188"/>
                </a:lnTo>
                <a:lnTo>
                  <a:pt x="8930192" y="912376"/>
                </a:lnTo>
                <a:lnTo>
                  <a:pt x="8566135" y="910867"/>
                </a:lnTo>
                <a:cubicBezTo>
                  <a:pt x="8565297" y="759308"/>
                  <a:pt x="8579071" y="607748"/>
                  <a:pt x="8578234" y="456188"/>
                </a:cubicBezTo>
                <a:close/>
                <a:moveTo>
                  <a:pt x="7940272" y="400992"/>
                </a:moveTo>
                <a:lnTo>
                  <a:pt x="8337195" y="400992"/>
                </a:lnTo>
                <a:lnTo>
                  <a:pt x="8337195" y="632631"/>
                </a:lnTo>
                <a:lnTo>
                  <a:pt x="7940272" y="632631"/>
                </a:lnTo>
                <a:close/>
                <a:moveTo>
                  <a:pt x="3200495" y="400992"/>
                </a:moveTo>
                <a:lnTo>
                  <a:pt x="3652243" y="400992"/>
                </a:lnTo>
                <a:lnTo>
                  <a:pt x="3652243" y="632631"/>
                </a:lnTo>
                <a:lnTo>
                  <a:pt x="3200495" y="632631"/>
                </a:lnTo>
                <a:close/>
                <a:moveTo>
                  <a:pt x="6195795" y="361228"/>
                </a:moveTo>
                <a:lnTo>
                  <a:pt x="6195795" y="460881"/>
                </a:lnTo>
                <a:lnTo>
                  <a:pt x="6254237" y="460881"/>
                </a:lnTo>
                <a:lnTo>
                  <a:pt x="6254237" y="361228"/>
                </a:lnTo>
                <a:close/>
                <a:moveTo>
                  <a:pt x="2634035" y="306774"/>
                </a:moveTo>
                <a:cubicBezTo>
                  <a:pt x="2653916" y="306774"/>
                  <a:pt x="2670033" y="318656"/>
                  <a:pt x="2670033" y="333312"/>
                </a:cubicBezTo>
                <a:lnTo>
                  <a:pt x="2670033" y="516582"/>
                </a:lnTo>
                <a:cubicBezTo>
                  <a:pt x="2670033" y="523910"/>
                  <a:pt x="2666004" y="530545"/>
                  <a:pt x="2659490" y="535348"/>
                </a:cubicBezTo>
                <a:lnTo>
                  <a:pt x="2639476" y="541458"/>
                </a:lnTo>
                <a:lnTo>
                  <a:pt x="2832497" y="541458"/>
                </a:lnTo>
                <a:lnTo>
                  <a:pt x="2832497" y="657277"/>
                </a:lnTo>
                <a:lnTo>
                  <a:pt x="2435573" y="657277"/>
                </a:lnTo>
                <a:lnTo>
                  <a:pt x="2435573" y="541458"/>
                </a:lnTo>
                <a:lnTo>
                  <a:pt x="2628593" y="541458"/>
                </a:lnTo>
                <a:lnTo>
                  <a:pt x="2608580" y="535348"/>
                </a:lnTo>
                <a:cubicBezTo>
                  <a:pt x="2602066" y="530545"/>
                  <a:pt x="2598037" y="523910"/>
                  <a:pt x="2598037" y="516582"/>
                </a:cubicBezTo>
                <a:lnTo>
                  <a:pt x="2598037" y="333312"/>
                </a:lnTo>
                <a:cubicBezTo>
                  <a:pt x="2598037" y="318656"/>
                  <a:pt x="2614154" y="306774"/>
                  <a:pt x="2634035" y="306774"/>
                </a:cubicBezTo>
                <a:close/>
                <a:moveTo>
                  <a:pt x="8715904" y="297260"/>
                </a:moveTo>
                <a:lnTo>
                  <a:pt x="8715904" y="396914"/>
                </a:lnTo>
                <a:lnTo>
                  <a:pt x="8774345" y="396914"/>
                </a:lnTo>
                <a:lnTo>
                  <a:pt x="8774345" y="297260"/>
                </a:lnTo>
                <a:close/>
                <a:moveTo>
                  <a:pt x="8099108" y="254150"/>
                </a:moveTo>
                <a:lnTo>
                  <a:pt x="8138400" y="254150"/>
                </a:lnTo>
                <a:cubicBezTo>
                  <a:pt x="8143826" y="254150"/>
                  <a:pt x="8148224" y="257392"/>
                  <a:pt x="8148224" y="261392"/>
                </a:cubicBezTo>
                <a:lnTo>
                  <a:pt x="8148224" y="393686"/>
                </a:lnTo>
                <a:cubicBezTo>
                  <a:pt x="8148224" y="397686"/>
                  <a:pt x="8143826" y="400928"/>
                  <a:pt x="8138400" y="400928"/>
                </a:cubicBezTo>
                <a:lnTo>
                  <a:pt x="8099108" y="400928"/>
                </a:lnTo>
                <a:cubicBezTo>
                  <a:pt x="8093682" y="400928"/>
                  <a:pt x="8089284" y="397686"/>
                  <a:pt x="8089284" y="393686"/>
                </a:cubicBezTo>
                <a:lnTo>
                  <a:pt x="8089284" y="261392"/>
                </a:lnTo>
                <a:cubicBezTo>
                  <a:pt x="8089284" y="257392"/>
                  <a:pt x="8093682" y="254150"/>
                  <a:pt x="8099108" y="254150"/>
                </a:cubicBezTo>
                <a:close/>
                <a:moveTo>
                  <a:pt x="3343175" y="254150"/>
                </a:moveTo>
                <a:lnTo>
                  <a:pt x="3387895" y="254150"/>
                </a:lnTo>
                <a:cubicBezTo>
                  <a:pt x="3394070" y="254150"/>
                  <a:pt x="3399075" y="257839"/>
                  <a:pt x="3399075" y="262392"/>
                </a:cubicBezTo>
                <a:lnTo>
                  <a:pt x="3399075" y="392686"/>
                </a:lnTo>
                <a:cubicBezTo>
                  <a:pt x="3399075" y="397238"/>
                  <a:pt x="3394070" y="400928"/>
                  <a:pt x="3387895" y="400928"/>
                </a:cubicBezTo>
                <a:lnTo>
                  <a:pt x="3343175" y="400928"/>
                </a:lnTo>
                <a:cubicBezTo>
                  <a:pt x="3336999" y="400928"/>
                  <a:pt x="3331994" y="397238"/>
                  <a:pt x="3331994" y="392686"/>
                </a:cubicBezTo>
                <a:lnTo>
                  <a:pt x="3331994" y="262392"/>
                </a:lnTo>
                <a:cubicBezTo>
                  <a:pt x="3331994" y="257839"/>
                  <a:pt x="3336999" y="254150"/>
                  <a:pt x="3343175" y="254150"/>
                </a:cubicBezTo>
                <a:close/>
                <a:moveTo>
                  <a:pt x="6195795" y="228341"/>
                </a:moveTo>
                <a:lnTo>
                  <a:pt x="6195795" y="327995"/>
                </a:lnTo>
                <a:lnTo>
                  <a:pt x="6254237" y="327995"/>
                </a:lnTo>
                <a:lnTo>
                  <a:pt x="6254237" y="228341"/>
                </a:lnTo>
                <a:close/>
                <a:moveTo>
                  <a:pt x="9338267" y="227870"/>
                </a:moveTo>
                <a:lnTo>
                  <a:pt x="9486609" y="227870"/>
                </a:lnTo>
                <a:lnTo>
                  <a:pt x="9486609" y="541458"/>
                </a:lnTo>
                <a:lnTo>
                  <a:pt x="9552809" y="541458"/>
                </a:lnTo>
                <a:lnTo>
                  <a:pt x="9552809" y="657277"/>
                </a:lnTo>
                <a:lnTo>
                  <a:pt x="9272066" y="657277"/>
                </a:lnTo>
                <a:lnTo>
                  <a:pt x="9272066" y="541458"/>
                </a:lnTo>
                <a:lnTo>
                  <a:pt x="9338267" y="541458"/>
                </a:lnTo>
                <a:close/>
                <a:moveTo>
                  <a:pt x="6135400" y="196853"/>
                </a:moveTo>
                <a:lnTo>
                  <a:pt x="6317711" y="196853"/>
                </a:lnTo>
                <a:lnTo>
                  <a:pt x="6327292" y="653041"/>
                </a:lnTo>
                <a:lnTo>
                  <a:pt x="6128803" y="651532"/>
                </a:lnTo>
                <a:cubicBezTo>
                  <a:pt x="6128347" y="499973"/>
                  <a:pt x="6135857" y="348413"/>
                  <a:pt x="6135400" y="196853"/>
                </a:cubicBezTo>
                <a:close/>
                <a:moveTo>
                  <a:pt x="8715904" y="164374"/>
                </a:moveTo>
                <a:lnTo>
                  <a:pt x="8715904" y="264028"/>
                </a:lnTo>
                <a:lnTo>
                  <a:pt x="8774345" y="264028"/>
                </a:lnTo>
                <a:lnTo>
                  <a:pt x="8774345" y="164374"/>
                </a:lnTo>
                <a:close/>
                <a:moveTo>
                  <a:pt x="8196686" y="71436"/>
                </a:moveTo>
                <a:lnTo>
                  <a:pt x="8227364" y="71436"/>
                </a:lnTo>
                <a:cubicBezTo>
                  <a:pt x="8231600" y="71436"/>
                  <a:pt x="8235034" y="73968"/>
                  <a:pt x="8235034" y="77091"/>
                </a:cubicBezTo>
                <a:lnTo>
                  <a:pt x="8235034" y="395272"/>
                </a:lnTo>
                <a:cubicBezTo>
                  <a:pt x="8235034" y="398395"/>
                  <a:pt x="8231600" y="400926"/>
                  <a:pt x="8227364" y="400926"/>
                </a:cubicBezTo>
                <a:lnTo>
                  <a:pt x="8196686" y="400926"/>
                </a:lnTo>
                <a:cubicBezTo>
                  <a:pt x="8192450" y="400926"/>
                  <a:pt x="8189016" y="398395"/>
                  <a:pt x="8189016" y="395272"/>
                </a:cubicBezTo>
                <a:lnTo>
                  <a:pt x="8189016" y="77091"/>
                </a:lnTo>
                <a:cubicBezTo>
                  <a:pt x="8189016" y="73968"/>
                  <a:pt x="8192450" y="71436"/>
                  <a:pt x="8196686" y="71436"/>
                </a:cubicBezTo>
                <a:close/>
                <a:moveTo>
                  <a:pt x="3454229" y="71436"/>
                </a:moveTo>
                <a:lnTo>
                  <a:pt x="3489143" y="71436"/>
                </a:lnTo>
                <a:cubicBezTo>
                  <a:pt x="3493964" y="71436"/>
                  <a:pt x="3497872" y="74317"/>
                  <a:pt x="3497872" y="77871"/>
                </a:cubicBezTo>
                <a:lnTo>
                  <a:pt x="3497872" y="394491"/>
                </a:lnTo>
                <a:cubicBezTo>
                  <a:pt x="3497872" y="398045"/>
                  <a:pt x="3493964" y="400926"/>
                  <a:pt x="3489143" y="400926"/>
                </a:cubicBezTo>
                <a:lnTo>
                  <a:pt x="3454229" y="400926"/>
                </a:lnTo>
                <a:cubicBezTo>
                  <a:pt x="3449407" y="400926"/>
                  <a:pt x="3445501" y="398045"/>
                  <a:pt x="3445501" y="394491"/>
                </a:cubicBezTo>
                <a:lnTo>
                  <a:pt x="3445501" y="77871"/>
                </a:lnTo>
                <a:cubicBezTo>
                  <a:pt x="3445501" y="74317"/>
                  <a:pt x="3449407" y="71436"/>
                  <a:pt x="3454229" y="71436"/>
                </a:cubicBezTo>
                <a:close/>
                <a:moveTo>
                  <a:pt x="8715904" y="31489"/>
                </a:moveTo>
                <a:lnTo>
                  <a:pt x="8715904" y="131142"/>
                </a:lnTo>
                <a:lnTo>
                  <a:pt x="8774345" y="131142"/>
                </a:lnTo>
                <a:lnTo>
                  <a:pt x="8774345" y="31489"/>
                </a:lnTo>
                <a:close/>
                <a:moveTo>
                  <a:pt x="8655508" y="0"/>
                </a:moveTo>
                <a:lnTo>
                  <a:pt x="8837817" y="0"/>
                </a:lnTo>
                <a:lnTo>
                  <a:pt x="8847400" y="456188"/>
                </a:lnTo>
                <a:lnTo>
                  <a:pt x="8648910" y="454680"/>
                </a:lnTo>
                <a:cubicBezTo>
                  <a:pt x="8648454" y="303120"/>
                  <a:pt x="8655964" y="151561"/>
                  <a:pt x="8655508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1B3261-742E-48EE-A808-3FDC8EEC627D}"/>
              </a:ext>
            </a:extLst>
          </p:cNvPr>
          <p:cNvSpPr/>
          <p:nvPr userDrawn="1"/>
        </p:nvSpPr>
        <p:spPr>
          <a:xfrm>
            <a:off x="0" y="6617110"/>
            <a:ext cx="12192000" cy="240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모서리가 둥근 직사각형 10">
            <a:extLst>
              <a:ext uri="{FF2B5EF4-FFF2-40B4-BE49-F238E27FC236}">
                <a16:creationId xmlns:a16="http://schemas.microsoft.com/office/drawing/2014/main" id="{F5683CE7-C064-4D5F-92EE-41E2AF43F47D}"/>
              </a:ext>
            </a:extLst>
          </p:cNvPr>
          <p:cNvSpPr/>
          <p:nvPr userDrawn="1"/>
        </p:nvSpPr>
        <p:spPr>
          <a:xfrm>
            <a:off x="242213" y="477948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1" spc="-151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방향 및 중점 사항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E804B945-B942-40DC-B473-AE5B6C7CE80B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410061" y="524431"/>
            <a:ext cx="5196407" cy="42556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400" b="1" spc="-15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5F506E1-13B7-410E-8AC2-407FF194C03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242207" y="1697497"/>
            <a:ext cx="5196407" cy="37003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000" b="1" spc="-1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  <p:sp>
        <p:nvSpPr>
          <p:cNvPr id="26" name="텍스트 개체 틀 24">
            <a:extLst>
              <a:ext uri="{FF2B5EF4-FFF2-40B4-BE49-F238E27FC236}">
                <a16:creationId xmlns:a16="http://schemas.microsoft.com/office/drawing/2014/main" id="{9F9CF888-5EBC-4597-8F64-EF71584EFDF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240859" y="1070097"/>
            <a:ext cx="11315900" cy="3353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6000" indent="-180000">
              <a:lnSpc>
                <a:spcPct val="80000"/>
              </a:lnSpc>
              <a:buFont typeface="KoPub돋움체 Medium" panose="02020603020101020101" pitchFamily="18" charset="-127"/>
              <a:buChar char="-"/>
              <a:defRPr lang="ko-KR" altLang="en-US" sz="1401" spc="-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98EED5-E040-427F-90CF-6FD7E1AF27B0}"/>
              </a:ext>
            </a:extLst>
          </p:cNvPr>
          <p:cNvSpPr/>
          <p:nvPr userDrawn="1"/>
        </p:nvSpPr>
        <p:spPr>
          <a:xfrm>
            <a:off x="408274" y="139399"/>
            <a:ext cx="5691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751"/>
              </a:spcAft>
            </a:pPr>
            <a:r>
              <a:rPr lang="en-US" altLang="ko-KR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</a:t>
            </a:r>
            <a:r>
              <a:rPr lang="en-US" altLang="ko-KR" sz="1600" b="1" spc="-11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OJT</a:t>
            </a:r>
            <a:r>
              <a:rPr lang="ko-KR" altLang="en-US" sz="1600" b="1" spc="-113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최종 보고</a:t>
            </a:r>
            <a:endParaRPr lang="ko-KR" altLang="en-US" sz="1600" b="1" spc="-11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2DFF2B-A30C-4323-8D92-50FB53495CEF}"/>
              </a:ext>
            </a:extLst>
          </p:cNvPr>
          <p:cNvSpPr txBox="1"/>
          <p:nvPr userDrawn="1"/>
        </p:nvSpPr>
        <p:spPr>
          <a:xfrm>
            <a:off x="5657419" y="6552889"/>
            <a:ext cx="877163" cy="3693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</a:lstStyle>
          <a:p>
            <a:pPr lvl="0" algn="ctr"/>
            <a:fld id="{4F9F75C6-8662-4DD1-9CAA-255528CA10D6}" type="slidenum">
              <a:rPr lang="en-US" altLang="ko-KR" sz="18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49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7F64F8-65A9-4CED-A41D-AB637DB9607D}"/>
              </a:ext>
            </a:extLst>
          </p:cNvPr>
          <p:cNvSpPr/>
          <p:nvPr userDrawn="1"/>
        </p:nvSpPr>
        <p:spPr>
          <a:xfrm>
            <a:off x="0" y="13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0DB90D-BC23-480E-8E9C-8916E1C471D8}"/>
              </a:ext>
            </a:extLst>
          </p:cNvPr>
          <p:cNvGrpSpPr/>
          <p:nvPr userDrawn="1"/>
        </p:nvGrpSpPr>
        <p:grpSpPr>
          <a:xfrm>
            <a:off x="0" y="2334325"/>
            <a:ext cx="12192000" cy="2633923"/>
            <a:chOff x="0" y="2334317"/>
            <a:chExt cx="9906000" cy="263392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550A000-0C0D-48C4-AD4D-0FA6E37608B2}"/>
                </a:ext>
              </a:extLst>
            </p:cNvPr>
            <p:cNvGrpSpPr/>
            <p:nvPr/>
          </p:nvGrpSpPr>
          <p:grpSpPr>
            <a:xfrm>
              <a:off x="0" y="2337886"/>
              <a:ext cx="9906000" cy="2630354"/>
              <a:chOff x="0" y="2337886"/>
              <a:chExt cx="9906000" cy="263035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0CA5AD1-8319-4A60-9616-FA468AB6EE0E}"/>
                  </a:ext>
                </a:extLst>
              </p:cNvPr>
              <p:cNvSpPr/>
              <p:nvPr/>
            </p:nvSpPr>
            <p:spPr>
              <a:xfrm>
                <a:off x="0" y="2338086"/>
                <a:ext cx="9906000" cy="2630154"/>
              </a:xfrm>
              <a:prstGeom prst="rect">
                <a:avLst/>
              </a:prstGeom>
              <a:pattFill prst="ltDnDiag">
                <a:fgClr>
                  <a:schemeClr val="accent1">
                    <a:lumMod val="50000"/>
                  </a:schemeClr>
                </a:fgClr>
                <a:bgClr>
                  <a:schemeClr val="accent1">
                    <a:lumMod val="75000"/>
                  </a:schemeClr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38DC9D8-6A67-4133-BEF8-FE37459EDB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0961" t="39249" r="45852" b="45034"/>
              <a:stretch/>
            </p:blipFill>
            <p:spPr>
              <a:xfrm>
                <a:off x="0" y="2337886"/>
                <a:ext cx="9906000" cy="2630154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72BFE6-0A1B-443F-B3BE-4D6B43E90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597" r="47962"/>
            <a:stretch/>
          </p:blipFill>
          <p:spPr>
            <a:xfrm>
              <a:off x="6987270" y="2334317"/>
              <a:ext cx="2918730" cy="752598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91BD59D-6677-430C-8374-C353ED3FDDE9}"/>
              </a:ext>
            </a:extLst>
          </p:cNvPr>
          <p:cNvSpPr/>
          <p:nvPr userDrawn="1"/>
        </p:nvSpPr>
        <p:spPr>
          <a:xfrm>
            <a:off x="311159" y="1425203"/>
            <a:ext cx="3504384" cy="363628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창업성장기술개발사업  디딤돌 </a:t>
            </a:r>
            <a:r>
              <a:rPr lang="en-US" altLang="ko-KR" sz="1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첫걸음</a:t>
            </a:r>
            <a:r>
              <a:rPr lang="en-US" altLang="ko-KR" sz="1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2</a:t>
            </a:r>
            <a:r>
              <a:rPr lang="ko-KR" altLang="en-US" sz="1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CFCD64-5D75-4039-8B60-DBD46131CACE}"/>
              </a:ext>
            </a:extLst>
          </p:cNvPr>
          <p:cNvGrpSpPr/>
          <p:nvPr userDrawn="1"/>
        </p:nvGrpSpPr>
        <p:grpSpPr>
          <a:xfrm>
            <a:off x="6878945" y="3614340"/>
            <a:ext cx="5182895" cy="1397545"/>
            <a:chOff x="3966927" y="3690357"/>
            <a:chExt cx="5182895" cy="139754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D22914D-ACA0-4823-A07D-2208BDC4744D}"/>
                </a:ext>
              </a:extLst>
            </p:cNvPr>
            <p:cNvGrpSpPr/>
            <p:nvPr/>
          </p:nvGrpSpPr>
          <p:grpSpPr>
            <a:xfrm>
              <a:off x="6378104" y="3690357"/>
              <a:ext cx="1811729" cy="1357480"/>
              <a:chOff x="1845871" y="3615039"/>
              <a:chExt cx="1630427" cy="1221635"/>
            </a:xfrm>
          </p:grpSpPr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9F94D959-413B-4D70-A696-360912B9F9E0}"/>
                  </a:ext>
                </a:extLst>
              </p:cNvPr>
              <p:cNvSpPr/>
              <p:nvPr/>
            </p:nvSpPr>
            <p:spPr>
              <a:xfrm>
                <a:off x="1845871" y="4004201"/>
                <a:ext cx="565349" cy="803164"/>
              </a:xfrm>
              <a:custGeom>
                <a:avLst/>
                <a:gdLst>
                  <a:gd name="connsiteX0" fmla="*/ 282675 w 565349"/>
                  <a:gd name="connsiteY0" fmla="*/ 737507 h 803164"/>
                  <a:gd name="connsiteX1" fmla="*/ 259815 w 565349"/>
                  <a:gd name="connsiteY1" fmla="*/ 760367 h 803164"/>
                  <a:gd name="connsiteX2" fmla="*/ 282675 w 565349"/>
                  <a:gd name="connsiteY2" fmla="*/ 783227 h 803164"/>
                  <a:gd name="connsiteX3" fmla="*/ 305535 w 565349"/>
                  <a:gd name="connsiteY3" fmla="*/ 760367 h 803164"/>
                  <a:gd name="connsiteX4" fmla="*/ 282675 w 565349"/>
                  <a:gd name="connsiteY4" fmla="*/ 737507 h 803164"/>
                  <a:gd name="connsiteX5" fmla="*/ 53850 w 565349"/>
                  <a:gd name="connsiteY5" fmla="*/ 49868 h 803164"/>
                  <a:gd name="connsiteX6" fmla="*/ 53850 w 565349"/>
                  <a:gd name="connsiteY6" fmla="*/ 721271 h 803164"/>
                  <a:gd name="connsiteX7" fmla="*/ 511498 w 565349"/>
                  <a:gd name="connsiteY7" fmla="*/ 721271 h 803164"/>
                  <a:gd name="connsiteX8" fmla="*/ 511498 w 565349"/>
                  <a:gd name="connsiteY8" fmla="*/ 49868 h 803164"/>
                  <a:gd name="connsiteX9" fmla="*/ 59667 w 565349"/>
                  <a:gd name="connsiteY9" fmla="*/ 0 h 803164"/>
                  <a:gd name="connsiteX10" fmla="*/ 505682 w 565349"/>
                  <a:gd name="connsiteY10" fmla="*/ 0 h 803164"/>
                  <a:gd name="connsiteX11" fmla="*/ 565349 w 565349"/>
                  <a:gd name="connsiteY11" fmla="*/ 59667 h 803164"/>
                  <a:gd name="connsiteX12" fmla="*/ 565349 w 565349"/>
                  <a:gd name="connsiteY12" fmla="*/ 743497 h 803164"/>
                  <a:gd name="connsiteX13" fmla="*/ 505682 w 565349"/>
                  <a:gd name="connsiteY13" fmla="*/ 803164 h 803164"/>
                  <a:gd name="connsiteX14" fmla="*/ 59667 w 565349"/>
                  <a:gd name="connsiteY14" fmla="*/ 803164 h 803164"/>
                  <a:gd name="connsiteX15" fmla="*/ 0 w 565349"/>
                  <a:gd name="connsiteY15" fmla="*/ 743497 h 803164"/>
                  <a:gd name="connsiteX16" fmla="*/ 0 w 565349"/>
                  <a:gd name="connsiteY16" fmla="*/ 59667 h 803164"/>
                  <a:gd name="connsiteX17" fmla="*/ 59667 w 565349"/>
                  <a:gd name="connsiteY17" fmla="*/ 0 h 803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5349" h="803164">
                    <a:moveTo>
                      <a:pt x="282675" y="737507"/>
                    </a:moveTo>
                    <a:cubicBezTo>
                      <a:pt x="270050" y="737507"/>
                      <a:pt x="259815" y="747742"/>
                      <a:pt x="259815" y="760367"/>
                    </a:cubicBezTo>
                    <a:cubicBezTo>
                      <a:pt x="259815" y="772992"/>
                      <a:pt x="270050" y="783227"/>
                      <a:pt x="282675" y="783227"/>
                    </a:cubicBezTo>
                    <a:cubicBezTo>
                      <a:pt x="295300" y="783227"/>
                      <a:pt x="305535" y="772992"/>
                      <a:pt x="305535" y="760367"/>
                    </a:cubicBezTo>
                    <a:cubicBezTo>
                      <a:pt x="305535" y="747742"/>
                      <a:pt x="295300" y="737507"/>
                      <a:pt x="282675" y="737507"/>
                    </a:cubicBezTo>
                    <a:close/>
                    <a:moveTo>
                      <a:pt x="53850" y="49868"/>
                    </a:moveTo>
                    <a:lnTo>
                      <a:pt x="53850" y="721271"/>
                    </a:lnTo>
                    <a:lnTo>
                      <a:pt x="511498" y="721271"/>
                    </a:lnTo>
                    <a:lnTo>
                      <a:pt x="511498" y="49868"/>
                    </a:lnTo>
                    <a:close/>
                    <a:moveTo>
                      <a:pt x="59667" y="0"/>
                    </a:moveTo>
                    <a:lnTo>
                      <a:pt x="505682" y="0"/>
                    </a:lnTo>
                    <a:cubicBezTo>
                      <a:pt x="538635" y="0"/>
                      <a:pt x="565349" y="26714"/>
                      <a:pt x="565349" y="59667"/>
                    </a:cubicBezTo>
                    <a:lnTo>
                      <a:pt x="565349" y="743497"/>
                    </a:lnTo>
                    <a:cubicBezTo>
                      <a:pt x="565349" y="776450"/>
                      <a:pt x="538635" y="803164"/>
                      <a:pt x="505682" y="803164"/>
                    </a:cubicBezTo>
                    <a:lnTo>
                      <a:pt x="59667" y="803164"/>
                    </a:lnTo>
                    <a:cubicBezTo>
                      <a:pt x="26714" y="803164"/>
                      <a:pt x="0" y="776450"/>
                      <a:pt x="0" y="743497"/>
                    </a:cubicBezTo>
                    <a:lnTo>
                      <a:pt x="0" y="59667"/>
                    </a:lnTo>
                    <a:cubicBezTo>
                      <a:pt x="0" y="26714"/>
                      <a:pt x="26714" y="0"/>
                      <a:pt x="596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DEEF27D2-F3D1-4739-AAB9-118DBF7A0E52}"/>
                  </a:ext>
                </a:extLst>
              </p:cNvPr>
              <p:cNvSpPr/>
              <p:nvPr/>
            </p:nvSpPr>
            <p:spPr>
              <a:xfrm>
                <a:off x="3149659" y="4271801"/>
                <a:ext cx="326639" cy="564873"/>
              </a:xfrm>
              <a:custGeom>
                <a:avLst/>
                <a:gdLst>
                  <a:gd name="connsiteX0" fmla="*/ 163319 w 326639"/>
                  <a:gd name="connsiteY0" fmla="*/ 513189 h 564873"/>
                  <a:gd name="connsiteX1" fmla="*/ 145319 w 326639"/>
                  <a:gd name="connsiteY1" fmla="*/ 531189 h 564873"/>
                  <a:gd name="connsiteX2" fmla="*/ 163319 w 326639"/>
                  <a:gd name="connsiteY2" fmla="*/ 549189 h 564873"/>
                  <a:gd name="connsiteX3" fmla="*/ 181319 w 326639"/>
                  <a:gd name="connsiteY3" fmla="*/ 531189 h 564873"/>
                  <a:gd name="connsiteX4" fmla="*/ 163319 w 326639"/>
                  <a:gd name="connsiteY4" fmla="*/ 513189 h 564873"/>
                  <a:gd name="connsiteX5" fmla="*/ 23403 w 326639"/>
                  <a:gd name="connsiteY5" fmla="*/ 22548 h 564873"/>
                  <a:gd name="connsiteX6" fmla="*/ 23403 w 326639"/>
                  <a:gd name="connsiteY6" fmla="*/ 497181 h 564873"/>
                  <a:gd name="connsiteX7" fmla="*/ 303236 w 326639"/>
                  <a:gd name="connsiteY7" fmla="*/ 497181 h 564873"/>
                  <a:gd name="connsiteX8" fmla="*/ 303236 w 326639"/>
                  <a:gd name="connsiteY8" fmla="*/ 22548 h 564873"/>
                  <a:gd name="connsiteX9" fmla="*/ 29675 w 326639"/>
                  <a:gd name="connsiteY9" fmla="*/ 0 h 564873"/>
                  <a:gd name="connsiteX10" fmla="*/ 296964 w 326639"/>
                  <a:gd name="connsiteY10" fmla="*/ 0 h 564873"/>
                  <a:gd name="connsiteX11" fmla="*/ 326639 w 326639"/>
                  <a:gd name="connsiteY11" fmla="*/ 29675 h 564873"/>
                  <a:gd name="connsiteX12" fmla="*/ 326639 w 326639"/>
                  <a:gd name="connsiteY12" fmla="*/ 535198 h 564873"/>
                  <a:gd name="connsiteX13" fmla="*/ 296964 w 326639"/>
                  <a:gd name="connsiteY13" fmla="*/ 564873 h 564873"/>
                  <a:gd name="connsiteX14" fmla="*/ 29675 w 326639"/>
                  <a:gd name="connsiteY14" fmla="*/ 564873 h 564873"/>
                  <a:gd name="connsiteX15" fmla="*/ 0 w 326639"/>
                  <a:gd name="connsiteY15" fmla="*/ 535198 h 564873"/>
                  <a:gd name="connsiteX16" fmla="*/ 0 w 326639"/>
                  <a:gd name="connsiteY16" fmla="*/ 29675 h 564873"/>
                  <a:gd name="connsiteX17" fmla="*/ 29675 w 326639"/>
                  <a:gd name="connsiteY17" fmla="*/ 0 h 564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6639" h="564873">
                    <a:moveTo>
                      <a:pt x="163319" y="513189"/>
                    </a:moveTo>
                    <a:cubicBezTo>
                      <a:pt x="153378" y="513189"/>
                      <a:pt x="145319" y="521248"/>
                      <a:pt x="145319" y="531189"/>
                    </a:cubicBezTo>
                    <a:cubicBezTo>
                      <a:pt x="145319" y="541130"/>
                      <a:pt x="153378" y="549189"/>
                      <a:pt x="163319" y="549189"/>
                    </a:cubicBezTo>
                    <a:cubicBezTo>
                      <a:pt x="173260" y="549189"/>
                      <a:pt x="181319" y="541130"/>
                      <a:pt x="181319" y="531189"/>
                    </a:cubicBezTo>
                    <a:cubicBezTo>
                      <a:pt x="181319" y="521248"/>
                      <a:pt x="173260" y="513189"/>
                      <a:pt x="163319" y="513189"/>
                    </a:cubicBezTo>
                    <a:close/>
                    <a:moveTo>
                      <a:pt x="23403" y="22548"/>
                    </a:moveTo>
                    <a:lnTo>
                      <a:pt x="23403" y="497181"/>
                    </a:lnTo>
                    <a:lnTo>
                      <a:pt x="303236" y="497181"/>
                    </a:lnTo>
                    <a:lnTo>
                      <a:pt x="303236" y="22548"/>
                    </a:lnTo>
                    <a:close/>
                    <a:moveTo>
                      <a:pt x="29675" y="0"/>
                    </a:moveTo>
                    <a:lnTo>
                      <a:pt x="296964" y="0"/>
                    </a:lnTo>
                    <a:cubicBezTo>
                      <a:pt x="313353" y="0"/>
                      <a:pt x="326639" y="13286"/>
                      <a:pt x="326639" y="29675"/>
                    </a:cubicBezTo>
                    <a:lnTo>
                      <a:pt x="326639" y="535198"/>
                    </a:lnTo>
                    <a:cubicBezTo>
                      <a:pt x="326639" y="551587"/>
                      <a:pt x="313353" y="564873"/>
                      <a:pt x="296964" y="564873"/>
                    </a:cubicBezTo>
                    <a:lnTo>
                      <a:pt x="29675" y="564873"/>
                    </a:lnTo>
                    <a:cubicBezTo>
                      <a:pt x="13286" y="564873"/>
                      <a:pt x="0" y="551587"/>
                      <a:pt x="0" y="535198"/>
                    </a:cubicBezTo>
                    <a:lnTo>
                      <a:pt x="0" y="29675"/>
                    </a:lnTo>
                    <a:cubicBezTo>
                      <a:pt x="0" y="13286"/>
                      <a:pt x="13286" y="0"/>
                      <a:pt x="296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AEB370ED-D943-4049-9CAE-4808C9A60622}"/>
                  </a:ext>
                </a:extLst>
              </p:cNvPr>
              <p:cNvSpPr/>
              <p:nvPr/>
            </p:nvSpPr>
            <p:spPr>
              <a:xfrm>
                <a:off x="2089966" y="3730781"/>
                <a:ext cx="1270000" cy="958410"/>
              </a:xfrm>
              <a:custGeom>
                <a:avLst/>
                <a:gdLst>
                  <a:gd name="connsiteX0" fmla="*/ 356646 w 1270000"/>
                  <a:gd name="connsiteY0" fmla="*/ 761327 h 958410"/>
                  <a:gd name="connsiteX1" fmla="*/ 1017524 w 1270000"/>
                  <a:gd name="connsiteY1" fmla="*/ 761327 h 958410"/>
                  <a:gd name="connsiteX2" fmla="*/ 1017524 w 1270000"/>
                  <a:gd name="connsiteY2" fmla="*/ 830997 h 958410"/>
                  <a:gd name="connsiteX3" fmla="*/ 676136 w 1270000"/>
                  <a:gd name="connsiteY3" fmla="*/ 830997 h 958410"/>
                  <a:gd name="connsiteX4" fmla="*/ 695740 w 1270000"/>
                  <a:gd name="connsiteY4" fmla="*/ 909415 h 958410"/>
                  <a:gd name="connsiteX5" fmla="*/ 1027049 w 1270000"/>
                  <a:gd name="connsiteY5" fmla="*/ 909415 h 958410"/>
                  <a:gd name="connsiteX6" fmla="*/ 1027049 w 1270000"/>
                  <a:gd name="connsiteY6" fmla="*/ 958410 h 958410"/>
                  <a:gd name="connsiteX7" fmla="*/ 347085 w 1270000"/>
                  <a:gd name="connsiteY7" fmla="*/ 958410 h 958410"/>
                  <a:gd name="connsiteX8" fmla="*/ 347085 w 1270000"/>
                  <a:gd name="connsiteY8" fmla="*/ 909415 h 958410"/>
                  <a:gd name="connsiteX9" fmla="*/ 574260 w 1270000"/>
                  <a:gd name="connsiteY9" fmla="*/ 909415 h 958410"/>
                  <a:gd name="connsiteX10" fmla="*/ 593865 w 1270000"/>
                  <a:gd name="connsiteY10" fmla="*/ 830997 h 958410"/>
                  <a:gd name="connsiteX11" fmla="*/ 356646 w 1270000"/>
                  <a:gd name="connsiteY11" fmla="*/ 830997 h 958410"/>
                  <a:gd name="connsiteX12" fmla="*/ 1109615 w 1270000"/>
                  <a:gd name="connsiteY12" fmla="*/ 0 h 958410"/>
                  <a:gd name="connsiteX13" fmla="*/ 1182297 w 1270000"/>
                  <a:gd name="connsiteY13" fmla="*/ 0 h 958410"/>
                  <a:gd name="connsiteX14" fmla="*/ 1270000 w 1270000"/>
                  <a:gd name="connsiteY14" fmla="*/ 87703 h 958410"/>
                  <a:gd name="connsiteX15" fmla="*/ 1270000 w 1270000"/>
                  <a:gd name="connsiteY15" fmla="*/ 527788 h 958410"/>
                  <a:gd name="connsiteX16" fmla="*/ 1201420 w 1270000"/>
                  <a:gd name="connsiteY16" fmla="*/ 527788 h 958410"/>
                  <a:gd name="connsiteX17" fmla="*/ 1201420 w 1270000"/>
                  <a:gd name="connsiteY17" fmla="*/ 69669 h 958410"/>
                  <a:gd name="connsiteX18" fmla="*/ 1096638 w 1270000"/>
                  <a:gd name="connsiteY18" fmla="*/ 69669 h 958410"/>
                  <a:gd name="connsiteX19" fmla="*/ 1094002 w 1270000"/>
                  <a:gd name="connsiteY19" fmla="*/ 58985 h 958410"/>
                  <a:gd name="connsiteX20" fmla="*/ 1093970 w 1270000"/>
                  <a:gd name="connsiteY20" fmla="*/ 58888 h 958410"/>
                  <a:gd name="connsiteX21" fmla="*/ 1090728 w 1270000"/>
                  <a:gd name="connsiteY21" fmla="*/ 49123 h 958410"/>
                  <a:gd name="connsiteX22" fmla="*/ 1107293 w 1270000"/>
                  <a:gd name="connsiteY22" fmla="*/ 39560 h 958410"/>
                  <a:gd name="connsiteX23" fmla="*/ 1117658 w 1270000"/>
                  <a:gd name="connsiteY23" fmla="*/ 23298 h 958410"/>
                  <a:gd name="connsiteX24" fmla="*/ 1118027 w 1270000"/>
                  <a:gd name="connsiteY24" fmla="*/ 17995 h 958410"/>
                  <a:gd name="connsiteX25" fmla="*/ 1115269 w 1270000"/>
                  <a:gd name="connsiteY25" fmla="*/ 9793 h 958410"/>
                  <a:gd name="connsiteX26" fmla="*/ 87703 w 1270000"/>
                  <a:gd name="connsiteY26" fmla="*/ 0 h 958410"/>
                  <a:gd name="connsiteX27" fmla="*/ 668203 w 1270000"/>
                  <a:gd name="connsiteY27" fmla="*/ 0 h 958410"/>
                  <a:gd name="connsiteX28" fmla="*/ 662549 w 1270000"/>
                  <a:gd name="connsiteY28" fmla="*/ 9793 h 958410"/>
                  <a:gd name="connsiteX29" fmla="*/ 670524 w 1270000"/>
                  <a:gd name="connsiteY29" fmla="*/ 39560 h 958410"/>
                  <a:gd name="connsiteX30" fmla="*/ 687091 w 1270000"/>
                  <a:gd name="connsiteY30" fmla="*/ 49123 h 958410"/>
                  <a:gd name="connsiteX31" fmla="*/ 683861 w 1270000"/>
                  <a:gd name="connsiteY31" fmla="*/ 58851 h 958410"/>
                  <a:gd name="connsiteX32" fmla="*/ 683861 w 1270000"/>
                  <a:gd name="connsiteY32" fmla="*/ 58854 h 958410"/>
                  <a:gd name="connsiteX33" fmla="*/ 681188 w 1270000"/>
                  <a:gd name="connsiteY33" fmla="*/ 69669 h 958410"/>
                  <a:gd name="connsiteX34" fmla="*/ 68580 w 1270000"/>
                  <a:gd name="connsiteY34" fmla="*/ 69669 h 958410"/>
                  <a:gd name="connsiteX35" fmla="*/ 68580 w 1270000"/>
                  <a:gd name="connsiteY35" fmla="*/ 251740 h 958410"/>
                  <a:gd name="connsiteX36" fmla="*/ 0 w 1270000"/>
                  <a:gd name="connsiteY36" fmla="*/ 251740 h 958410"/>
                  <a:gd name="connsiteX37" fmla="*/ 0 w 1270000"/>
                  <a:gd name="connsiteY37" fmla="*/ 87703 h 958410"/>
                  <a:gd name="connsiteX38" fmla="*/ 87703 w 1270000"/>
                  <a:gd name="connsiteY38" fmla="*/ 0 h 95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270000" h="958410">
                    <a:moveTo>
                      <a:pt x="356646" y="761327"/>
                    </a:moveTo>
                    <a:lnTo>
                      <a:pt x="1017524" y="761327"/>
                    </a:lnTo>
                    <a:lnTo>
                      <a:pt x="1017524" y="830997"/>
                    </a:lnTo>
                    <a:lnTo>
                      <a:pt x="676136" y="830997"/>
                    </a:lnTo>
                    <a:lnTo>
                      <a:pt x="695740" y="909415"/>
                    </a:lnTo>
                    <a:lnTo>
                      <a:pt x="1027049" y="909415"/>
                    </a:lnTo>
                    <a:lnTo>
                      <a:pt x="1027049" y="958410"/>
                    </a:lnTo>
                    <a:lnTo>
                      <a:pt x="347085" y="958410"/>
                    </a:lnTo>
                    <a:lnTo>
                      <a:pt x="347085" y="909415"/>
                    </a:lnTo>
                    <a:lnTo>
                      <a:pt x="574260" y="909415"/>
                    </a:lnTo>
                    <a:lnTo>
                      <a:pt x="593865" y="830997"/>
                    </a:lnTo>
                    <a:lnTo>
                      <a:pt x="356646" y="830997"/>
                    </a:lnTo>
                    <a:close/>
                    <a:moveTo>
                      <a:pt x="1109615" y="0"/>
                    </a:moveTo>
                    <a:lnTo>
                      <a:pt x="1182297" y="0"/>
                    </a:lnTo>
                    <a:cubicBezTo>
                      <a:pt x="1230734" y="0"/>
                      <a:pt x="1270000" y="39266"/>
                      <a:pt x="1270000" y="87703"/>
                    </a:cubicBezTo>
                    <a:lnTo>
                      <a:pt x="1270000" y="527788"/>
                    </a:lnTo>
                    <a:lnTo>
                      <a:pt x="1201420" y="527788"/>
                    </a:lnTo>
                    <a:lnTo>
                      <a:pt x="1201420" y="69669"/>
                    </a:lnTo>
                    <a:lnTo>
                      <a:pt x="1096638" y="69669"/>
                    </a:lnTo>
                    <a:lnTo>
                      <a:pt x="1094002" y="58985"/>
                    </a:lnTo>
                    <a:lnTo>
                      <a:pt x="1093970" y="58888"/>
                    </a:lnTo>
                    <a:lnTo>
                      <a:pt x="1090728" y="49123"/>
                    </a:lnTo>
                    <a:lnTo>
                      <a:pt x="1107293" y="39560"/>
                    </a:lnTo>
                    <a:cubicBezTo>
                      <a:pt x="1113452" y="36003"/>
                      <a:pt x="1117218" y="29897"/>
                      <a:pt x="1117658" y="23298"/>
                    </a:cubicBezTo>
                    <a:cubicBezTo>
                      <a:pt x="1118246" y="21580"/>
                      <a:pt x="1118249" y="19782"/>
                      <a:pt x="1118027" y="17995"/>
                    </a:cubicBezTo>
                    <a:cubicBezTo>
                      <a:pt x="1117679" y="15186"/>
                      <a:pt x="1116773" y="12398"/>
                      <a:pt x="1115269" y="9793"/>
                    </a:cubicBezTo>
                    <a:close/>
                    <a:moveTo>
                      <a:pt x="87703" y="0"/>
                    </a:moveTo>
                    <a:lnTo>
                      <a:pt x="668203" y="0"/>
                    </a:lnTo>
                    <a:lnTo>
                      <a:pt x="662549" y="9793"/>
                    </a:lnTo>
                    <a:cubicBezTo>
                      <a:pt x="656531" y="20215"/>
                      <a:pt x="660102" y="33541"/>
                      <a:pt x="670524" y="39560"/>
                    </a:cubicBezTo>
                    <a:lnTo>
                      <a:pt x="687091" y="49123"/>
                    </a:lnTo>
                    <a:lnTo>
                      <a:pt x="683861" y="58851"/>
                    </a:lnTo>
                    <a:lnTo>
                      <a:pt x="683861" y="58854"/>
                    </a:lnTo>
                    <a:lnTo>
                      <a:pt x="681188" y="69669"/>
                    </a:lnTo>
                    <a:lnTo>
                      <a:pt x="68580" y="69669"/>
                    </a:lnTo>
                    <a:lnTo>
                      <a:pt x="68580" y="251740"/>
                    </a:lnTo>
                    <a:lnTo>
                      <a:pt x="0" y="251740"/>
                    </a:lnTo>
                    <a:lnTo>
                      <a:pt x="0" y="87703"/>
                    </a:lnTo>
                    <a:cubicBezTo>
                      <a:pt x="0" y="39266"/>
                      <a:pt x="39266" y="0"/>
                      <a:pt x="877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50DC2218-D60B-42F2-869B-D724F0C7FDE6}"/>
                  </a:ext>
                </a:extLst>
              </p:cNvPr>
              <p:cNvSpPr/>
              <p:nvPr/>
            </p:nvSpPr>
            <p:spPr>
              <a:xfrm>
                <a:off x="2453908" y="3914428"/>
                <a:ext cx="387549" cy="387549"/>
              </a:xfrm>
              <a:custGeom>
                <a:avLst/>
                <a:gdLst>
                  <a:gd name="connsiteX0" fmla="*/ 651399 w 1302799"/>
                  <a:gd name="connsiteY0" fmla="*/ 289342 h 1302799"/>
                  <a:gd name="connsiteX1" fmla="*/ 289338 w 1302799"/>
                  <a:gd name="connsiteY1" fmla="*/ 651399 h 1302799"/>
                  <a:gd name="connsiteX2" fmla="*/ 651399 w 1302799"/>
                  <a:gd name="connsiteY2" fmla="*/ 1013456 h 1302799"/>
                  <a:gd name="connsiteX3" fmla="*/ 1013460 w 1302799"/>
                  <a:gd name="connsiteY3" fmla="*/ 651399 h 1302799"/>
                  <a:gd name="connsiteX4" fmla="*/ 651399 w 1302799"/>
                  <a:gd name="connsiteY4" fmla="*/ 289342 h 1302799"/>
                  <a:gd name="connsiteX5" fmla="*/ 618215 w 1302799"/>
                  <a:gd name="connsiteY5" fmla="*/ 0 h 1302799"/>
                  <a:gd name="connsiteX6" fmla="*/ 651675 w 1302799"/>
                  <a:gd name="connsiteY6" fmla="*/ 0 h 1302799"/>
                  <a:gd name="connsiteX7" fmla="*/ 684584 w 1302799"/>
                  <a:gd name="connsiteY7" fmla="*/ 0 h 1302799"/>
                  <a:gd name="connsiteX8" fmla="*/ 684588 w 1302799"/>
                  <a:gd name="connsiteY8" fmla="*/ 0 h 1302799"/>
                  <a:gd name="connsiteX9" fmla="*/ 740489 w 1302799"/>
                  <a:gd name="connsiteY9" fmla="*/ 55902 h 1302799"/>
                  <a:gd name="connsiteX10" fmla="*/ 740489 w 1302799"/>
                  <a:gd name="connsiteY10" fmla="*/ 105088 h 1302799"/>
                  <a:gd name="connsiteX11" fmla="*/ 838570 w 1302799"/>
                  <a:gd name="connsiteY11" fmla="*/ 130686 h 1302799"/>
                  <a:gd name="connsiteX12" fmla="*/ 847463 w 1302799"/>
                  <a:gd name="connsiteY12" fmla="*/ 133638 h 1302799"/>
                  <a:gd name="connsiteX13" fmla="*/ 871999 w 1302799"/>
                  <a:gd name="connsiteY13" fmla="*/ 91139 h 1302799"/>
                  <a:gd name="connsiteX14" fmla="*/ 948361 w 1302799"/>
                  <a:gd name="connsiteY14" fmla="*/ 70678 h 1302799"/>
                  <a:gd name="connsiteX15" fmla="*/ 1005840 w 1302799"/>
                  <a:gd name="connsiteY15" fmla="*/ 103861 h 1302799"/>
                  <a:gd name="connsiteX16" fmla="*/ 1005840 w 1302799"/>
                  <a:gd name="connsiteY16" fmla="*/ 103865 h 1302799"/>
                  <a:gd name="connsiteX17" fmla="*/ 1005844 w 1302799"/>
                  <a:gd name="connsiteY17" fmla="*/ 103868 h 1302799"/>
                  <a:gd name="connsiteX18" fmla="*/ 1020932 w 1302799"/>
                  <a:gd name="connsiteY18" fmla="*/ 117175 h 1302799"/>
                  <a:gd name="connsiteX19" fmla="*/ 1032896 w 1302799"/>
                  <a:gd name="connsiteY19" fmla="*/ 152282 h 1302799"/>
                  <a:gd name="connsiteX20" fmla="*/ 1033231 w 1302799"/>
                  <a:gd name="connsiteY20" fmla="*/ 157080 h 1302799"/>
                  <a:gd name="connsiteX21" fmla="*/ 1026301 w 1302799"/>
                  <a:gd name="connsiteY21" fmla="*/ 180227 h 1302799"/>
                  <a:gd name="connsiteX22" fmla="*/ 1000730 w 1302799"/>
                  <a:gd name="connsiteY22" fmla="*/ 224518 h 1302799"/>
                  <a:gd name="connsiteX23" fmla="*/ 1078285 w 1302799"/>
                  <a:gd name="connsiteY23" fmla="*/ 302070 h 1302799"/>
                  <a:gd name="connsiteX24" fmla="*/ 1122573 w 1302799"/>
                  <a:gd name="connsiteY24" fmla="*/ 276503 h 1302799"/>
                  <a:gd name="connsiteX25" fmla="*/ 1143614 w 1302799"/>
                  <a:gd name="connsiteY25" fmla="*/ 269426 h 1302799"/>
                  <a:gd name="connsiteX26" fmla="*/ 1198939 w 1302799"/>
                  <a:gd name="connsiteY26" fmla="*/ 296963 h 1302799"/>
                  <a:gd name="connsiteX27" fmla="*/ 1232121 w 1302799"/>
                  <a:gd name="connsiteY27" fmla="*/ 354439 h 1302799"/>
                  <a:gd name="connsiteX28" fmla="*/ 1239198 w 1302799"/>
                  <a:gd name="connsiteY28" fmla="*/ 375480 h 1302799"/>
                  <a:gd name="connsiteX29" fmla="*/ 1238251 w 1302799"/>
                  <a:gd name="connsiteY29" fmla="*/ 389087 h 1302799"/>
                  <a:gd name="connsiteX30" fmla="*/ 1211660 w 1302799"/>
                  <a:gd name="connsiteY30" fmla="*/ 430805 h 1302799"/>
                  <a:gd name="connsiteX31" fmla="*/ 1169162 w 1302799"/>
                  <a:gd name="connsiteY31" fmla="*/ 455340 h 1302799"/>
                  <a:gd name="connsiteX32" fmla="*/ 1177478 w 1302799"/>
                  <a:gd name="connsiteY32" fmla="*/ 480391 h 1302799"/>
                  <a:gd name="connsiteX33" fmla="*/ 1177562 w 1302799"/>
                  <a:gd name="connsiteY33" fmla="*/ 480641 h 1302799"/>
                  <a:gd name="connsiteX34" fmla="*/ 1197711 w 1302799"/>
                  <a:gd name="connsiteY34" fmla="*/ 562310 h 1302799"/>
                  <a:gd name="connsiteX35" fmla="*/ 1197711 w 1302799"/>
                  <a:gd name="connsiteY35" fmla="*/ 562314 h 1302799"/>
                  <a:gd name="connsiteX36" fmla="*/ 1246898 w 1302799"/>
                  <a:gd name="connsiteY36" fmla="*/ 562314 h 1302799"/>
                  <a:gd name="connsiteX37" fmla="*/ 1302799 w 1302799"/>
                  <a:gd name="connsiteY37" fmla="*/ 618215 h 1302799"/>
                  <a:gd name="connsiteX38" fmla="*/ 1302799 w 1302799"/>
                  <a:gd name="connsiteY38" fmla="*/ 684584 h 1302799"/>
                  <a:gd name="connsiteX39" fmla="*/ 1246898 w 1302799"/>
                  <a:gd name="connsiteY39" fmla="*/ 740486 h 1302799"/>
                  <a:gd name="connsiteX40" fmla="*/ 1197711 w 1302799"/>
                  <a:gd name="connsiteY40" fmla="*/ 740486 h 1302799"/>
                  <a:gd name="connsiteX41" fmla="*/ 1197711 w 1302799"/>
                  <a:gd name="connsiteY41" fmla="*/ 740493 h 1302799"/>
                  <a:gd name="connsiteX42" fmla="*/ 1177562 w 1302799"/>
                  <a:gd name="connsiteY42" fmla="*/ 822158 h 1302799"/>
                  <a:gd name="connsiteX43" fmla="*/ 1177478 w 1302799"/>
                  <a:gd name="connsiteY43" fmla="*/ 822408 h 1302799"/>
                  <a:gd name="connsiteX44" fmla="*/ 1177478 w 1302799"/>
                  <a:gd name="connsiteY44" fmla="*/ 822412 h 1302799"/>
                  <a:gd name="connsiteX45" fmla="*/ 1169162 w 1302799"/>
                  <a:gd name="connsiteY45" fmla="*/ 847463 h 1302799"/>
                  <a:gd name="connsiteX46" fmla="*/ 1211660 w 1302799"/>
                  <a:gd name="connsiteY46" fmla="*/ 871999 h 1302799"/>
                  <a:gd name="connsiteX47" fmla="*/ 1238251 w 1302799"/>
                  <a:gd name="connsiteY47" fmla="*/ 913716 h 1302799"/>
                  <a:gd name="connsiteX48" fmla="*/ 1239198 w 1302799"/>
                  <a:gd name="connsiteY48" fmla="*/ 927319 h 1302799"/>
                  <a:gd name="connsiteX49" fmla="*/ 1232121 w 1302799"/>
                  <a:gd name="connsiteY49" fmla="*/ 948361 h 1302799"/>
                  <a:gd name="connsiteX50" fmla="*/ 1198939 w 1302799"/>
                  <a:gd name="connsiteY50" fmla="*/ 1005840 h 1302799"/>
                  <a:gd name="connsiteX51" fmla="*/ 1164994 w 1302799"/>
                  <a:gd name="connsiteY51" fmla="*/ 1031884 h 1302799"/>
                  <a:gd name="connsiteX52" fmla="*/ 1122573 w 1302799"/>
                  <a:gd name="connsiteY52" fmla="*/ 1026301 h 1302799"/>
                  <a:gd name="connsiteX53" fmla="*/ 1078285 w 1302799"/>
                  <a:gd name="connsiteY53" fmla="*/ 1000730 h 1302799"/>
                  <a:gd name="connsiteX54" fmla="*/ 1056901 w 1302799"/>
                  <a:gd name="connsiteY54" fmla="*/ 1026054 h 1302799"/>
                  <a:gd name="connsiteX55" fmla="*/ 1000730 w 1302799"/>
                  <a:gd name="connsiteY55" fmla="*/ 1078285 h 1302799"/>
                  <a:gd name="connsiteX56" fmla="*/ 1026301 w 1302799"/>
                  <a:gd name="connsiteY56" fmla="*/ 1122573 h 1302799"/>
                  <a:gd name="connsiteX57" fmla="*/ 1033231 w 1302799"/>
                  <a:gd name="connsiteY57" fmla="*/ 1145719 h 1302799"/>
                  <a:gd name="connsiteX58" fmla="*/ 1032896 w 1302799"/>
                  <a:gd name="connsiteY58" fmla="*/ 1150518 h 1302799"/>
                  <a:gd name="connsiteX59" fmla="*/ 1020932 w 1302799"/>
                  <a:gd name="connsiteY59" fmla="*/ 1185624 h 1302799"/>
                  <a:gd name="connsiteX60" fmla="*/ 1005844 w 1302799"/>
                  <a:gd name="connsiteY60" fmla="*/ 1198931 h 1302799"/>
                  <a:gd name="connsiteX61" fmla="*/ 1005840 w 1302799"/>
                  <a:gd name="connsiteY61" fmla="*/ 1198935 h 1302799"/>
                  <a:gd name="connsiteX62" fmla="*/ 1005840 w 1302799"/>
                  <a:gd name="connsiteY62" fmla="*/ 1198939 h 1302799"/>
                  <a:gd name="connsiteX63" fmla="*/ 948361 w 1302799"/>
                  <a:gd name="connsiteY63" fmla="*/ 1232121 h 1302799"/>
                  <a:gd name="connsiteX64" fmla="*/ 871999 w 1302799"/>
                  <a:gd name="connsiteY64" fmla="*/ 1211660 h 1302799"/>
                  <a:gd name="connsiteX65" fmla="*/ 847463 w 1302799"/>
                  <a:gd name="connsiteY65" fmla="*/ 1169162 h 1302799"/>
                  <a:gd name="connsiteX66" fmla="*/ 838974 w 1302799"/>
                  <a:gd name="connsiteY66" fmla="*/ 1171979 h 1302799"/>
                  <a:gd name="connsiteX67" fmla="*/ 740489 w 1302799"/>
                  <a:gd name="connsiteY67" fmla="*/ 1197711 h 1302799"/>
                  <a:gd name="connsiteX68" fmla="*/ 740489 w 1302799"/>
                  <a:gd name="connsiteY68" fmla="*/ 1246898 h 1302799"/>
                  <a:gd name="connsiteX69" fmla="*/ 684588 w 1302799"/>
                  <a:gd name="connsiteY69" fmla="*/ 1302799 h 1302799"/>
                  <a:gd name="connsiteX70" fmla="*/ 684584 w 1302799"/>
                  <a:gd name="connsiteY70" fmla="*/ 1302799 h 1302799"/>
                  <a:gd name="connsiteX71" fmla="*/ 651675 w 1302799"/>
                  <a:gd name="connsiteY71" fmla="*/ 1302799 h 1302799"/>
                  <a:gd name="connsiteX72" fmla="*/ 618215 w 1302799"/>
                  <a:gd name="connsiteY72" fmla="*/ 1302799 h 1302799"/>
                  <a:gd name="connsiteX73" fmla="*/ 562314 w 1302799"/>
                  <a:gd name="connsiteY73" fmla="*/ 1246898 h 1302799"/>
                  <a:gd name="connsiteX74" fmla="*/ 562314 w 1302799"/>
                  <a:gd name="connsiteY74" fmla="*/ 1197711 h 1302799"/>
                  <a:gd name="connsiteX75" fmla="*/ 455340 w 1302799"/>
                  <a:gd name="connsiteY75" fmla="*/ 1169162 h 1302799"/>
                  <a:gd name="connsiteX76" fmla="*/ 430805 w 1302799"/>
                  <a:gd name="connsiteY76" fmla="*/ 1211660 h 1302799"/>
                  <a:gd name="connsiteX77" fmla="*/ 425229 w 1302799"/>
                  <a:gd name="connsiteY77" fmla="*/ 1217983 h 1302799"/>
                  <a:gd name="connsiteX78" fmla="*/ 354439 w 1302799"/>
                  <a:gd name="connsiteY78" fmla="*/ 1232121 h 1302799"/>
                  <a:gd name="connsiteX79" fmla="*/ 296963 w 1302799"/>
                  <a:gd name="connsiteY79" fmla="*/ 1198939 h 1302799"/>
                  <a:gd name="connsiteX80" fmla="*/ 281867 w 1302799"/>
                  <a:gd name="connsiteY80" fmla="*/ 1185624 h 1302799"/>
                  <a:gd name="connsiteX81" fmla="*/ 273851 w 1302799"/>
                  <a:gd name="connsiteY81" fmla="*/ 1171009 h 1302799"/>
                  <a:gd name="connsiteX82" fmla="*/ 273844 w 1302799"/>
                  <a:gd name="connsiteY82" fmla="*/ 1170994 h 1302799"/>
                  <a:gd name="connsiteX83" fmla="*/ 273844 w 1302799"/>
                  <a:gd name="connsiteY83" fmla="*/ 1170990 h 1302799"/>
                  <a:gd name="connsiteX84" fmla="*/ 273828 w 1302799"/>
                  <a:gd name="connsiteY84" fmla="*/ 1170959 h 1302799"/>
                  <a:gd name="connsiteX85" fmla="*/ 269907 w 1302799"/>
                  <a:gd name="connsiteY85" fmla="*/ 1150522 h 1302799"/>
                  <a:gd name="connsiteX86" fmla="*/ 269572 w 1302799"/>
                  <a:gd name="connsiteY86" fmla="*/ 1145723 h 1302799"/>
                  <a:gd name="connsiteX87" fmla="*/ 276499 w 1302799"/>
                  <a:gd name="connsiteY87" fmla="*/ 1122573 h 1302799"/>
                  <a:gd name="connsiteX88" fmla="*/ 302070 w 1302799"/>
                  <a:gd name="connsiteY88" fmla="*/ 1078285 h 1302799"/>
                  <a:gd name="connsiteX89" fmla="*/ 224519 w 1302799"/>
                  <a:gd name="connsiteY89" fmla="*/ 1000730 h 1302799"/>
                  <a:gd name="connsiteX90" fmla="*/ 180227 w 1302799"/>
                  <a:gd name="connsiteY90" fmla="*/ 1026301 h 1302799"/>
                  <a:gd name="connsiteX91" fmla="*/ 115163 w 1302799"/>
                  <a:gd name="connsiteY91" fmla="*/ 1018650 h 1302799"/>
                  <a:gd name="connsiteX92" fmla="*/ 103861 w 1302799"/>
                  <a:gd name="connsiteY92" fmla="*/ 1005840 h 1302799"/>
                  <a:gd name="connsiteX93" fmla="*/ 70679 w 1302799"/>
                  <a:gd name="connsiteY93" fmla="*/ 948361 h 1302799"/>
                  <a:gd name="connsiteX94" fmla="*/ 91139 w 1302799"/>
                  <a:gd name="connsiteY94" fmla="*/ 871999 h 1302799"/>
                  <a:gd name="connsiteX95" fmla="*/ 133638 w 1302799"/>
                  <a:gd name="connsiteY95" fmla="*/ 847463 h 1302799"/>
                  <a:gd name="connsiteX96" fmla="*/ 125353 w 1302799"/>
                  <a:gd name="connsiteY96" fmla="*/ 822500 h 1302799"/>
                  <a:gd name="connsiteX97" fmla="*/ 125353 w 1302799"/>
                  <a:gd name="connsiteY97" fmla="*/ 822493 h 1302799"/>
                  <a:gd name="connsiteX98" fmla="*/ 105088 w 1302799"/>
                  <a:gd name="connsiteY98" fmla="*/ 740486 h 1302799"/>
                  <a:gd name="connsiteX99" fmla="*/ 55902 w 1302799"/>
                  <a:gd name="connsiteY99" fmla="*/ 740486 h 1302799"/>
                  <a:gd name="connsiteX100" fmla="*/ 0 w 1302799"/>
                  <a:gd name="connsiteY100" fmla="*/ 684584 h 1302799"/>
                  <a:gd name="connsiteX101" fmla="*/ 0 w 1302799"/>
                  <a:gd name="connsiteY101" fmla="*/ 618215 h 1302799"/>
                  <a:gd name="connsiteX102" fmla="*/ 55902 w 1302799"/>
                  <a:gd name="connsiteY102" fmla="*/ 562314 h 1302799"/>
                  <a:gd name="connsiteX103" fmla="*/ 105088 w 1302799"/>
                  <a:gd name="connsiteY103" fmla="*/ 562314 h 1302799"/>
                  <a:gd name="connsiteX104" fmla="*/ 125353 w 1302799"/>
                  <a:gd name="connsiteY104" fmla="*/ 480307 h 1302799"/>
                  <a:gd name="connsiteX105" fmla="*/ 125353 w 1302799"/>
                  <a:gd name="connsiteY105" fmla="*/ 480299 h 1302799"/>
                  <a:gd name="connsiteX106" fmla="*/ 133638 w 1302799"/>
                  <a:gd name="connsiteY106" fmla="*/ 455340 h 1302799"/>
                  <a:gd name="connsiteX107" fmla="*/ 91139 w 1302799"/>
                  <a:gd name="connsiteY107" fmla="*/ 430805 h 1302799"/>
                  <a:gd name="connsiteX108" fmla="*/ 70679 w 1302799"/>
                  <a:gd name="connsiteY108" fmla="*/ 354439 h 1302799"/>
                  <a:gd name="connsiteX109" fmla="*/ 103861 w 1302799"/>
                  <a:gd name="connsiteY109" fmla="*/ 296963 h 1302799"/>
                  <a:gd name="connsiteX110" fmla="*/ 115925 w 1302799"/>
                  <a:gd name="connsiteY110" fmla="*/ 283287 h 1302799"/>
                  <a:gd name="connsiteX111" fmla="*/ 180227 w 1302799"/>
                  <a:gd name="connsiteY111" fmla="*/ 276499 h 1302799"/>
                  <a:gd name="connsiteX112" fmla="*/ 224519 w 1302799"/>
                  <a:gd name="connsiteY112" fmla="*/ 302070 h 1302799"/>
                  <a:gd name="connsiteX113" fmla="*/ 302070 w 1302799"/>
                  <a:gd name="connsiteY113" fmla="*/ 224518 h 1302799"/>
                  <a:gd name="connsiteX114" fmla="*/ 276499 w 1302799"/>
                  <a:gd name="connsiteY114" fmla="*/ 180227 h 1302799"/>
                  <a:gd name="connsiteX115" fmla="*/ 269572 w 1302799"/>
                  <a:gd name="connsiteY115" fmla="*/ 157076 h 1302799"/>
                  <a:gd name="connsiteX116" fmla="*/ 269907 w 1302799"/>
                  <a:gd name="connsiteY116" fmla="*/ 152278 h 1302799"/>
                  <a:gd name="connsiteX117" fmla="*/ 273828 w 1302799"/>
                  <a:gd name="connsiteY117" fmla="*/ 131840 h 1302799"/>
                  <a:gd name="connsiteX118" fmla="*/ 273844 w 1302799"/>
                  <a:gd name="connsiteY118" fmla="*/ 131810 h 1302799"/>
                  <a:gd name="connsiteX119" fmla="*/ 273844 w 1302799"/>
                  <a:gd name="connsiteY119" fmla="*/ 131806 h 1302799"/>
                  <a:gd name="connsiteX120" fmla="*/ 273851 w 1302799"/>
                  <a:gd name="connsiteY120" fmla="*/ 131790 h 1302799"/>
                  <a:gd name="connsiteX121" fmla="*/ 281867 w 1302799"/>
                  <a:gd name="connsiteY121" fmla="*/ 117175 h 1302799"/>
                  <a:gd name="connsiteX122" fmla="*/ 296963 w 1302799"/>
                  <a:gd name="connsiteY122" fmla="*/ 103861 h 1302799"/>
                  <a:gd name="connsiteX123" fmla="*/ 354439 w 1302799"/>
                  <a:gd name="connsiteY123" fmla="*/ 70678 h 1302799"/>
                  <a:gd name="connsiteX124" fmla="*/ 421577 w 1302799"/>
                  <a:gd name="connsiteY124" fmla="*/ 80680 h 1302799"/>
                  <a:gd name="connsiteX125" fmla="*/ 430805 w 1302799"/>
                  <a:gd name="connsiteY125" fmla="*/ 91139 h 1302799"/>
                  <a:gd name="connsiteX126" fmla="*/ 455340 w 1302799"/>
                  <a:gd name="connsiteY126" fmla="*/ 133638 h 1302799"/>
                  <a:gd name="connsiteX127" fmla="*/ 562314 w 1302799"/>
                  <a:gd name="connsiteY127" fmla="*/ 105088 h 1302799"/>
                  <a:gd name="connsiteX128" fmla="*/ 562314 w 1302799"/>
                  <a:gd name="connsiteY128" fmla="*/ 55902 h 1302799"/>
                  <a:gd name="connsiteX129" fmla="*/ 618215 w 1302799"/>
                  <a:gd name="connsiteY129" fmla="*/ 0 h 130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1302799" h="1302799">
                    <a:moveTo>
                      <a:pt x="651399" y="289342"/>
                    </a:moveTo>
                    <a:cubicBezTo>
                      <a:pt x="451438" y="289342"/>
                      <a:pt x="289338" y="451440"/>
                      <a:pt x="289338" y="651399"/>
                    </a:cubicBezTo>
                    <a:cubicBezTo>
                      <a:pt x="289338" y="851358"/>
                      <a:pt x="451438" y="1013456"/>
                      <a:pt x="651399" y="1013456"/>
                    </a:cubicBezTo>
                    <a:cubicBezTo>
                      <a:pt x="851360" y="1013456"/>
                      <a:pt x="1013460" y="851358"/>
                      <a:pt x="1013460" y="651399"/>
                    </a:cubicBezTo>
                    <a:cubicBezTo>
                      <a:pt x="1013460" y="451440"/>
                      <a:pt x="851360" y="289342"/>
                      <a:pt x="651399" y="289342"/>
                    </a:cubicBezTo>
                    <a:close/>
                    <a:moveTo>
                      <a:pt x="618215" y="0"/>
                    </a:moveTo>
                    <a:lnTo>
                      <a:pt x="651675" y="0"/>
                    </a:lnTo>
                    <a:lnTo>
                      <a:pt x="684584" y="0"/>
                    </a:lnTo>
                    <a:lnTo>
                      <a:pt x="684588" y="0"/>
                    </a:lnTo>
                    <a:cubicBezTo>
                      <a:pt x="715461" y="0"/>
                      <a:pt x="740489" y="25028"/>
                      <a:pt x="740489" y="55902"/>
                    </a:cubicBezTo>
                    <a:lnTo>
                      <a:pt x="740489" y="105088"/>
                    </a:lnTo>
                    <a:cubicBezTo>
                      <a:pt x="774484" y="109960"/>
                      <a:pt x="807362" y="118468"/>
                      <a:pt x="838570" y="130686"/>
                    </a:cubicBezTo>
                    <a:lnTo>
                      <a:pt x="847463" y="133638"/>
                    </a:lnTo>
                    <a:lnTo>
                      <a:pt x="871999" y="91139"/>
                    </a:lnTo>
                    <a:cubicBezTo>
                      <a:pt x="887437" y="64402"/>
                      <a:pt x="921624" y="55240"/>
                      <a:pt x="948361" y="70678"/>
                    </a:cubicBezTo>
                    <a:lnTo>
                      <a:pt x="1005840" y="103861"/>
                    </a:lnTo>
                    <a:cubicBezTo>
                      <a:pt x="1005840" y="103861"/>
                      <a:pt x="1005840" y="103861"/>
                      <a:pt x="1005840" y="103865"/>
                    </a:cubicBezTo>
                    <a:lnTo>
                      <a:pt x="1005844" y="103868"/>
                    </a:lnTo>
                    <a:cubicBezTo>
                      <a:pt x="1011916" y="107370"/>
                      <a:pt x="1017080" y="111842"/>
                      <a:pt x="1020932" y="117175"/>
                    </a:cubicBezTo>
                    <a:cubicBezTo>
                      <a:pt x="1029394" y="126961"/>
                      <a:pt x="1033789" y="139502"/>
                      <a:pt x="1032896" y="152282"/>
                    </a:cubicBezTo>
                    <a:cubicBezTo>
                      <a:pt x="1033677" y="153875"/>
                      <a:pt x="1033631" y="155487"/>
                      <a:pt x="1033231" y="157080"/>
                    </a:cubicBezTo>
                    <a:cubicBezTo>
                      <a:pt x="1032915" y="165015"/>
                      <a:pt x="1030530" y="172900"/>
                      <a:pt x="1026301" y="180227"/>
                    </a:cubicBezTo>
                    <a:lnTo>
                      <a:pt x="1000730" y="224518"/>
                    </a:lnTo>
                    <a:cubicBezTo>
                      <a:pt x="1030814" y="245883"/>
                      <a:pt x="1056920" y="271989"/>
                      <a:pt x="1078285" y="302070"/>
                    </a:cubicBezTo>
                    <a:lnTo>
                      <a:pt x="1122573" y="276503"/>
                    </a:lnTo>
                    <a:cubicBezTo>
                      <a:pt x="1129257" y="272643"/>
                      <a:pt x="1136410" y="270319"/>
                      <a:pt x="1143614" y="269426"/>
                    </a:cubicBezTo>
                    <a:cubicBezTo>
                      <a:pt x="1165233" y="266744"/>
                      <a:pt x="1187360" y="276911"/>
                      <a:pt x="1198939" y="296963"/>
                    </a:cubicBezTo>
                    <a:lnTo>
                      <a:pt x="1232121" y="354439"/>
                    </a:lnTo>
                    <a:cubicBezTo>
                      <a:pt x="1235980" y="361123"/>
                      <a:pt x="1238305" y="368277"/>
                      <a:pt x="1239198" y="375480"/>
                    </a:cubicBezTo>
                    <a:cubicBezTo>
                      <a:pt x="1239767" y="380067"/>
                      <a:pt x="1239759" y="384677"/>
                      <a:pt x="1238251" y="389087"/>
                    </a:cubicBezTo>
                    <a:cubicBezTo>
                      <a:pt x="1237123" y="406015"/>
                      <a:pt x="1227461" y="421681"/>
                      <a:pt x="1211660" y="430805"/>
                    </a:cubicBezTo>
                    <a:lnTo>
                      <a:pt x="1169162" y="455340"/>
                    </a:lnTo>
                    <a:lnTo>
                      <a:pt x="1177478" y="480391"/>
                    </a:lnTo>
                    <a:lnTo>
                      <a:pt x="1177562" y="480641"/>
                    </a:lnTo>
                    <a:cubicBezTo>
                      <a:pt x="1187148" y="506782"/>
                      <a:pt x="1193678" y="534161"/>
                      <a:pt x="1197711" y="562310"/>
                    </a:cubicBezTo>
                    <a:cubicBezTo>
                      <a:pt x="1197711" y="562310"/>
                      <a:pt x="1197711" y="562314"/>
                      <a:pt x="1197711" y="562314"/>
                    </a:cubicBezTo>
                    <a:lnTo>
                      <a:pt x="1246898" y="562314"/>
                    </a:lnTo>
                    <a:cubicBezTo>
                      <a:pt x="1277771" y="562314"/>
                      <a:pt x="1302799" y="587342"/>
                      <a:pt x="1302799" y="618215"/>
                    </a:cubicBezTo>
                    <a:lnTo>
                      <a:pt x="1302799" y="684584"/>
                    </a:lnTo>
                    <a:cubicBezTo>
                      <a:pt x="1302799" y="715461"/>
                      <a:pt x="1277771" y="740486"/>
                      <a:pt x="1246898" y="740486"/>
                    </a:cubicBezTo>
                    <a:lnTo>
                      <a:pt x="1197711" y="740486"/>
                    </a:lnTo>
                    <a:cubicBezTo>
                      <a:pt x="1197711" y="740489"/>
                      <a:pt x="1197711" y="740489"/>
                      <a:pt x="1197711" y="740493"/>
                    </a:cubicBezTo>
                    <a:cubicBezTo>
                      <a:pt x="1193678" y="768642"/>
                      <a:pt x="1187148" y="796022"/>
                      <a:pt x="1177562" y="822158"/>
                    </a:cubicBezTo>
                    <a:lnTo>
                      <a:pt x="1177478" y="822408"/>
                    </a:lnTo>
                    <a:lnTo>
                      <a:pt x="1177478" y="822412"/>
                    </a:lnTo>
                    <a:lnTo>
                      <a:pt x="1169162" y="847463"/>
                    </a:lnTo>
                    <a:lnTo>
                      <a:pt x="1211660" y="871999"/>
                    </a:lnTo>
                    <a:cubicBezTo>
                      <a:pt x="1227461" y="881119"/>
                      <a:pt x="1237123" y="896788"/>
                      <a:pt x="1238251" y="913716"/>
                    </a:cubicBezTo>
                    <a:cubicBezTo>
                      <a:pt x="1239759" y="918126"/>
                      <a:pt x="1239767" y="922732"/>
                      <a:pt x="1239198" y="927319"/>
                    </a:cubicBezTo>
                    <a:cubicBezTo>
                      <a:pt x="1238305" y="934527"/>
                      <a:pt x="1235980" y="941677"/>
                      <a:pt x="1232121" y="948361"/>
                    </a:cubicBezTo>
                    <a:lnTo>
                      <a:pt x="1198939" y="1005840"/>
                    </a:lnTo>
                    <a:cubicBezTo>
                      <a:pt x="1191219" y="1019208"/>
                      <a:pt x="1178813" y="1028182"/>
                      <a:pt x="1164994" y="1031884"/>
                    </a:cubicBezTo>
                    <a:cubicBezTo>
                      <a:pt x="1151176" y="1035590"/>
                      <a:pt x="1135945" y="1034020"/>
                      <a:pt x="1122573" y="1026301"/>
                    </a:cubicBezTo>
                    <a:lnTo>
                      <a:pt x="1078285" y="1000730"/>
                    </a:lnTo>
                    <a:lnTo>
                      <a:pt x="1056901" y="1026054"/>
                    </a:lnTo>
                    <a:cubicBezTo>
                      <a:pt x="1040850" y="1046095"/>
                      <a:pt x="1021764" y="1063346"/>
                      <a:pt x="1000730" y="1078285"/>
                    </a:cubicBezTo>
                    <a:lnTo>
                      <a:pt x="1026301" y="1122573"/>
                    </a:lnTo>
                    <a:cubicBezTo>
                      <a:pt x="1030530" y="1129899"/>
                      <a:pt x="1032915" y="1137784"/>
                      <a:pt x="1033231" y="1145719"/>
                    </a:cubicBezTo>
                    <a:cubicBezTo>
                      <a:pt x="1033631" y="1147312"/>
                      <a:pt x="1033677" y="1148925"/>
                      <a:pt x="1032896" y="1150518"/>
                    </a:cubicBezTo>
                    <a:cubicBezTo>
                      <a:pt x="1033789" y="1163297"/>
                      <a:pt x="1029394" y="1175838"/>
                      <a:pt x="1020932" y="1185624"/>
                    </a:cubicBezTo>
                    <a:cubicBezTo>
                      <a:pt x="1017080" y="1190958"/>
                      <a:pt x="1011916" y="1195429"/>
                      <a:pt x="1005844" y="1198931"/>
                    </a:cubicBezTo>
                    <a:lnTo>
                      <a:pt x="1005840" y="1198935"/>
                    </a:lnTo>
                    <a:lnTo>
                      <a:pt x="1005840" y="1198939"/>
                    </a:lnTo>
                    <a:lnTo>
                      <a:pt x="948361" y="1232121"/>
                    </a:lnTo>
                    <a:cubicBezTo>
                      <a:pt x="921624" y="1247559"/>
                      <a:pt x="887437" y="1238397"/>
                      <a:pt x="871999" y="1211660"/>
                    </a:cubicBezTo>
                    <a:lnTo>
                      <a:pt x="847463" y="1169162"/>
                    </a:lnTo>
                    <a:lnTo>
                      <a:pt x="838974" y="1171979"/>
                    </a:lnTo>
                    <a:cubicBezTo>
                      <a:pt x="807639" y="1184258"/>
                      <a:pt x="774630" y="1192820"/>
                      <a:pt x="740489" y="1197711"/>
                    </a:cubicBezTo>
                    <a:lnTo>
                      <a:pt x="740489" y="1246898"/>
                    </a:lnTo>
                    <a:cubicBezTo>
                      <a:pt x="740489" y="1277771"/>
                      <a:pt x="715461" y="1302799"/>
                      <a:pt x="684588" y="1302799"/>
                    </a:cubicBezTo>
                    <a:lnTo>
                      <a:pt x="684584" y="1302799"/>
                    </a:lnTo>
                    <a:lnTo>
                      <a:pt x="651675" y="1302799"/>
                    </a:lnTo>
                    <a:lnTo>
                      <a:pt x="618215" y="1302799"/>
                    </a:lnTo>
                    <a:cubicBezTo>
                      <a:pt x="587342" y="1302799"/>
                      <a:pt x="562314" y="1277771"/>
                      <a:pt x="562314" y="1246898"/>
                    </a:cubicBezTo>
                    <a:lnTo>
                      <a:pt x="562314" y="1197711"/>
                    </a:lnTo>
                    <a:cubicBezTo>
                      <a:pt x="525149" y="1192385"/>
                      <a:pt x="489323" y="1182715"/>
                      <a:pt x="455340" y="1169162"/>
                    </a:cubicBezTo>
                    <a:lnTo>
                      <a:pt x="430805" y="1211660"/>
                    </a:lnTo>
                    <a:cubicBezTo>
                      <a:pt x="429373" y="1214139"/>
                      <a:pt x="427780" y="1216467"/>
                      <a:pt x="425229" y="1217983"/>
                    </a:cubicBezTo>
                    <a:cubicBezTo>
                      <a:pt x="409093" y="1239886"/>
                      <a:pt x="378701" y="1246128"/>
                      <a:pt x="354439" y="1232121"/>
                    </a:cubicBezTo>
                    <a:lnTo>
                      <a:pt x="296963" y="1198939"/>
                    </a:lnTo>
                    <a:cubicBezTo>
                      <a:pt x="290891" y="1195433"/>
                      <a:pt x="285723" y="1190958"/>
                      <a:pt x="281867" y="1185624"/>
                    </a:cubicBezTo>
                    <a:cubicBezTo>
                      <a:pt x="277977" y="1181445"/>
                      <a:pt x="275110" y="1176539"/>
                      <a:pt x="273851" y="1171009"/>
                    </a:cubicBezTo>
                    <a:cubicBezTo>
                      <a:pt x="273848" y="1171005"/>
                      <a:pt x="273844" y="1170997"/>
                      <a:pt x="273844" y="1170994"/>
                    </a:cubicBezTo>
                    <a:lnTo>
                      <a:pt x="273844" y="1170990"/>
                    </a:lnTo>
                    <a:lnTo>
                      <a:pt x="273828" y="1170959"/>
                    </a:lnTo>
                    <a:cubicBezTo>
                      <a:pt x="270380" y="1164702"/>
                      <a:pt x="269007" y="1157648"/>
                      <a:pt x="269907" y="1150522"/>
                    </a:cubicBezTo>
                    <a:cubicBezTo>
                      <a:pt x="269126" y="1148928"/>
                      <a:pt x="269172" y="1147316"/>
                      <a:pt x="269572" y="1145723"/>
                    </a:cubicBezTo>
                    <a:cubicBezTo>
                      <a:pt x="269888" y="1137788"/>
                      <a:pt x="272270" y="1129899"/>
                      <a:pt x="276499" y="1122573"/>
                    </a:cubicBezTo>
                    <a:lnTo>
                      <a:pt x="302070" y="1078285"/>
                    </a:lnTo>
                    <a:cubicBezTo>
                      <a:pt x="271989" y="1056920"/>
                      <a:pt x="245879" y="1030814"/>
                      <a:pt x="224519" y="1000730"/>
                    </a:cubicBezTo>
                    <a:lnTo>
                      <a:pt x="180227" y="1026301"/>
                    </a:lnTo>
                    <a:cubicBezTo>
                      <a:pt x="158616" y="1038776"/>
                      <a:pt x="132141" y="1035186"/>
                      <a:pt x="115163" y="1018650"/>
                    </a:cubicBezTo>
                    <a:lnTo>
                      <a:pt x="103861" y="1005840"/>
                    </a:lnTo>
                    <a:lnTo>
                      <a:pt x="70679" y="948361"/>
                    </a:lnTo>
                    <a:cubicBezTo>
                      <a:pt x="55240" y="921624"/>
                      <a:pt x="64402" y="887434"/>
                      <a:pt x="91139" y="871999"/>
                    </a:cubicBezTo>
                    <a:lnTo>
                      <a:pt x="133638" y="847463"/>
                    </a:lnTo>
                    <a:lnTo>
                      <a:pt x="125353" y="822500"/>
                    </a:lnTo>
                    <a:lnTo>
                      <a:pt x="125353" y="822493"/>
                    </a:lnTo>
                    <a:cubicBezTo>
                      <a:pt x="115705" y="796252"/>
                      <a:pt x="109141" y="768758"/>
                      <a:pt x="105088" y="740486"/>
                    </a:cubicBezTo>
                    <a:lnTo>
                      <a:pt x="55902" y="740486"/>
                    </a:lnTo>
                    <a:cubicBezTo>
                      <a:pt x="25028" y="740486"/>
                      <a:pt x="0" y="715461"/>
                      <a:pt x="0" y="684584"/>
                    </a:cubicBezTo>
                    <a:lnTo>
                      <a:pt x="0" y="618215"/>
                    </a:lnTo>
                    <a:cubicBezTo>
                      <a:pt x="0" y="587342"/>
                      <a:pt x="25028" y="562314"/>
                      <a:pt x="55902" y="562314"/>
                    </a:cubicBezTo>
                    <a:lnTo>
                      <a:pt x="105088" y="562314"/>
                    </a:lnTo>
                    <a:cubicBezTo>
                      <a:pt x="109141" y="534046"/>
                      <a:pt x="115705" y="506547"/>
                      <a:pt x="125353" y="480307"/>
                    </a:cubicBezTo>
                    <a:lnTo>
                      <a:pt x="125353" y="480299"/>
                    </a:lnTo>
                    <a:lnTo>
                      <a:pt x="133638" y="455340"/>
                    </a:lnTo>
                    <a:lnTo>
                      <a:pt x="91139" y="430805"/>
                    </a:lnTo>
                    <a:cubicBezTo>
                      <a:pt x="64402" y="415366"/>
                      <a:pt x="55240" y="381179"/>
                      <a:pt x="70679" y="354439"/>
                    </a:cubicBezTo>
                    <a:lnTo>
                      <a:pt x="103861" y="296963"/>
                    </a:lnTo>
                    <a:lnTo>
                      <a:pt x="115925" y="283287"/>
                    </a:lnTo>
                    <a:cubicBezTo>
                      <a:pt x="133007" y="267502"/>
                      <a:pt x="158970" y="264227"/>
                      <a:pt x="180227" y="276499"/>
                    </a:cubicBezTo>
                    <a:lnTo>
                      <a:pt x="224519" y="302070"/>
                    </a:lnTo>
                    <a:cubicBezTo>
                      <a:pt x="245879" y="271989"/>
                      <a:pt x="271989" y="245879"/>
                      <a:pt x="302070" y="224518"/>
                    </a:cubicBezTo>
                    <a:lnTo>
                      <a:pt x="276499" y="180227"/>
                    </a:lnTo>
                    <a:cubicBezTo>
                      <a:pt x="272270" y="172900"/>
                      <a:pt x="269888" y="165015"/>
                      <a:pt x="269572" y="157076"/>
                    </a:cubicBezTo>
                    <a:cubicBezTo>
                      <a:pt x="269172" y="155483"/>
                      <a:pt x="269126" y="153871"/>
                      <a:pt x="269907" y="152278"/>
                    </a:cubicBezTo>
                    <a:cubicBezTo>
                      <a:pt x="269007" y="145151"/>
                      <a:pt x="270380" y="138097"/>
                      <a:pt x="273828" y="131840"/>
                    </a:cubicBezTo>
                    <a:lnTo>
                      <a:pt x="273844" y="131810"/>
                    </a:lnTo>
                    <a:lnTo>
                      <a:pt x="273844" y="131806"/>
                    </a:lnTo>
                    <a:cubicBezTo>
                      <a:pt x="273844" y="131802"/>
                      <a:pt x="273848" y="131794"/>
                      <a:pt x="273851" y="131790"/>
                    </a:cubicBezTo>
                    <a:cubicBezTo>
                      <a:pt x="275110" y="126261"/>
                      <a:pt x="277977" y="121354"/>
                      <a:pt x="281867" y="117175"/>
                    </a:cubicBezTo>
                    <a:cubicBezTo>
                      <a:pt x="285723" y="111842"/>
                      <a:pt x="290891" y="107366"/>
                      <a:pt x="296963" y="103861"/>
                    </a:cubicBezTo>
                    <a:lnTo>
                      <a:pt x="354439" y="70678"/>
                    </a:lnTo>
                    <a:cubicBezTo>
                      <a:pt x="377012" y="57645"/>
                      <a:pt x="404895" y="62143"/>
                      <a:pt x="421577" y="80680"/>
                    </a:cubicBezTo>
                    <a:cubicBezTo>
                      <a:pt x="425540" y="83235"/>
                      <a:pt x="428399" y="86975"/>
                      <a:pt x="430805" y="91139"/>
                    </a:cubicBezTo>
                    <a:lnTo>
                      <a:pt x="455340" y="133638"/>
                    </a:lnTo>
                    <a:cubicBezTo>
                      <a:pt x="489323" y="120084"/>
                      <a:pt x="525149" y="110414"/>
                      <a:pt x="562314" y="105088"/>
                    </a:cubicBezTo>
                    <a:lnTo>
                      <a:pt x="562314" y="55902"/>
                    </a:lnTo>
                    <a:cubicBezTo>
                      <a:pt x="562314" y="25028"/>
                      <a:pt x="587342" y="0"/>
                      <a:pt x="618215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92ECF47B-4618-4980-A27D-7DDE221994D0}"/>
                  </a:ext>
                </a:extLst>
              </p:cNvPr>
              <p:cNvSpPr/>
              <p:nvPr/>
            </p:nvSpPr>
            <p:spPr>
              <a:xfrm>
                <a:off x="2745532" y="3615039"/>
                <a:ext cx="465028" cy="465026"/>
              </a:xfrm>
              <a:custGeom>
                <a:avLst/>
                <a:gdLst>
                  <a:gd name="connsiteX0" fmla="*/ 232514 w 465028"/>
                  <a:gd name="connsiteY0" fmla="*/ 104424 h 465026"/>
                  <a:gd name="connsiteX1" fmla="*/ 104425 w 465028"/>
                  <a:gd name="connsiteY1" fmla="*/ 232513 h 465026"/>
                  <a:gd name="connsiteX2" fmla="*/ 232514 w 465028"/>
                  <a:gd name="connsiteY2" fmla="*/ 360602 h 465026"/>
                  <a:gd name="connsiteX3" fmla="*/ 360603 w 465028"/>
                  <a:gd name="connsiteY3" fmla="*/ 232513 h 465026"/>
                  <a:gd name="connsiteX4" fmla="*/ 232514 w 465028"/>
                  <a:gd name="connsiteY4" fmla="*/ 104424 h 465026"/>
                  <a:gd name="connsiteX5" fmla="*/ 220669 w 465028"/>
                  <a:gd name="connsiteY5" fmla="*/ 0 h 465026"/>
                  <a:gd name="connsiteX6" fmla="*/ 232612 w 465028"/>
                  <a:gd name="connsiteY6" fmla="*/ 0 h 465026"/>
                  <a:gd name="connsiteX7" fmla="*/ 244359 w 465028"/>
                  <a:gd name="connsiteY7" fmla="*/ 0 h 465026"/>
                  <a:gd name="connsiteX8" fmla="*/ 244361 w 465028"/>
                  <a:gd name="connsiteY8" fmla="*/ 0 h 465026"/>
                  <a:gd name="connsiteX9" fmla="*/ 264314 w 465028"/>
                  <a:gd name="connsiteY9" fmla="*/ 19954 h 465026"/>
                  <a:gd name="connsiteX10" fmla="*/ 264314 w 465028"/>
                  <a:gd name="connsiteY10" fmla="*/ 37510 h 465026"/>
                  <a:gd name="connsiteX11" fmla="*/ 299324 w 465028"/>
                  <a:gd name="connsiteY11" fmla="*/ 46648 h 465026"/>
                  <a:gd name="connsiteX12" fmla="*/ 302499 w 465028"/>
                  <a:gd name="connsiteY12" fmla="*/ 47701 h 465026"/>
                  <a:gd name="connsiteX13" fmla="*/ 311257 w 465028"/>
                  <a:gd name="connsiteY13" fmla="*/ 32532 h 465026"/>
                  <a:gd name="connsiteX14" fmla="*/ 338514 w 465028"/>
                  <a:gd name="connsiteY14" fmla="*/ 25229 h 465026"/>
                  <a:gd name="connsiteX15" fmla="*/ 359030 w 465028"/>
                  <a:gd name="connsiteY15" fmla="*/ 37073 h 465026"/>
                  <a:gd name="connsiteX16" fmla="*/ 359030 w 465028"/>
                  <a:gd name="connsiteY16" fmla="*/ 37074 h 465026"/>
                  <a:gd name="connsiteX17" fmla="*/ 359031 w 465028"/>
                  <a:gd name="connsiteY17" fmla="*/ 37075 h 465026"/>
                  <a:gd name="connsiteX18" fmla="*/ 364418 w 465028"/>
                  <a:gd name="connsiteY18" fmla="*/ 41825 h 465026"/>
                  <a:gd name="connsiteX19" fmla="*/ 368688 w 465028"/>
                  <a:gd name="connsiteY19" fmla="*/ 54357 h 465026"/>
                  <a:gd name="connsiteX20" fmla="*/ 368807 w 465028"/>
                  <a:gd name="connsiteY20" fmla="*/ 56069 h 465026"/>
                  <a:gd name="connsiteX21" fmla="*/ 366334 w 465028"/>
                  <a:gd name="connsiteY21" fmla="*/ 64331 h 465026"/>
                  <a:gd name="connsiteX22" fmla="*/ 357206 w 465028"/>
                  <a:gd name="connsiteY22" fmla="*/ 80140 h 465026"/>
                  <a:gd name="connsiteX23" fmla="*/ 384889 w 465028"/>
                  <a:gd name="connsiteY23" fmla="*/ 107822 h 465026"/>
                  <a:gd name="connsiteX24" fmla="*/ 400697 w 465028"/>
                  <a:gd name="connsiteY24" fmla="*/ 98696 h 465026"/>
                  <a:gd name="connsiteX25" fmla="*/ 408208 w 465028"/>
                  <a:gd name="connsiteY25" fmla="*/ 96170 h 465026"/>
                  <a:gd name="connsiteX26" fmla="*/ 427956 w 465028"/>
                  <a:gd name="connsiteY26" fmla="*/ 106000 h 465026"/>
                  <a:gd name="connsiteX27" fmla="*/ 439801 w 465028"/>
                  <a:gd name="connsiteY27" fmla="*/ 126515 h 465026"/>
                  <a:gd name="connsiteX28" fmla="*/ 442326 w 465028"/>
                  <a:gd name="connsiteY28" fmla="*/ 134026 h 465026"/>
                  <a:gd name="connsiteX29" fmla="*/ 441988 w 465028"/>
                  <a:gd name="connsiteY29" fmla="*/ 138882 h 465026"/>
                  <a:gd name="connsiteX30" fmla="*/ 432496 w 465028"/>
                  <a:gd name="connsiteY30" fmla="*/ 153774 h 465026"/>
                  <a:gd name="connsiteX31" fmla="*/ 417327 w 465028"/>
                  <a:gd name="connsiteY31" fmla="*/ 162531 h 465026"/>
                  <a:gd name="connsiteX32" fmla="*/ 420296 w 465028"/>
                  <a:gd name="connsiteY32" fmla="*/ 171473 h 465026"/>
                  <a:gd name="connsiteX33" fmla="*/ 420325 w 465028"/>
                  <a:gd name="connsiteY33" fmla="*/ 171562 h 465026"/>
                  <a:gd name="connsiteX34" fmla="*/ 427518 w 465028"/>
                  <a:gd name="connsiteY34" fmla="*/ 200713 h 465026"/>
                  <a:gd name="connsiteX35" fmla="*/ 427518 w 465028"/>
                  <a:gd name="connsiteY35" fmla="*/ 200714 h 465026"/>
                  <a:gd name="connsiteX36" fmla="*/ 445075 w 465028"/>
                  <a:gd name="connsiteY36" fmla="*/ 200714 h 465026"/>
                  <a:gd name="connsiteX37" fmla="*/ 465028 w 465028"/>
                  <a:gd name="connsiteY37" fmla="*/ 220668 h 465026"/>
                  <a:gd name="connsiteX38" fmla="*/ 465028 w 465028"/>
                  <a:gd name="connsiteY38" fmla="*/ 244358 h 465026"/>
                  <a:gd name="connsiteX39" fmla="*/ 445075 w 465028"/>
                  <a:gd name="connsiteY39" fmla="*/ 264312 h 465026"/>
                  <a:gd name="connsiteX40" fmla="*/ 427518 w 465028"/>
                  <a:gd name="connsiteY40" fmla="*/ 264312 h 465026"/>
                  <a:gd name="connsiteX41" fmla="*/ 427518 w 465028"/>
                  <a:gd name="connsiteY41" fmla="*/ 264315 h 465026"/>
                  <a:gd name="connsiteX42" fmla="*/ 420325 w 465028"/>
                  <a:gd name="connsiteY42" fmla="*/ 293465 h 465026"/>
                  <a:gd name="connsiteX43" fmla="*/ 420296 w 465028"/>
                  <a:gd name="connsiteY43" fmla="*/ 293553 h 465026"/>
                  <a:gd name="connsiteX44" fmla="*/ 420296 w 465028"/>
                  <a:gd name="connsiteY44" fmla="*/ 293555 h 465026"/>
                  <a:gd name="connsiteX45" fmla="*/ 417327 w 465028"/>
                  <a:gd name="connsiteY45" fmla="*/ 302497 h 465026"/>
                  <a:gd name="connsiteX46" fmla="*/ 432496 w 465028"/>
                  <a:gd name="connsiteY46" fmla="*/ 311255 h 465026"/>
                  <a:gd name="connsiteX47" fmla="*/ 441988 w 465028"/>
                  <a:gd name="connsiteY47" fmla="*/ 326146 h 465026"/>
                  <a:gd name="connsiteX48" fmla="*/ 442326 w 465028"/>
                  <a:gd name="connsiteY48" fmla="*/ 331001 h 465026"/>
                  <a:gd name="connsiteX49" fmla="*/ 439801 w 465028"/>
                  <a:gd name="connsiteY49" fmla="*/ 338512 h 465026"/>
                  <a:gd name="connsiteX50" fmla="*/ 427956 w 465028"/>
                  <a:gd name="connsiteY50" fmla="*/ 359028 h 465026"/>
                  <a:gd name="connsiteX51" fmla="*/ 415839 w 465028"/>
                  <a:gd name="connsiteY51" fmla="*/ 368324 h 465026"/>
                  <a:gd name="connsiteX52" fmla="*/ 400697 w 465028"/>
                  <a:gd name="connsiteY52" fmla="*/ 366332 h 465026"/>
                  <a:gd name="connsiteX53" fmla="*/ 384889 w 465028"/>
                  <a:gd name="connsiteY53" fmla="*/ 357205 h 465026"/>
                  <a:gd name="connsiteX54" fmla="*/ 377256 w 465028"/>
                  <a:gd name="connsiteY54" fmla="*/ 366244 h 465026"/>
                  <a:gd name="connsiteX55" fmla="*/ 357206 w 465028"/>
                  <a:gd name="connsiteY55" fmla="*/ 384888 h 465026"/>
                  <a:gd name="connsiteX56" fmla="*/ 366334 w 465028"/>
                  <a:gd name="connsiteY56" fmla="*/ 400696 h 465026"/>
                  <a:gd name="connsiteX57" fmla="*/ 368807 w 465028"/>
                  <a:gd name="connsiteY57" fmla="*/ 408958 h 465026"/>
                  <a:gd name="connsiteX58" fmla="*/ 368688 w 465028"/>
                  <a:gd name="connsiteY58" fmla="*/ 410671 h 465026"/>
                  <a:gd name="connsiteX59" fmla="*/ 364418 w 465028"/>
                  <a:gd name="connsiteY59" fmla="*/ 423201 h 465026"/>
                  <a:gd name="connsiteX60" fmla="*/ 359031 w 465028"/>
                  <a:gd name="connsiteY60" fmla="*/ 427951 h 465026"/>
                  <a:gd name="connsiteX61" fmla="*/ 359030 w 465028"/>
                  <a:gd name="connsiteY61" fmla="*/ 427953 h 465026"/>
                  <a:gd name="connsiteX62" fmla="*/ 359030 w 465028"/>
                  <a:gd name="connsiteY62" fmla="*/ 427954 h 465026"/>
                  <a:gd name="connsiteX63" fmla="*/ 338514 w 465028"/>
                  <a:gd name="connsiteY63" fmla="*/ 439799 h 465026"/>
                  <a:gd name="connsiteX64" fmla="*/ 311257 w 465028"/>
                  <a:gd name="connsiteY64" fmla="*/ 432494 h 465026"/>
                  <a:gd name="connsiteX65" fmla="*/ 302499 w 465028"/>
                  <a:gd name="connsiteY65" fmla="*/ 417325 h 465026"/>
                  <a:gd name="connsiteX66" fmla="*/ 299468 w 465028"/>
                  <a:gd name="connsiteY66" fmla="*/ 418331 h 465026"/>
                  <a:gd name="connsiteX67" fmla="*/ 264314 w 465028"/>
                  <a:gd name="connsiteY67" fmla="*/ 427516 h 465026"/>
                  <a:gd name="connsiteX68" fmla="*/ 264314 w 465028"/>
                  <a:gd name="connsiteY68" fmla="*/ 445073 h 465026"/>
                  <a:gd name="connsiteX69" fmla="*/ 244361 w 465028"/>
                  <a:gd name="connsiteY69" fmla="*/ 465026 h 465026"/>
                  <a:gd name="connsiteX70" fmla="*/ 244359 w 465028"/>
                  <a:gd name="connsiteY70" fmla="*/ 465026 h 465026"/>
                  <a:gd name="connsiteX71" fmla="*/ 232612 w 465028"/>
                  <a:gd name="connsiteY71" fmla="*/ 465026 h 465026"/>
                  <a:gd name="connsiteX72" fmla="*/ 220669 w 465028"/>
                  <a:gd name="connsiteY72" fmla="*/ 465026 h 465026"/>
                  <a:gd name="connsiteX73" fmla="*/ 200715 w 465028"/>
                  <a:gd name="connsiteY73" fmla="*/ 445073 h 465026"/>
                  <a:gd name="connsiteX74" fmla="*/ 200715 w 465028"/>
                  <a:gd name="connsiteY74" fmla="*/ 427516 h 465026"/>
                  <a:gd name="connsiteX75" fmla="*/ 162532 w 465028"/>
                  <a:gd name="connsiteY75" fmla="*/ 417325 h 465026"/>
                  <a:gd name="connsiteX76" fmla="*/ 153774 w 465028"/>
                  <a:gd name="connsiteY76" fmla="*/ 432494 h 465026"/>
                  <a:gd name="connsiteX77" fmla="*/ 151784 w 465028"/>
                  <a:gd name="connsiteY77" fmla="*/ 434752 h 465026"/>
                  <a:gd name="connsiteX78" fmla="*/ 126515 w 465028"/>
                  <a:gd name="connsiteY78" fmla="*/ 439799 h 465026"/>
                  <a:gd name="connsiteX79" fmla="*/ 106000 w 465028"/>
                  <a:gd name="connsiteY79" fmla="*/ 427954 h 465026"/>
                  <a:gd name="connsiteX80" fmla="*/ 100612 w 465028"/>
                  <a:gd name="connsiteY80" fmla="*/ 423201 h 465026"/>
                  <a:gd name="connsiteX81" fmla="*/ 97750 w 465028"/>
                  <a:gd name="connsiteY81" fmla="*/ 417984 h 465026"/>
                  <a:gd name="connsiteX82" fmla="*/ 97748 w 465028"/>
                  <a:gd name="connsiteY82" fmla="*/ 417980 h 465026"/>
                  <a:gd name="connsiteX83" fmla="*/ 97748 w 465028"/>
                  <a:gd name="connsiteY83" fmla="*/ 417978 h 465026"/>
                  <a:gd name="connsiteX84" fmla="*/ 97742 w 465028"/>
                  <a:gd name="connsiteY84" fmla="*/ 417967 h 465026"/>
                  <a:gd name="connsiteX85" fmla="*/ 96342 w 465028"/>
                  <a:gd name="connsiteY85" fmla="*/ 410672 h 465026"/>
                  <a:gd name="connsiteX86" fmla="*/ 96222 w 465028"/>
                  <a:gd name="connsiteY86" fmla="*/ 408959 h 465026"/>
                  <a:gd name="connsiteX87" fmla="*/ 98696 w 465028"/>
                  <a:gd name="connsiteY87" fmla="*/ 400696 h 465026"/>
                  <a:gd name="connsiteX88" fmla="*/ 107823 w 465028"/>
                  <a:gd name="connsiteY88" fmla="*/ 384888 h 465026"/>
                  <a:gd name="connsiteX89" fmla="*/ 80141 w 465028"/>
                  <a:gd name="connsiteY89" fmla="*/ 357205 h 465026"/>
                  <a:gd name="connsiteX90" fmla="*/ 64332 w 465028"/>
                  <a:gd name="connsiteY90" fmla="*/ 366332 h 465026"/>
                  <a:gd name="connsiteX91" fmla="*/ 41107 w 465028"/>
                  <a:gd name="connsiteY91" fmla="*/ 363601 h 465026"/>
                  <a:gd name="connsiteX92" fmla="*/ 37073 w 465028"/>
                  <a:gd name="connsiteY92" fmla="*/ 359028 h 465026"/>
                  <a:gd name="connsiteX93" fmla="*/ 25229 w 465028"/>
                  <a:gd name="connsiteY93" fmla="*/ 338512 h 465026"/>
                  <a:gd name="connsiteX94" fmla="*/ 32532 w 465028"/>
                  <a:gd name="connsiteY94" fmla="*/ 311255 h 465026"/>
                  <a:gd name="connsiteX95" fmla="*/ 47702 w 465028"/>
                  <a:gd name="connsiteY95" fmla="*/ 302497 h 465026"/>
                  <a:gd name="connsiteX96" fmla="*/ 44745 w 465028"/>
                  <a:gd name="connsiteY96" fmla="*/ 293587 h 465026"/>
                  <a:gd name="connsiteX97" fmla="*/ 44745 w 465028"/>
                  <a:gd name="connsiteY97" fmla="*/ 293584 h 465026"/>
                  <a:gd name="connsiteX98" fmla="*/ 37511 w 465028"/>
                  <a:gd name="connsiteY98" fmla="*/ 264312 h 465026"/>
                  <a:gd name="connsiteX99" fmla="*/ 19954 w 465028"/>
                  <a:gd name="connsiteY99" fmla="*/ 264312 h 465026"/>
                  <a:gd name="connsiteX100" fmla="*/ 0 w 465028"/>
                  <a:gd name="connsiteY100" fmla="*/ 244358 h 465026"/>
                  <a:gd name="connsiteX101" fmla="*/ 0 w 465028"/>
                  <a:gd name="connsiteY101" fmla="*/ 220668 h 465026"/>
                  <a:gd name="connsiteX102" fmla="*/ 19954 w 465028"/>
                  <a:gd name="connsiteY102" fmla="*/ 200714 h 465026"/>
                  <a:gd name="connsiteX103" fmla="*/ 37511 w 465028"/>
                  <a:gd name="connsiteY103" fmla="*/ 200714 h 465026"/>
                  <a:gd name="connsiteX104" fmla="*/ 44745 w 465028"/>
                  <a:gd name="connsiteY104" fmla="*/ 171443 h 465026"/>
                  <a:gd name="connsiteX105" fmla="*/ 44745 w 465028"/>
                  <a:gd name="connsiteY105" fmla="*/ 171440 h 465026"/>
                  <a:gd name="connsiteX106" fmla="*/ 47702 w 465028"/>
                  <a:gd name="connsiteY106" fmla="*/ 162531 h 465026"/>
                  <a:gd name="connsiteX107" fmla="*/ 32532 w 465028"/>
                  <a:gd name="connsiteY107" fmla="*/ 153774 h 465026"/>
                  <a:gd name="connsiteX108" fmla="*/ 25229 w 465028"/>
                  <a:gd name="connsiteY108" fmla="*/ 126515 h 465026"/>
                  <a:gd name="connsiteX109" fmla="*/ 37073 w 465028"/>
                  <a:gd name="connsiteY109" fmla="*/ 106000 h 465026"/>
                  <a:gd name="connsiteX110" fmla="*/ 41379 w 465028"/>
                  <a:gd name="connsiteY110" fmla="*/ 101118 h 465026"/>
                  <a:gd name="connsiteX111" fmla="*/ 64332 w 465028"/>
                  <a:gd name="connsiteY111" fmla="*/ 98695 h 465026"/>
                  <a:gd name="connsiteX112" fmla="*/ 80141 w 465028"/>
                  <a:gd name="connsiteY112" fmla="*/ 107822 h 465026"/>
                  <a:gd name="connsiteX113" fmla="*/ 107823 w 465028"/>
                  <a:gd name="connsiteY113" fmla="*/ 80140 h 465026"/>
                  <a:gd name="connsiteX114" fmla="*/ 98696 w 465028"/>
                  <a:gd name="connsiteY114" fmla="*/ 64331 h 465026"/>
                  <a:gd name="connsiteX115" fmla="*/ 96222 w 465028"/>
                  <a:gd name="connsiteY115" fmla="*/ 56068 h 465026"/>
                  <a:gd name="connsiteX116" fmla="*/ 96342 w 465028"/>
                  <a:gd name="connsiteY116" fmla="*/ 54355 h 465026"/>
                  <a:gd name="connsiteX117" fmla="*/ 97742 w 465028"/>
                  <a:gd name="connsiteY117" fmla="*/ 47060 h 465026"/>
                  <a:gd name="connsiteX118" fmla="*/ 97748 w 465028"/>
                  <a:gd name="connsiteY118" fmla="*/ 47049 h 465026"/>
                  <a:gd name="connsiteX119" fmla="*/ 97748 w 465028"/>
                  <a:gd name="connsiteY119" fmla="*/ 47048 h 465026"/>
                  <a:gd name="connsiteX120" fmla="*/ 97750 w 465028"/>
                  <a:gd name="connsiteY120" fmla="*/ 47042 h 465026"/>
                  <a:gd name="connsiteX121" fmla="*/ 100612 w 465028"/>
                  <a:gd name="connsiteY121" fmla="*/ 41825 h 465026"/>
                  <a:gd name="connsiteX122" fmla="*/ 106000 w 465028"/>
                  <a:gd name="connsiteY122" fmla="*/ 37073 h 465026"/>
                  <a:gd name="connsiteX123" fmla="*/ 126515 w 465028"/>
                  <a:gd name="connsiteY123" fmla="*/ 25229 h 465026"/>
                  <a:gd name="connsiteX124" fmla="*/ 150480 w 465028"/>
                  <a:gd name="connsiteY124" fmla="*/ 28798 h 465026"/>
                  <a:gd name="connsiteX125" fmla="*/ 153774 w 465028"/>
                  <a:gd name="connsiteY125" fmla="*/ 32532 h 465026"/>
                  <a:gd name="connsiteX126" fmla="*/ 162532 w 465028"/>
                  <a:gd name="connsiteY126" fmla="*/ 47701 h 465026"/>
                  <a:gd name="connsiteX127" fmla="*/ 200715 w 465028"/>
                  <a:gd name="connsiteY127" fmla="*/ 37510 h 465026"/>
                  <a:gd name="connsiteX128" fmla="*/ 200715 w 465028"/>
                  <a:gd name="connsiteY128" fmla="*/ 19954 h 465026"/>
                  <a:gd name="connsiteX129" fmla="*/ 220669 w 465028"/>
                  <a:gd name="connsiteY129" fmla="*/ 0 h 465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</a:cxnLst>
                <a:rect l="l" t="t" r="r" b="b"/>
                <a:pathLst>
                  <a:path w="465028" h="465026">
                    <a:moveTo>
                      <a:pt x="232514" y="104424"/>
                    </a:moveTo>
                    <a:cubicBezTo>
                      <a:pt x="161772" y="104424"/>
                      <a:pt x="104425" y="161771"/>
                      <a:pt x="104425" y="232513"/>
                    </a:cubicBezTo>
                    <a:cubicBezTo>
                      <a:pt x="104425" y="303255"/>
                      <a:pt x="161772" y="360602"/>
                      <a:pt x="232514" y="360602"/>
                    </a:cubicBezTo>
                    <a:cubicBezTo>
                      <a:pt x="303256" y="360602"/>
                      <a:pt x="360603" y="303255"/>
                      <a:pt x="360603" y="232513"/>
                    </a:cubicBezTo>
                    <a:cubicBezTo>
                      <a:pt x="360603" y="161771"/>
                      <a:pt x="303256" y="104424"/>
                      <a:pt x="232514" y="104424"/>
                    </a:cubicBezTo>
                    <a:close/>
                    <a:moveTo>
                      <a:pt x="220669" y="0"/>
                    </a:moveTo>
                    <a:lnTo>
                      <a:pt x="232612" y="0"/>
                    </a:lnTo>
                    <a:lnTo>
                      <a:pt x="244359" y="0"/>
                    </a:lnTo>
                    <a:lnTo>
                      <a:pt x="244361" y="0"/>
                    </a:lnTo>
                    <a:cubicBezTo>
                      <a:pt x="255381" y="0"/>
                      <a:pt x="264314" y="8934"/>
                      <a:pt x="264314" y="19954"/>
                    </a:cubicBezTo>
                    <a:lnTo>
                      <a:pt x="264314" y="37510"/>
                    </a:lnTo>
                    <a:cubicBezTo>
                      <a:pt x="276449" y="39250"/>
                      <a:pt x="288184" y="42287"/>
                      <a:pt x="299324" y="46648"/>
                    </a:cubicBezTo>
                    <a:lnTo>
                      <a:pt x="302499" y="47701"/>
                    </a:lnTo>
                    <a:lnTo>
                      <a:pt x="311257" y="32532"/>
                    </a:lnTo>
                    <a:cubicBezTo>
                      <a:pt x="316767" y="22988"/>
                      <a:pt x="328970" y="19718"/>
                      <a:pt x="338514" y="25229"/>
                    </a:cubicBezTo>
                    <a:lnTo>
                      <a:pt x="359030" y="37073"/>
                    </a:lnTo>
                    <a:cubicBezTo>
                      <a:pt x="359030" y="37073"/>
                      <a:pt x="359030" y="37073"/>
                      <a:pt x="359030" y="37074"/>
                    </a:cubicBezTo>
                    <a:lnTo>
                      <a:pt x="359031" y="37075"/>
                    </a:lnTo>
                    <a:cubicBezTo>
                      <a:pt x="361199" y="38326"/>
                      <a:pt x="363042" y="39921"/>
                      <a:pt x="364418" y="41825"/>
                    </a:cubicBezTo>
                    <a:cubicBezTo>
                      <a:pt x="367437" y="45318"/>
                      <a:pt x="369006" y="49794"/>
                      <a:pt x="368688" y="54357"/>
                    </a:cubicBezTo>
                    <a:cubicBezTo>
                      <a:pt x="368967" y="54925"/>
                      <a:pt x="368950" y="55500"/>
                      <a:pt x="368807" y="56069"/>
                    </a:cubicBezTo>
                    <a:cubicBezTo>
                      <a:pt x="368694" y="58901"/>
                      <a:pt x="367843" y="61716"/>
                      <a:pt x="366334" y="64331"/>
                    </a:cubicBezTo>
                    <a:lnTo>
                      <a:pt x="357206" y="80140"/>
                    </a:lnTo>
                    <a:cubicBezTo>
                      <a:pt x="367944" y="87767"/>
                      <a:pt x="377263" y="97085"/>
                      <a:pt x="384889" y="107822"/>
                    </a:cubicBezTo>
                    <a:lnTo>
                      <a:pt x="400697" y="98696"/>
                    </a:lnTo>
                    <a:cubicBezTo>
                      <a:pt x="403084" y="97318"/>
                      <a:pt x="405636" y="96489"/>
                      <a:pt x="408208" y="96170"/>
                    </a:cubicBezTo>
                    <a:cubicBezTo>
                      <a:pt x="415924" y="95213"/>
                      <a:pt x="423823" y="98842"/>
                      <a:pt x="427956" y="106000"/>
                    </a:cubicBezTo>
                    <a:lnTo>
                      <a:pt x="439801" y="126515"/>
                    </a:lnTo>
                    <a:cubicBezTo>
                      <a:pt x="441178" y="128901"/>
                      <a:pt x="442007" y="131454"/>
                      <a:pt x="442326" y="134026"/>
                    </a:cubicBezTo>
                    <a:cubicBezTo>
                      <a:pt x="442529" y="135663"/>
                      <a:pt x="442526" y="137309"/>
                      <a:pt x="441988" y="138882"/>
                    </a:cubicBezTo>
                    <a:cubicBezTo>
                      <a:pt x="441585" y="144925"/>
                      <a:pt x="438137" y="150516"/>
                      <a:pt x="432496" y="153774"/>
                    </a:cubicBezTo>
                    <a:lnTo>
                      <a:pt x="417327" y="162531"/>
                    </a:lnTo>
                    <a:lnTo>
                      <a:pt x="420296" y="171473"/>
                    </a:lnTo>
                    <a:lnTo>
                      <a:pt x="420325" y="171562"/>
                    </a:lnTo>
                    <a:cubicBezTo>
                      <a:pt x="423747" y="180893"/>
                      <a:pt x="426078" y="190665"/>
                      <a:pt x="427518" y="200713"/>
                    </a:cubicBezTo>
                    <a:cubicBezTo>
                      <a:pt x="427518" y="200713"/>
                      <a:pt x="427518" y="200714"/>
                      <a:pt x="427518" y="200714"/>
                    </a:cubicBezTo>
                    <a:lnTo>
                      <a:pt x="445075" y="200714"/>
                    </a:lnTo>
                    <a:cubicBezTo>
                      <a:pt x="456094" y="200714"/>
                      <a:pt x="465028" y="209648"/>
                      <a:pt x="465028" y="220668"/>
                    </a:cubicBezTo>
                    <a:lnTo>
                      <a:pt x="465028" y="244358"/>
                    </a:lnTo>
                    <a:cubicBezTo>
                      <a:pt x="465028" y="255380"/>
                      <a:pt x="456094" y="264312"/>
                      <a:pt x="445075" y="264312"/>
                    </a:cubicBezTo>
                    <a:lnTo>
                      <a:pt x="427518" y="264312"/>
                    </a:lnTo>
                    <a:cubicBezTo>
                      <a:pt x="427518" y="264313"/>
                      <a:pt x="427518" y="264313"/>
                      <a:pt x="427518" y="264315"/>
                    </a:cubicBezTo>
                    <a:cubicBezTo>
                      <a:pt x="426078" y="274363"/>
                      <a:pt x="423747" y="284135"/>
                      <a:pt x="420325" y="293465"/>
                    </a:cubicBezTo>
                    <a:lnTo>
                      <a:pt x="420296" y="293553"/>
                    </a:lnTo>
                    <a:lnTo>
                      <a:pt x="420296" y="293555"/>
                    </a:lnTo>
                    <a:lnTo>
                      <a:pt x="417327" y="302497"/>
                    </a:lnTo>
                    <a:lnTo>
                      <a:pt x="432496" y="311255"/>
                    </a:lnTo>
                    <a:cubicBezTo>
                      <a:pt x="438137" y="314510"/>
                      <a:pt x="441585" y="320103"/>
                      <a:pt x="441988" y="326146"/>
                    </a:cubicBezTo>
                    <a:cubicBezTo>
                      <a:pt x="442526" y="327720"/>
                      <a:pt x="442529" y="329363"/>
                      <a:pt x="442326" y="331001"/>
                    </a:cubicBezTo>
                    <a:cubicBezTo>
                      <a:pt x="442007" y="333574"/>
                      <a:pt x="441178" y="336126"/>
                      <a:pt x="439801" y="338512"/>
                    </a:cubicBezTo>
                    <a:lnTo>
                      <a:pt x="427956" y="359028"/>
                    </a:lnTo>
                    <a:cubicBezTo>
                      <a:pt x="425201" y="363800"/>
                      <a:pt x="420773" y="367003"/>
                      <a:pt x="415839" y="368324"/>
                    </a:cubicBezTo>
                    <a:cubicBezTo>
                      <a:pt x="410907" y="369648"/>
                      <a:pt x="405471" y="369088"/>
                      <a:pt x="400697" y="366332"/>
                    </a:cubicBezTo>
                    <a:lnTo>
                      <a:pt x="384889" y="357205"/>
                    </a:lnTo>
                    <a:lnTo>
                      <a:pt x="377256" y="366244"/>
                    </a:lnTo>
                    <a:cubicBezTo>
                      <a:pt x="371527" y="373398"/>
                      <a:pt x="364715" y="379555"/>
                      <a:pt x="357206" y="384888"/>
                    </a:cubicBezTo>
                    <a:lnTo>
                      <a:pt x="366334" y="400696"/>
                    </a:lnTo>
                    <a:cubicBezTo>
                      <a:pt x="367843" y="403311"/>
                      <a:pt x="368694" y="406125"/>
                      <a:pt x="368807" y="408958"/>
                    </a:cubicBezTo>
                    <a:cubicBezTo>
                      <a:pt x="368950" y="409526"/>
                      <a:pt x="368967" y="410102"/>
                      <a:pt x="368688" y="410671"/>
                    </a:cubicBezTo>
                    <a:cubicBezTo>
                      <a:pt x="369006" y="415232"/>
                      <a:pt x="367437" y="419708"/>
                      <a:pt x="364418" y="423201"/>
                    </a:cubicBezTo>
                    <a:cubicBezTo>
                      <a:pt x="363042" y="425105"/>
                      <a:pt x="361199" y="426701"/>
                      <a:pt x="359031" y="427951"/>
                    </a:cubicBezTo>
                    <a:lnTo>
                      <a:pt x="359030" y="427953"/>
                    </a:lnTo>
                    <a:lnTo>
                      <a:pt x="359030" y="427954"/>
                    </a:lnTo>
                    <a:lnTo>
                      <a:pt x="338514" y="439799"/>
                    </a:lnTo>
                    <a:cubicBezTo>
                      <a:pt x="328970" y="445309"/>
                      <a:pt x="316767" y="442038"/>
                      <a:pt x="311257" y="432494"/>
                    </a:cubicBezTo>
                    <a:lnTo>
                      <a:pt x="302499" y="417325"/>
                    </a:lnTo>
                    <a:lnTo>
                      <a:pt x="299468" y="418331"/>
                    </a:lnTo>
                    <a:cubicBezTo>
                      <a:pt x="288284" y="422714"/>
                      <a:pt x="276501" y="425770"/>
                      <a:pt x="264314" y="427516"/>
                    </a:cubicBezTo>
                    <a:lnTo>
                      <a:pt x="264314" y="445073"/>
                    </a:lnTo>
                    <a:cubicBezTo>
                      <a:pt x="264314" y="456092"/>
                      <a:pt x="255381" y="465026"/>
                      <a:pt x="244361" y="465026"/>
                    </a:cubicBezTo>
                    <a:lnTo>
                      <a:pt x="244359" y="465026"/>
                    </a:lnTo>
                    <a:lnTo>
                      <a:pt x="232612" y="465026"/>
                    </a:lnTo>
                    <a:lnTo>
                      <a:pt x="220669" y="465026"/>
                    </a:lnTo>
                    <a:cubicBezTo>
                      <a:pt x="209649" y="465026"/>
                      <a:pt x="200715" y="456092"/>
                      <a:pt x="200715" y="445073"/>
                    </a:cubicBezTo>
                    <a:lnTo>
                      <a:pt x="200715" y="427516"/>
                    </a:lnTo>
                    <a:cubicBezTo>
                      <a:pt x="187450" y="425615"/>
                      <a:pt x="174662" y="422163"/>
                      <a:pt x="162532" y="417325"/>
                    </a:cubicBezTo>
                    <a:lnTo>
                      <a:pt x="153774" y="432494"/>
                    </a:lnTo>
                    <a:cubicBezTo>
                      <a:pt x="153263" y="433380"/>
                      <a:pt x="152695" y="434211"/>
                      <a:pt x="151784" y="434752"/>
                    </a:cubicBezTo>
                    <a:cubicBezTo>
                      <a:pt x="146024" y="442570"/>
                      <a:pt x="135176" y="444798"/>
                      <a:pt x="126515" y="439799"/>
                    </a:cubicBezTo>
                    <a:lnTo>
                      <a:pt x="106000" y="427954"/>
                    </a:lnTo>
                    <a:cubicBezTo>
                      <a:pt x="103832" y="426702"/>
                      <a:pt x="101988" y="425105"/>
                      <a:pt x="100612" y="423201"/>
                    </a:cubicBezTo>
                    <a:cubicBezTo>
                      <a:pt x="99223" y="421710"/>
                      <a:pt x="98200" y="419958"/>
                      <a:pt x="97750" y="417984"/>
                    </a:cubicBezTo>
                    <a:cubicBezTo>
                      <a:pt x="97749" y="417983"/>
                      <a:pt x="97748" y="417980"/>
                      <a:pt x="97748" y="417980"/>
                    </a:cubicBezTo>
                    <a:lnTo>
                      <a:pt x="97748" y="417978"/>
                    </a:lnTo>
                    <a:lnTo>
                      <a:pt x="97742" y="417967"/>
                    </a:lnTo>
                    <a:cubicBezTo>
                      <a:pt x="96511" y="415733"/>
                      <a:pt x="96021" y="413216"/>
                      <a:pt x="96342" y="410672"/>
                    </a:cubicBezTo>
                    <a:cubicBezTo>
                      <a:pt x="96063" y="410103"/>
                      <a:pt x="96079" y="409527"/>
                      <a:pt x="96222" y="408959"/>
                    </a:cubicBezTo>
                    <a:cubicBezTo>
                      <a:pt x="96336" y="406127"/>
                      <a:pt x="97186" y="403311"/>
                      <a:pt x="98696" y="400696"/>
                    </a:cubicBezTo>
                    <a:lnTo>
                      <a:pt x="107823" y="384888"/>
                    </a:lnTo>
                    <a:cubicBezTo>
                      <a:pt x="97086" y="377261"/>
                      <a:pt x="87765" y="367943"/>
                      <a:pt x="80141" y="357205"/>
                    </a:cubicBezTo>
                    <a:lnTo>
                      <a:pt x="64332" y="366332"/>
                    </a:lnTo>
                    <a:cubicBezTo>
                      <a:pt x="56617" y="370784"/>
                      <a:pt x="47168" y="369504"/>
                      <a:pt x="41107" y="363601"/>
                    </a:cubicBezTo>
                    <a:lnTo>
                      <a:pt x="37073" y="359028"/>
                    </a:lnTo>
                    <a:lnTo>
                      <a:pt x="25229" y="338512"/>
                    </a:lnTo>
                    <a:cubicBezTo>
                      <a:pt x="19718" y="328968"/>
                      <a:pt x="22988" y="316765"/>
                      <a:pt x="32532" y="311255"/>
                    </a:cubicBezTo>
                    <a:lnTo>
                      <a:pt x="47702" y="302497"/>
                    </a:lnTo>
                    <a:lnTo>
                      <a:pt x="44745" y="293587"/>
                    </a:lnTo>
                    <a:lnTo>
                      <a:pt x="44745" y="293584"/>
                    </a:lnTo>
                    <a:cubicBezTo>
                      <a:pt x="41300" y="284218"/>
                      <a:pt x="38958" y="274403"/>
                      <a:pt x="37511" y="264312"/>
                    </a:cubicBezTo>
                    <a:lnTo>
                      <a:pt x="19954" y="264312"/>
                    </a:lnTo>
                    <a:cubicBezTo>
                      <a:pt x="8934" y="264312"/>
                      <a:pt x="0" y="255380"/>
                      <a:pt x="0" y="244358"/>
                    </a:cubicBezTo>
                    <a:lnTo>
                      <a:pt x="0" y="220668"/>
                    </a:lnTo>
                    <a:cubicBezTo>
                      <a:pt x="0" y="209648"/>
                      <a:pt x="8934" y="200714"/>
                      <a:pt x="19954" y="200714"/>
                    </a:cubicBezTo>
                    <a:lnTo>
                      <a:pt x="37511" y="200714"/>
                    </a:lnTo>
                    <a:cubicBezTo>
                      <a:pt x="38958" y="190625"/>
                      <a:pt x="41300" y="180810"/>
                      <a:pt x="44745" y="171443"/>
                    </a:cubicBezTo>
                    <a:lnTo>
                      <a:pt x="44745" y="171440"/>
                    </a:lnTo>
                    <a:lnTo>
                      <a:pt x="47702" y="162531"/>
                    </a:lnTo>
                    <a:lnTo>
                      <a:pt x="32532" y="153774"/>
                    </a:lnTo>
                    <a:cubicBezTo>
                      <a:pt x="22988" y="148263"/>
                      <a:pt x="19718" y="136059"/>
                      <a:pt x="25229" y="126515"/>
                    </a:cubicBezTo>
                    <a:lnTo>
                      <a:pt x="37073" y="106000"/>
                    </a:lnTo>
                    <a:lnTo>
                      <a:pt x="41379" y="101118"/>
                    </a:lnTo>
                    <a:cubicBezTo>
                      <a:pt x="47476" y="95484"/>
                      <a:pt x="56744" y="94315"/>
                      <a:pt x="64332" y="98695"/>
                    </a:cubicBezTo>
                    <a:lnTo>
                      <a:pt x="80141" y="107822"/>
                    </a:lnTo>
                    <a:cubicBezTo>
                      <a:pt x="87765" y="97085"/>
                      <a:pt x="97086" y="87765"/>
                      <a:pt x="107823" y="80140"/>
                    </a:cubicBezTo>
                    <a:lnTo>
                      <a:pt x="98696" y="64331"/>
                    </a:lnTo>
                    <a:cubicBezTo>
                      <a:pt x="97186" y="61716"/>
                      <a:pt x="96336" y="58901"/>
                      <a:pt x="96222" y="56068"/>
                    </a:cubicBezTo>
                    <a:cubicBezTo>
                      <a:pt x="96079" y="55499"/>
                      <a:pt x="96063" y="54923"/>
                      <a:pt x="96342" y="54355"/>
                    </a:cubicBezTo>
                    <a:cubicBezTo>
                      <a:pt x="96021" y="51811"/>
                      <a:pt x="96511" y="49293"/>
                      <a:pt x="97742" y="47060"/>
                    </a:cubicBezTo>
                    <a:lnTo>
                      <a:pt x="97748" y="47049"/>
                    </a:lnTo>
                    <a:lnTo>
                      <a:pt x="97748" y="47048"/>
                    </a:lnTo>
                    <a:cubicBezTo>
                      <a:pt x="97748" y="47046"/>
                      <a:pt x="97749" y="47043"/>
                      <a:pt x="97750" y="47042"/>
                    </a:cubicBezTo>
                    <a:cubicBezTo>
                      <a:pt x="98200" y="45068"/>
                      <a:pt x="99223" y="43317"/>
                      <a:pt x="100612" y="41825"/>
                    </a:cubicBezTo>
                    <a:cubicBezTo>
                      <a:pt x="101988" y="39921"/>
                      <a:pt x="103832" y="38324"/>
                      <a:pt x="106000" y="37073"/>
                    </a:cubicBezTo>
                    <a:lnTo>
                      <a:pt x="126515" y="25229"/>
                    </a:lnTo>
                    <a:cubicBezTo>
                      <a:pt x="134573" y="20576"/>
                      <a:pt x="144526" y="22181"/>
                      <a:pt x="150480" y="28798"/>
                    </a:cubicBezTo>
                    <a:cubicBezTo>
                      <a:pt x="151894" y="29711"/>
                      <a:pt x="152915" y="31045"/>
                      <a:pt x="153774" y="32532"/>
                    </a:cubicBezTo>
                    <a:lnTo>
                      <a:pt x="162532" y="47701"/>
                    </a:lnTo>
                    <a:cubicBezTo>
                      <a:pt x="174662" y="42864"/>
                      <a:pt x="187450" y="39411"/>
                      <a:pt x="200715" y="37510"/>
                    </a:cubicBezTo>
                    <a:lnTo>
                      <a:pt x="200715" y="19954"/>
                    </a:lnTo>
                    <a:cubicBezTo>
                      <a:pt x="200715" y="8934"/>
                      <a:pt x="209649" y="0"/>
                      <a:pt x="22066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1EE09E4-C3F2-4124-B22B-99C5C10CE630}"/>
                </a:ext>
              </a:extLst>
            </p:cNvPr>
            <p:cNvGrpSpPr/>
            <p:nvPr/>
          </p:nvGrpSpPr>
          <p:grpSpPr>
            <a:xfrm>
              <a:off x="5501274" y="4460214"/>
              <a:ext cx="655685" cy="627687"/>
              <a:chOff x="3593344" y="3031919"/>
              <a:chExt cx="883730" cy="84599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DD94A80-B937-4CE6-9A83-B34FEB725645}"/>
                  </a:ext>
                </a:extLst>
              </p:cNvPr>
              <p:cNvGrpSpPr/>
              <p:nvPr/>
            </p:nvGrpSpPr>
            <p:grpSpPr>
              <a:xfrm>
                <a:off x="3593344" y="3031919"/>
                <a:ext cx="572102" cy="572102"/>
                <a:chOff x="3583940" y="3813727"/>
                <a:chExt cx="502920" cy="502920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30BDE7D6-C24B-495E-A00E-2DD7BFDCC531}"/>
                    </a:ext>
                  </a:extLst>
                </p:cNvPr>
                <p:cNvSpPr/>
                <p:nvPr/>
              </p:nvSpPr>
              <p:spPr>
                <a:xfrm>
                  <a:off x="3657600" y="3880585"/>
                  <a:ext cx="355600" cy="35560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04DA37D8-EFD7-494F-8F18-3DDD55FC2226}"/>
                    </a:ext>
                  </a:extLst>
                </p:cNvPr>
                <p:cNvSpPr/>
                <p:nvPr/>
              </p:nvSpPr>
              <p:spPr>
                <a:xfrm>
                  <a:off x="3731532" y="3964940"/>
                  <a:ext cx="197892" cy="197892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50E61CC-6008-446B-A486-506BD5D12300}"/>
                    </a:ext>
                  </a:extLst>
                </p:cNvPr>
                <p:cNvSpPr/>
                <p:nvPr/>
              </p:nvSpPr>
              <p:spPr>
                <a:xfrm>
                  <a:off x="3583940" y="3813727"/>
                  <a:ext cx="502920" cy="50292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44" name="그래픽 21" descr="원형 차트가 있는 프레젠테이션">
                <a:extLst>
                  <a:ext uri="{FF2B5EF4-FFF2-40B4-BE49-F238E27FC236}">
                    <a16:creationId xmlns:a16="http://schemas.microsoft.com/office/drawing/2014/main" id="{FE6DD221-804D-42EA-8A0F-F30E826C1685}"/>
                  </a:ext>
                </a:extLst>
              </p:cNvPr>
              <p:cNvGrpSpPr/>
              <p:nvPr/>
            </p:nvGrpSpPr>
            <p:grpSpPr>
              <a:xfrm>
                <a:off x="3663093" y="3063933"/>
                <a:ext cx="813981" cy="813981"/>
                <a:chOff x="4495800" y="2971800"/>
                <a:chExt cx="914400" cy="914400"/>
              </a:xfrm>
              <a:solidFill>
                <a:srgbClr val="FFC000"/>
              </a:solidFill>
            </p:grpSpPr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2A2AC304-6755-41BE-9386-52E0B5210588}"/>
                    </a:ext>
                  </a:extLst>
                </p:cNvPr>
                <p:cNvSpPr/>
                <p:nvPr/>
              </p:nvSpPr>
              <p:spPr>
                <a:xfrm>
                  <a:off x="4968811" y="3355181"/>
                  <a:ext cx="123825" cy="85725"/>
                </a:xfrm>
                <a:custGeom>
                  <a:avLst/>
                  <a:gdLst>
                    <a:gd name="connsiteX0" fmla="*/ 7144 w 123825"/>
                    <a:gd name="connsiteY0" fmla="*/ 7144 h 85725"/>
                    <a:gd name="connsiteX1" fmla="*/ 84868 w 123825"/>
                    <a:gd name="connsiteY1" fmla="*/ 84868 h 85725"/>
                    <a:gd name="connsiteX2" fmla="*/ 117539 w 123825"/>
                    <a:gd name="connsiteY2" fmla="*/ 7144 h 8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25" h="85725">
                      <a:moveTo>
                        <a:pt x="7144" y="7144"/>
                      </a:moveTo>
                      <a:lnTo>
                        <a:pt x="84868" y="84868"/>
                      </a:lnTo>
                      <a:cubicBezTo>
                        <a:pt x="103937" y="63212"/>
                        <a:pt x="115409" y="35920"/>
                        <a:pt x="117539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830EA916-7730-4DF3-8B34-3E3BFC5ED312}"/>
                    </a:ext>
                  </a:extLst>
                </p:cNvPr>
                <p:cNvSpPr/>
                <p:nvPr/>
              </p:nvSpPr>
              <p:spPr>
                <a:xfrm>
                  <a:off x="4812123" y="3212782"/>
                  <a:ext cx="228600" cy="276225"/>
                </a:xfrm>
                <a:custGeom>
                  <a:avLst/>
                  <a:gdLst>
                    <a:gd name="connsiteX0" fmla="*/ 131352 w 228600"/>
                    <a:gd name="connsiteY0" fmla="*/ 143923 h 276225"/>
                    <a:gd name="connsiteX1" fmla="*/ 131352 w 228600"/>
                    <a:gd name="connsiteY1" fmla="*/ 7144 h 276225"/>
                    <a:gd name="connsiteX2" fmla="*/ 7463 w 228600"/>
                    <a:gd name="connsiteY2" fmla="*/ 149326 h 276225"/>
                    <a:gd name="connsiteX3" fmla="*/ 149646 w 228600"/>
                    <a:gd name="connsiteY3" fmla="*/ 273216 h 276225"/>
                    <a:gd name="connsiteX4" fmla="*/ 228126 w 228600"/>
                    <a:gd name="connsiteY4" fmla="*/ 240697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600" h="276225">
                      <a:moveTo>
                        <a:pt x="131352" y="143923"/>
                      </a:moveTo>
                      <a:lnTo>
                        <a:pt x="131352" y="7144"/>
                      </a:lnTo>
                      <a:cubicBezTo>
                        <a:pt x="57878" y="12195"/>
                        <a:pt x="2411" y="75852"/>
                        <a:pt x="7463" y="149326"/>
                      </a:cubicBezTo>
                      <a:cubicBezTo>
                        <a:pt x="12514" y="222800"/>
                        <a:pt x="76172" y="278267"/>
                        <a:pt x="149646" y="273216"/>
                      </a:cubicBezTo>
                      <a:cubicBezTo>
                        <a:pt x="178651" y="271222"/>
                        <a:pt x="206210" y="259802"/>
                        <a:pt x="228126" y="24069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26910E2E-688C-47CC-A965-398625D839A2}"/>
                    </a:ext>
                  </a:extLst>
                </p:cNvPr>
                <p:cNvSpPr/>
                <p:nvPr/>
              </p:nvSpPr>
              <p:spPr>
                <a:xfrm>
                  <a:off x="4955381" y="3212782"/>
                  <a:ext cx="133350" cy="133350"/>
                </a:xfrm>
                <a:custGeom>
                  <a:avLst/>
                  <a:gdLst>
                    <a:gd name="connsiteX0" fmla="*/ 7144 w 133350"/>
                    <a:gd name="connsiteY0" fmla="*/ 130493 h 133350"/>
                    <a:gd name="connsiteX1" fmla="*/ 130969 w 133350"/>
                    <a:gd name="connsiteY1" fmla="*/ 130493 h 133350"/>
                    <a:gd name="connsiteX2" fmla="*/ 7144 w 133350"/>
                    <a:gd name="connsiteY2" fmla="*/ 714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350" h="133350">
                      <a:moveTo>
                        <a:pt x="7144" y="130493"/>
                      </a:moveTo>
                      <a:lnTo>
                        <a:pt x="130969" y="130493"/>
                      </a:lnTo>
                      <a:cubicBezTo>
                        <a:pt x="126147" y="64288"/>
                        <a:pt x="73366" y="11710"/>
                        <a:pt x="7144" y="714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00A0F62B-6E36-4423-BAB7-F5365FF2EBDB}"/>
                    </a:ext>
                  </a:extLst>
                </p:cNvPr>
                <p:cNvSpPr/>
                <p:nvPr/>
              </p:nvSpPr>
              <p:spPr>
                <a:xfrm>
                  <a:off x="4583906" y="3069431"/>
                  <a:ext cx="733425" cy="723900"/>
                </a:xfrm>
                <a:custGeom>
                  <a:avLst/>
                  <a:gdLst>
                    <a:gd name="connsiteX0" fmla="*/ 635794 w 733425"/>
                    <a:gd name="connsiteY0" fmla="*/ 111919 h 723900"/>
                    <a:gd name="connsiteX1" fmla="*/ 635794 w 733425"/>
                    <a:gd name="connsiteY1" fmla="*/ 454819 h 723900"/>
                    <a:gd name="connsiteX2" fmla="*/ 102394 w 733425"/>
                    <a:gd name="connsiteY2" fmla="*/ 454819 h 723900"/>
                    <a:gd name="connsiteX3" fmla="*/ 102394 w 733425"/>
                    <a:gd name="connsiteY3" fmla="*/ 111919 h 723900"/>
                    <a:gd name="connsiteX4" fmla="*/ 711994 w 733425"/>
                    <a:gd name="connsiteY4" fmla="*/ 473869 h 723900"/>
                    <a:gd name="connsiteX5" fmla="*/ 692944 w 733425"/>
                    <a:gd name="connsiteY5" fmla="*/ 473869 h 723900"/>
                    <a:gd name="connsiteX6" fmla="*/ 692944 w 733425"/>
                    <a:gd name="connsiteY6" fmla="*/ 83344 h 723900"/>
                    <a:gd name="connsiteX7" fmla="*/ 711994 w 733425"/>
                    <a:gd name="connsiteY7" fmla="*/ 83344 h 723900"/>
                    <a:gd name="connsiteX8" fmla="*/ 731044 w 733425"/>
                    <a:gd name="connsiteY8" fmla="*/ 64294 h 723900"/>
                    <a:gd name="connsiteX9" fmla="*/ 711994 w 733425"/>
                    <a:gd name="connsiteY9" fmla="*/ 45244 h 723900"/>
                    <a:gd name="connsiteX10" fmla="*/ 388144 w 733425"/>
                    <a:gd name="connsiteY10" fmla="*/ 45244 h 723900"/>
                    <a:gd name="connsiteX11" fmla="*/ 388144 w 733425"/>
                    <a:gd name="connsiteY11" fmla="*/ 26194 h 723900"/>
                    <a:gd name="connsiteX12" fmla="*/ 369094 w 733425"/>
                    <a:gd name="connsiteY12" fmla="*/ 7144 h 723900"/>
                    <a:gd name="connsiteX13" fmla="*/ 350044 w 733425"/>
                    <a:gd name="connsiteY13" fmla="*/ 26194 h 723900"/>
                    <a:gd name="connsiteX14" fmla="*/ 350044 w 733425"/>
                    <a:gd name="connsiteY14" fmla="*/ 45244 h 723900"/>
                    <a:gd name="connsiteX15" fmla="*/ 26194 w 733425"/>
                    <a:gd name="connsiteY15" fmla="*/ 45244 h 723900"/>
                    <a:gd name="connsiteX16" fmla="*/ 7144 w 733425"/>
                    <a:gd name="connsiteY16" fmla="*/ 64294 h 723900"/>
                    <a:gd name="connsiteX17" fmla="*/ 26194 w 733425"/>
                    <a:gd name="connsiteY17" fmla="*/ 83344 h 723900"/>
                    <a:gd name="connsiteX18" fmla="*/ 45244 w 733425"/>
                    <a:gd name="connsiteY18" fmla="*/ 83344 h 723900"/>
                    <a:gd name="connsiteX19" fmla="*/ 45244 w 733425"/>
                    <a:gd name="connsiteY19" fmla="*/ 473869 h 723900"/>
                    <a:gd name="connsiteX20" fmla="*/ 26194 w 733425"/>
                    <a:gd name="connsiteY20" fmla="*/ 473869 h 723900"/>
                    <a:gd name="connsiteX21" fmla="*/ 7144 w 733425"/>
                    <a:gd name="connsiteY21" fmla="*/ 492919 h 723900"/>
                    <a:gd name="connsiteX22" fmla="*/ 26194 w 733425"/>
                    <a:gd name="connsiteY22" fmla="*/ 511969 h 723900"/>
                    <a:gd name="connsiteX23" fmla="*/ 317087 w 733425"/>
                    <a:gd name="connsiteY23" fmla="*/ 511969 h 723900"/>
                    <a:gd name="connsiteX24" fmla="*/ 170402 w 733425"/>
                    <a:gd name="connsiteY24" fmla="*/ 658654 h 723900"/>
                    <a:gd name="connsiteX25" fmla="*/ 170545 w 733425"/>
                    <a:gd name="connsiteY25" fmla="*/ 685752 h 723900"/>
                    <a:gd name="connsiteX26" fmla="*/ 197644 w 733425"/>
                    <a:gd name="connsiteY26" fmla="*/ 685610 h 723900"/>
                    <a:gd name="connsiteX27" fmla="*/ 350044 w 733425"/>
                    <a:gd name="connsiteY27" fmla="*/ 533210 h 723900"/>
                    <a:gd name="connsiteX28" fmla="*/ 350044 w 733425"/>
                    <a:gd name="connsiteY28" fmla="*/ 702469 h 723900"/>
                    <a:gd name="connsiteX29" fmla="*/ 369094 w 733425"/>
                    <a:gd name="connsiteY29" fmla="*/ 721519 h 723900"/>
                    <a:gd name="connsiteX30" fmla="*/ 388144 w 733425"/>
                    <a:gd name="connsiteY30" fmla="*/ 702469 h 723900"/>
                    <a:gd name="connsiteX31" fmla="*/ 388144 w 733425"/>
                    <a:gd name="connsiteY31" fmla="*/ 532924 h 723900"/>
                    <a:gd name="connsiteX32" fmla="*/ 540544 w 733425"/>
                    <a:gd name="connsiteY32" fmla="*/ 685324 h 723900"/>
                    <a:gd name="connsiteX33" fmla="*/ 567500 w 733425"/>
                    <a:gd name="connsiteY33" fmla="*/ 685324 h 723900"/>
                    <a:gd name="connsiteX34" fmla="*/ 567500 w 733425"/>
                    <a:gd name="connsiteY34" fmla="*/ 658368 h 723900"/>
                    <a:gd name="connsiteX35" fmla="*/ 421100 w 733425"/>
                    <a:gd name="connsiteY35" fmla="*/ 511969 h 723900"/>
                    <a:gd name="connsiteX36" fmla="*/ 711994 w 733425"/>
                    <a:gd name="connsiteY36" fmla="*/ 511969 h 723900"/>
                    <a:gd name="connsiteX37" fmla="*/ 731044 w 733425"/>
                    <a:gd name="connsiteY37" fmla="*/ 492919 h 723900"/>
                    <a:gd name="connsiteX38" fmla="*/ 711994 w 733425"/>
                    <a:gd name="connsiteY38" fmla="*/ 473869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733425" h="723900">
                      <a:moveTo>
                        <a:pt x="635794" y="111919"/>
                      </a:moveTo>
                      <a:lnTo>
                        <a:pt x="635794" y="454819"/>
                      </a:lnTo>
                      <a:lnTo>
                        <a:pt x="102394" y="454819"/>
                      </a:lnTo>
                      <a:lnTo>
                        <a:pt x="102394" y="111919"/>
                      </a:lnTo>
                      <a:close/>
                      <a:moveTo>
                        <a:pt x="711994" y="473869"/>
                      </a:moveTo>
                      <a:lnTo>
                        <a:pt x="692944" y="473869"/>
                      </a:lnTo>
                      <a:lnTo>
                        <a:pt x="692944" y="83344"/>
                      </a:lnTo>
                      <a:lnTo>
                        <a:pt x="711994" y="83344"/>
                      </a:lnTo>
                      <a:cubicBezTo>
                        <a:pt x="722515" y="83344"/>
                        <a:pt x="731044" y="74815"/>
                        <a:pt x="731044" y="64294"/>
                      </a:cubicBezTo>
                      <a:cubicBezTo>
                        <a:pt x="731044" y="53772"/>
                        <a:pt x="722515" y="45244"/>
                        <a:pt x="711994" y="45244"/>
                      </a:cubicBezTo>
                      <a:lnTo>
                        <a:pt x="388144" y="45244"/>
                      </a:lnTo>
                      <a:lnTo>
                        <a:pt x="388144" y="26194"/>
                      </a:lnTo>
                      <a:cubicBezTo>
                        <a:pt x="388144" y="15672"/>
                        <a:pt x="379615" y="7144"/>
                        <a:pt x="369094" y="7144"/>
                      </a:cubicBezTo>
                      <a:cubicBezTo>
                        <a:pt x="358572" y="7144"/>
                        <a:pt x="350044" y="15672"/>
                        <a:pt x="350044" y="26194"/>
                      </a:cubicBezTo>
                      <a:lnTo>
                        <a:pt x="350044" y="45244"/>
                      </a:lnTo>
                      <a:lnTo>
                        <a:pt x="26194" y="45244"/>
                      </a:lnTo>
                      <a:cubicBezTo>
                        <a:pt x="15672" y="45244"/>
                        <a:pt x="7144" y="53772"/>
                        <a:pt x="7144" y="64294"/>
                      </a:cubicBezTo>
                      <a:cubicBezTo>
                        <a:pt x="7144" y="74815"/>
                        <a:pt x="15672" y="83344"/>
                        <a:pt x="26194" y="83344"/>
                      </a:cubicBezTo>
                      <a:lnTo>
                        <a:pt x="45244" y="83344"/>
                      </a:lnTo>
                      <a:lnTo>
                        <a:pt x="45244" y="473869"/>
                      </a:lnTo>
                      <a:lnTo>
                        <a:pt x="26194" y="473869"/>
                      </a:lnTo>
                      <a:cubicBezTo>
                        <a:pt x="15672" y="473869"/>
                        <a:pt x="7144" y="482397"/>
                        <a:pt x="7144" y="492919"/>
                      </a:cubicBezTo>
                      <a:cubicBezTo>
                        <a:pt x="7144" y="503440"/>
                        <a:pt x="15672" y="511969"/>
                        <a:pt x="26194" y="511969"/>
                      </a:cubicBezTo>
                      <a:lnTo>
                        <a:pt x="317087" y="511969"/>
                      </a:lnTo>
                      <a:lnTo>
                        <a:pt x="170402" y="658654"/>
                      </a:lnTo>
                      <a:cubicBezTo>
                        <a:pt x="162958" y="666177"/>
                        <a:pt x="163022" y="678309"/>
                        <a:pt x="170545" y="685752"/>
                      </a:cubicBezTo>
                      <a:cubicBezTo>
                        <a:pt x="178068" y="693196"/>
                        <a:pt x="190200" y="693132"/>
                        <a:pt x="197644" y="685610"/>
                      </a:cubicBezTo>
                      <a:lnTo>
                        <a:pt x="350044" y="533210"/>
                      </a:lnTo>
                      <a:lnTo>
                        <a:pt x="350044" y="702469"/>
                      </a:lnTo>
                      <a:cubicBezTo>
                        <a:pt x="350044" y="712990"/>
                        <a:pt x="358572" y="721519"/>
                        <a:pt x="369094" y="721519"/>
                      </a:cubicBezTo>
                      <a:cubicBezTo>
                        <a:pt x="379615" y="721519"/>
                        <a:pt x="388144" y="712990"/>
                        <a:pt x="388144" y="702469"/>
                      </a:cubicBezTo>
                      <a:lnTo>
                        <a:pt x="388144" y="532924"/>
                      </a:lnTo>
                      <a:lnTo>
                        <a:pt x="540544" y="685324"/>
                      </a:lnTo>
                      <a:cubicBezTo>
                        <a:pt x="547988" y="692768"/>
                        <a:pt x="560056" y="692768"/>
                        <a:pt x="567500" y="685324"/>
                      </a:cubicBezTo>
                      <a:cubicBezTo>
                        <a:pt x="574943" y="677880"/>
                        <a:pt x="574943" y="665812"/>
                        <a:pt x="567500" y="658368"/>
                      </a:cubicBezTo>
                      <a:lnTo>
                        <a:pt x="421100" y="511969"/>
                      </a:lnTo>
                      <a:lnTo>
                        <a:pt x="711994" y="511969"/>
                      </a:lnTo>
                      <a:cubicBezTo>
                        <a:pt x="722515" y="511969"/>
                        <a:pt x="731044" y="503440"/>
                        <a:pt x="731044" y="492919"/>
                      </a:cubicBezTo>
                      <a:cubicBezTo>
                        <a:pt x="731044" y="482397"/>
                        <a:pt x="722515" y="473869"/>
                        <a:pt x="711994" y="4738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2B503D6-7C4E-49F1-B215-0BD4A90F3479}"/>
                </a:ext>
              </a:extLst>
            </p:cNvPr>
            <p:cNvGrpSpPr/>
            <p:nvPr/>
          </p:nvGrpSpPr>
          <p:grpSpPr>
            <a:xfrm>
              <a:off x="5013610" y="4168348"/>
              <a:ext cx="491154" cy="594758"/>
              <a:chOff x="3302297" y="4418230"/>
              <a:chExt cx="637141" cy="771539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29DD61C-D7C4-49E9-8624-DEC5A17FFE2A}"/>
                  </a:ext>
                </a:extLst>
              </p:cNvPr>
              <p:cNvGrpSpPr/>
              <p:nvPr/>
            </p:nvGrpSpPr>
            <p:grpSpPr>
              <a:xfrm>
                <a:off x="3407308" y="4418230"/>
                <a:ext cx="465552" cy="465552"/>
                <a:chOff x="3583940" y="3813727"/>
                <a:chExt cx="502920" cy="502920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5DB15BA-7BAC-4008-92FE-915C23A30EA9}"/>
                    </a:ext>
                  </a:extLst>
                </p:cNvPr>
                <p:cNvSpPr/>
                <p:nvPr/>
              </p:nvSpPr>
              <p:spPr>
                <a:xfrm>
                  <a:off x="3657600" y="3880585"/>
                  <a:ext cx="355600" cy="35560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B0F0A906-9958-406F-9F0E-40C2B9656981}"/>
                    </a:ext>
                  </a:extLst>
                </p:cNvPr>
                <p:cNvSpPr/>
                <p:nvPr/>
              </p:nvSpPr>
              <p:spPr>
                <a:xfrm>
                  <a:off x="3731532" y="3964940"/>
                  <a:ext cx="197892" cy="197892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7FD167EF-6CDC-4B7B-B766-D562719A09A1}"/>
                    </a:ext>
                  </a:extLst>
                </p:cNvPr>
                <p:cNvSpPr/>
                <p:nvPr/>
              </p:nvSpPr>
              <p:spPr>
                <a:xfrm>
                  <a:off x="3583940" y="3813727"/>
                  <a:ext cx="502920" cy="502920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47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36" name="그래픽 25" descr="과녁">
                <a:extLst>
                  <a:ext uri="{FF2B5EF4-FFF2-40B4-BE49-F238E27FC236}">
                    <a16:creationId xmlns:a16="http://schemas.microsoft.com/office/drawing/2014/main" id="{DCFC9166-18FA-47CC-AAC0-797C081B6A3C}"/>
                  </a:ext>
                </a:extLst>
              </p:cNvPr>
              <p:cNvGrpSpPr/>
              <p:nvPr/>
            </p:nvGrpSpPr>
            <p:grpSpPr>
              <a:xfrm>
                <a:off x="3302297" y="4552628"/>
                <a:ext cx="637141" cy="637141"/>
                <a:chOff x="4795800" y="327180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CF167672-9CFD-4B32-82D9-F74587EDC81E}"/>
                    </a:ext>
                  </a:extLst>
                </p:cNvPr>
                <p:cNvSpPr/>
                <p:nvPr/>
              </p:nvSpPr>
              <p:spPr>
                <a:xfrm>
                  <a:off x="5135366" y="3345619"/>
                  <a:ext cx="495300" cy="495300"/>
                </a:xfrm>
                <a:custGeom>
                  <a:avLst/>
                  <a:gdLst>
                    <a:gd name="connsiteX0" fmla="*/ 408146 w 495300"/>
                    <a:gd name="connsiteY0" fmla="*/ 92869 h 495300"/>
                    <a:gd name="connsiteX1" fmla="*/ 398621 w 495300"/>
                    <a:gd name="connsiteY1" fmla="*/ 7144 h 495300"/>
                    <a:gd name="connsiteX2" fmla="*/ 293846 w 495300"/>
                    <a:gd name="connsiteY2" fmla="*/ 111919 h 495300"/>
                    <a:gd name="connsiteX3" fmla="*/ 299561 w 495300"/>
                    <a:gd name="connsiteY3" fmla="*/ 161449 h 495300"/>
                    <a:gd name="connsiteX4" fmla="*/ 147161 w 495300"/>
                    <a:gd name="connsiteY4" fmla="*/ 313849 h 495300"/>
                    <a:gd name="connsiteX5" fmla="*/ 102394 w 495300"/>
                    <a:gd name="connsiteY5" fmla="*/ 302419 h 495300"/>
                    <a:gd name="connsiteX6" fmla="*/ 7144 w 495300"/>
                    <a:gd name="connsiteY6" fmla="*/ 397669 h 495300"/>
                    <a:gd name="connsiteX7" fmla="*/ 102394 w 495300"/>
                    <a:gd name="connsiteY7" fmla="*/ 492919 h 495300"/>
                    <a:gd name="connsiteX8" fmla="*/ 197644 w 495300"/>
                    <a:gd name="connsiteY8" fmla="*/ 397669 h 495300"/>
                    <a:gd name="connsiteX9" fmla="*/ 187166 w 495300"/>
                    <a:gd name="connsiteY9" fmla="*/ 353854 h 495300"/>
                    <a:gd name="connsiteX10" fmla="*/ 339566 w 495300"/>
                    <a:gd name="connsiteY10" fmla="*/ 201454 h 495300"/>
                    <a:gd name="connsiteX11" fmla="*/ 389096 w 495300"/>
                    <a:gd name="connsiteY11" fmla="*/ 207169 h 495300"/>
                    <a:gd name="connsiteX12" fmla="*/ 493871 w 495300"/>
                    <a:gd name="connsiteY12" fmla="*/ 102394 h 495300"/>
                    <a:gd name="connsiteX13" fmla="*/ 408146 w 495300"/>
                    <a:gd name="connsiteY13" fmla="*/ 92869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95300" h="495300">
                      <a:moveTo>
                        <a:pt x="408146" y="92869"/>
                      </a:moveTo>
                      <a:lnTo>
                        <a:pt x="398621" y="7144"/>
                      </a:lnTo>
                      <a:lnTo>
                        <a:pt x="293846" y="111919"/>
                      </a:lnTo>
                      <a:lnTo>
                        <a:pt x="299561" y="161449"/>
                      </a:lnTo>
                      <a:lnTo>
                        <a:pt x="147161" y="313849"/>
                      </a:lnTo>
                      <a:cubicBezTo>
                        <a:pt x="133826" y="307181"/>
                        <a:pt x="118586" y="302419"/>
                        <a:pt x="102394" y="302419"/>
                      </a:cubicBezTo>
                      <a:cubicBezTo>
                        <a:pt x="50006" y="302419"/>
                        <a:pt x="7144" y="345281"/>
                        <a:pt x="7144" y="397669"/>
                      </a:cubicBezTo>
                      <a:cubicBezTo>
                        <a:pt x="7144" y="450056"/>
                        <a:pt x="50006" y="492919"/>
                        <a:pt x="102394" y="492919"/>
                      </a:cubicBezTo>
                      <a:cubicBezTo>
                        <a:pt x="154781" y="492919"/>
                        <a:pt x="197644" y="450056"/>
                        <a:pt x="197644" y="397669"/>
                      </a:cubicBezTo>
                      <a:cubicBezTo>
                        <a:pt x="197644" y="381476"/>
                        <a:pt x="193834" y="367189"/>
                        <a:pt x="187166" y="353854"/>
                      </a:cubicBezTo>
                      <a:lnTo>
                        <a:pt x="339566" y="201454"/>
                      </a:lnTo>
                      <a:lnTo>
                        <a:pt x="389096" y="207169"/>
                      </a:lnTo>
                      <a:lnTo>
                        <a:pt x="493871" y="102394"/>
                      </a:lnTo>
                      <a:lnTo>
                        <a:pt x="408146" y="9286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87899AEB-352D-4C7B-A76B-3CD53D59B88B}"/>
                    </a:ext>
                  </a:extLst>
                </p:cNvPr>
                <p:cNvSpPr/>
                <p:nvPr/>
              </p:nvSpPr>
              <p:spPr>
                <a:xfrm>
                  <a:off x="4869619" y="3374194"/>
                  <a:ext cx="733425" cy="733425"/>
                </a:xfrm>
                <a:custGeom>
                  <a:avLst/>
                  <a:gdLst>
                    <a:gd name="connsiteX0" fmla="*/ 681514 w 733425"/>
                    <a:gd name="connsiteY0" fmla="*/ 205264 h 733425"/>
                    <a:gd name="connsiteX1" fmla="*/ 669131 w 733425"/>
                    <a:gd name="connsiteY1" fmla="*/ 218599 h 733425"/>
                    <a:gd name="connsiteX2" fmla="*/ 651034 w 733425"/>
                    <a:gd name="connsiteY2" fmla="*/ 216694 h 733425"/>
                    <a:gd name="connsiteX3" fmla="*/ 631031 w 733425"/>
                    <a:gd name="connsiteY3" fmla="*/ 213836 h 733425"/>
                    <a:gd name="connsiteX4" fmla="*/ 673894 w 733425"/>
                    <a:gd name="connsiteY4" fmla="*/ 369094 h 733425"/>
                    <a:gd name="connsiteX5" fmla="*/ 369094 w 733425"/>
                    <a:gd name="connsiteY5" fmla="*/ 673894 h 733425"/>
                    <a:gd name="connsiteX6" fmla="*/ 64294 w 733425"/>
                    <a:gd name="connsiteY6" fmla="*/ 369094 h 733425"/>
                    <a:gd name="connsiteX7" fmla="*/ 369094 w 733425"/>
                    <a:gd name="connsiteY7" fmla="*/ 64294 h 733425"/>
                    <a:gd name="connsiteX8" fmla="*/ 524351 w 733425"/>
                    <a:gd name="connsiteY8" fmla="*/ 107156 h 733425"/>
                    <a:gd name="connsiteX9" fmla="*/ 522446 w 733425"/>
                    <a:gd name="connsiteY9" fmla="*/ 88106 h 733425"/>
                    <a:gd name="connsiteX10" fmla="*/ 519589 w 733425"/>
                    <a:gd name="connsiteY10" fmla="*/ 69056 h 733425"/>
                    <a:gd name="connsiteX11" fmla="*/ 532924 w 733425"/>
                    <a:gd name="connsiteY11" fmla="*/ 55721 h 733425"/>
                    <a:gd name="connsiteX12" fmla="*/ 539591 w 733425"/>
                    <a:gd name="connsiteY12" fmla="*/ 49054 h 733425"/>
                    <a:gd name="connsiteX13" fmla="*/ 369094 w 733425"/>
                    <a:gd name="connsiteY13" fmla="*/ 7144 h 733425"/>
                    <a:gd name="connsiteX14" fmla="*/ 7144 w 733425"/>
                    <a:gd name="connsiteY14" fmla="*/ 369094 h 733425"/>
                    <a:gd name="connsiteX15" fmla="*/ 369094 w 733425"/>
                    <a:gd name="connsiteY15" fmla="*/ 731044 h 733425"/>
                    <a:gd name="connsiteX16" fmla="*/ 731044 w 733425"/>
                    <a:gd name="connsiteY16" fmla="*/ 369094 h 733425"/>
                    <a:gd name="connsiteX17" fmla="*/ 688181 w 733425"/>
                    <a:gd name="connsiteY17" fmla="*/ 199549 h 733425"/>
                    <a:gd name="connsiteX18" fmla="*/ 681514 w 733425"/>
                    <a:gd name="connsiteY18" fmla="*/ 205264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33425" h="733425">
                      <a:moveTo>
                        <a:pt x="681514" y="205264"/>
                      </a:moveTo>
                      <a:lnTo>
                        <a:pt x="669131" y="218599"/>
                      </a:lnTo>
                      <a:lnTo>
                        <a:pt x="651034" y="216694"/>
                      </a:lnTo>
                      <a:lnTo>
                        <a:pt x="631031" y="213836"/>
                      </a:lnTo>
                      <a:cubicBezTo>
                        <a:pt x="657701" y="259556"/>
                        <a:pt x="673894" y="311944"/>
                        <a:pt x="673894" y="369094"/>
                      </a:cubicBezTo>
                      <a:cubicBezTo>
                        <a:pt x="673894" y="536734"/>
                        <a:pt x="536734" y="673894"/>
                        <a:pt x="369094" y="673894"/>
                      </a:cubicBezTo>
                      <a:cubicBezTo>
                        <a:pt x="201454" y="673894"/>
                        <a:pt x="64294" y="536734"/>
                        <a:pt x="64294" y="369094"/>
                      </a:cubicBezTo>
                      <a:cubicBezTo>
                        <a:pt x="64294" y="201454"/>
                        <a:pt x="201454" y="64294"/>
                        <a:pt x="369094" y="64294"/>
                      </a:cubicBezTo>
                      <a:cubicBezTo>
                        <a:pt x="425291" y="64294"/>
                        <a:pt x="478631" y="79534"/>
                        <a:pt x="524351" y="107156"/>
                      </a:cubicBezTo>
                      <a:lnTo>
                        <a:pt x="522446" y="88106"/>
                      </a:lnTo>
                      <a:lnTo>
                        <a:pt x="519589" y="69056"/>
                      </a:lnTo>
                      <a:lnTo>
                        <a:pt x="532924" y="55721"/>
                      </a:lnTo>
                      <a:lnTo>
                        <a:pt x="539591" y="49054"/>
                      </a:lnTo>
                      <a:cubicBezTo>
                        <a:pt x="488156" y="22384"/>
                        <a:pt x="431006" y="7144"/>
                        <a:pt x="369094" y="7144"/>
                      </a:cubicBezTo>
                      <a:cubicBezTo>
                        <a:pt x="169069" y="7144"/>
                        <a:pt x="7144" y="169069"/>
                        <a:pt x="7144" y="369094"/>
                      </a:cubicBezTo>
                      <a:cubicBezTo>
                        <a:pt x="7144" y="569119"/>
                        <a:pt x="169069" y="731044"/>
                        <a:pt x="369094" y="731044"/>
                      </a:cubicBezTo>
                      <a:cubicBezTo>
                        <a:pt x="569119" y="731044"/>
                        <a:pt x="731044" y="569119"/>
                        <a:pt x="731044" y="369094"/>
                      </a:cubicBezTo>
                      <a:cubicBezTo>
                        <a:pt x="731044" y="307181"/>
                        <a:pt x="715804" y="250031"/>
                        <a:pt x="688181" y="199549"/>
                      </a:cubicBezTo>
                      <a:lnTo>
                        <a:pt x="681514" y="20526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30C1BEC7-B5E5-4729-ADE1-12683BBC4159}"/>
                    </a:ext>
                  </a:extLst>
                </p:cNvPr>
                <p:cNvSpPr/>
                <p:nvPr/>
              </p:nvSpPr>
              <p:spPr>
                <a:xfrm>
                  <a:off x="5002969" y="3507544"/>
                  <a:ext cx="466725" cy="466725"/>
                </a:xfrm>
                <a:custGeom>
                  <a:avLst/>
                  <a:gdLst>
                    <a:gd name="connsiteX0" fmla="*/ 394811 w 466725"/>
                    <a:gd name="connsiteY0" fmla="*/ 170974 h 466725"/>
                    <a:gd name="connsiteX1" fmla="*/ 407194 w 466725"/>
                    <a:gd name="connsiteY1" fmla="*/ 235744 h 466725"/>
                    <a:gd name="connsiteX2" fmla="*/ 235744 w 466725"/>
                    <a:gd name="connsiteY2" fmla="*/ 407194 h 466725"/>
                    <a:gd name="connsiteX3" fmla="*/ 64294 w 466725"/>
                    <a:gd name="connsiteY3" fmla="*/ 235744 h 466725"/>
                    <a:gd name="connsiteX4" fmla="*/ 235744 w 466725"/>
                    <a:gd name="connsiteY4" fmla="*/ 64294 h 466725"/>
                    <a:gd name="connsiteX5" fmla="*/ 300514 w 466725"/>
                    <a:gd name="connsiteY5" fmla="*/ 76676 h 466725"/>
                    <a:gd name="connsiteX6" fmla="*/ 343376 w 466725"/>
                    <a:gd name="connsiteY6" fmla="*/ 33814 h 466725"/>
                    <a:gd name="connsiteX7" fmla="*/ 235744 w 466725"/>
                    <a:gd name="connsiteY7" fmla="*/ 7144 h 466725"/>
                    <a:gd name="connsiteX8" fmla="*/ 7144 w 466725"/>
                    <a:gd name="connsiteY8" fmla="*/ 235744 h 466725"/>
                    <a:gd name="connsiteX9" fmla="*/ 235744 w 466725"/>
                    <a:gd name="connsiteY9" fmla="*/ 464344 h 466725"/>
                    <a:gd name="connsiteX10" fmla="*/ 464344 w 466725"/>
                    <a:gd name="connsiteY10" fmla="*/ 235744 h 466725"/>
                    <a:gd name="connsiteX11" fmla="*/ 437674 w 466725"/>
                    <a:gd name="connsiteY11" fmla="*/ 128111 h 466725"/>
                    <a:gd name="connsiteX12" fmla="*/ 394811 w 466725"/>
                    <a:gd name="connsiteY12" fmla="*/ 170974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66725" h="466725">
                      <a:moveTo>
                        <a:pt x="394811" y="170974"/>
                      </a:moveTo>
                      <a:cubicBezTo>
                        <a:pt x="403384" y="190976"/>
                        <a:pt x="407194" y="212884"/>
                        <a:pt x="407194" y="235744"/>
                      </a:cubicBezTo>
                      <a:cubicBezTo>
                        <a:pt x="407194" y="330041"/>
                        <a:pt x="330041" y="407194"/>
                        <a:pt x="235744" y="407194"/>
                      </a:cubicBezTo>
                      <a:cubicBezTo>
                        <a:pt x="141446" y="407194"/>
                        <a:pt x="64294" y="330041"/>
                        <a:pt x="64294" y="235744"/>
                      </a:cubicBezTo>
                      <a:cubicBezTo>
                        <a:pt x="64294" y="141446"/>
                        <a:pt x="141446" y="64294"/>
                        <a:pt x="235744" y="64294"/>
                      </a:cubicBezTo>
                      <a:cubicBezTo>
                        <a:pt x="258604" y="64294"/>
                        <a:pt x="280511" y="69056"/>
                        <a:pt x="300514" y="76676"/>
                      </a:cubicBezTo>
                      <a:lnTo>
                        <a:pt x="343376" y="33814"/>
                      </a:lnTo>
                      <a:cubicBezTo>
                        <a:pt x="310991" y="16669"/>
                        <a:pt x="274796" y="7144"/>
                        <a:pt x="235744" y="7144"/>
                      </a:cubicBezTo>
                      <a:cubicBezTo>
                        <a:pt x="110014" y="7144"/>
                        <a:pt x="7144" y="110014"/>
                        <a:pt x="7144" y="235744"/>
                      </a:cubicBezTo>
                      <a:cubicBezTo>
                        <a:pt x="7144" y="361474"/>
                        <a:pt x="110014" y="464344"/>
                        <a:pt x="235744" y="464344"/>
                      </a:cubicBezTo>
                      <a:cubicBezTo>
                        <a:pt x="361474" y="464344"/>
                        <a:pt x="464344" y="361474"/>
                        <a:pt x="464344" y="235744"/>
                      </a:cubicBezTo>
                      <a:cubicBezTo>
                        <a:pt x="464344" y="196691"/>
                        <a:pt x="454819" y="160496"/>
                        <a:pt x="437674" y="128111"/>
                      </a:cubicBezTo>
                      <a:lnTo>
                        <a:pt x="394811" y="17097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801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D138646-1313-4F89-A301-3FEEF67BF97F}"/>
                </a:ext>
              </a:extLst>
            </p:cNvPr>
            <p:cNvGrpSpPr/>
            <p:nvPr/>
          </p:nvGrpSpPr>
          <p:grpSpPr>
            <a:xfrm>
              <a:off x="8260949" y="4433701"/>
              <a:ext cx="888873" cy="613793"/>
              <a:chOff x="1216250" y="4295903"/>
              <a:chExt cx="2189868" cy="1181052"/>
            </a:xfrm>
            <a:solidFill>
              <a:schemeClr val="bg1">
                <a:alpha val="68000"/>
              </a:schemeClr>
            </a:solidFill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3079CB34-CBDC-4656-9BA6-646E5D7A454A}"/>
                  </a:ext>
                </a:extLst>
              </p:cNvPr>
              <p:cNvSpPr/>
              <p:nvPr/>
            </p:nvSpPr>
            <p:spPr>
              <a:xfrm>
                <a:off x="1216250" y="5020472"/>
                <a:ext cx="190691" cy="45648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5C34B6C-EC51-484B-8E86-63BFD1FBF96B}"/>
                  </a:ext>
                </a:extLst>
              </p:cNvPr>
              <p:cNvSpPr/>
              <p:nvPr/>
            </p:nvSpPr>
            <p:spPr>
              <a:xfrm>
                <a:off x="1616085" y="4637301"/>
                <a:ext cx="190691" cy="8396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2C816C2-9B81-4CF7-89EC-CF0F8D5F0950}"/>
                  </a:ext>
                </a:extLst>
              </p:cNvPr>
              <p:cNvSpPr/>
              <p:nvPr/>
            </p:nvSpPr>
            <p:spPr>
              <a:xfrm>
                <a:off x="2015920" y="4788008"/>
                <a:ext cx="190691" cy="68894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434D5C2-A63A-4F1E-B310-983586BD313B}"/>
                  </a:ext>
                </a:extLst>
              </p:cNvPr>
              <p:cNvSpPr/>
              <p:nvPr/>
            </p:nvSpPr>
            <p:spPr>
              <a:xfrm>
                <a:off x="2415756" y="4295903"/>
                <a:ext cx="190691" cy="118105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C965EF5-B000-48CF-B2F3-BEC4CA5BE67D}"/>
                  </a:ext>
                </a:extLst>
              </p:cNvPr>
              <p:cNvSpPr/>
              <p:nvPr/>
            </p:nvSpPr>
            <p:spPr>
              <a:xfrm>
                <a:off x="2815591" y="4944866"/>
                <a:ext cx="190691" cy="5320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721A056-F233-4049-AD08-C2AA9AFFDC7E}"/>
                  </a:ext>
                </a:extLst>
              </p:cNvPr>
              <p:cNvSpPr/>
              <p:nvPr/>
            </p:nvSpPr>
            <p:spPr>
              <a:xfrm>
                <a:off x="3215427" y="4461988"/>
                <a:ext cx="190691" cy="101496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D9D6729-30D2-4DE0-8E45-6234727438B6}"/>
                </a:ext>
              </a:extLst>
            </p:cNvPr>
            <p:cNvGrpSpPr/>
            <p:nvPr/>
          </p:nvGrpSpPr>
          <p:grpSpPr>
            <a:xfrm>
              <a:off x="3966927" y="3763487"/>
              <a:ext cx="2348722" cy="1243440"/>
              <a:chOff x="1530619" y="3473196"/>
              <a:chExt cx="2348722" cy="1243440"/>
            </a:xfrm>
          </p:grpSpPr>
          <p:sp>
            <p:nvSpPr>
              <p:cNvPr id="16" name="자유형 11">
                <a:extLst>
                  <a:ext uri="{FF2B5EF4-FFF2-40B4-BE49-F238E27FC236}">
                    <a16:creationId xmlns:a16="http://schemas.microsoft.com/office/drawing/2014/main" id="{A335AE66-DD06-467B-9B67-7FCAFB7DB9BF}"/>
                  </a:ext>
                </a:extLst>
              </p:cNvPr>
              <p:cNvSpPr/>
              <p:nvPr/>
            </p:nvSpPr>
            <p:spPr>
              <a:xfrm>
                <a:off x="3200965" y="3684493"/>
                <a:ext cx="540089" cy="371525"/>
              </a:xfrm>
              <a:custGeom>
                <a:avLst/>
                <a:gdLst>
                  <a:gd name="connsiteX0" fmla="*/ 0 w 1196340"/>
                  <a:gd name="connsiteY0" fmla="*/ 0 h 822960"/>
                  <a:gd name="connsiteX1" fmla="*/ 1196340 w 1196340"/>
                  <a:gd name="connsiteY1" fmla="*/ 822960 h 8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6340" h="822960">
                    <a:moveTo>
                      <a:pt x="0" y="0"/>
                    </a:moveTo>
                    <a:lnTo>
                      <a:pt x="1196340" y="822960"/>
                    </a:lnTo>
                  </a:path>
                </a:pathLst>
              </a:cu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3B9B774-8D72-4EF5-A135-3E8EAFF106D1}"/>
                  </a:ext>
                </a:extLst>
              </p:cNvPr>
              <p:cNvSpPr/>
              <p:nvPr/>
            </p:nvSpPr>
            <p:spPr>
              <a:xfrm>
                <a:off x="3721566" y="4027503"/>
                <a:ext cx="157775" cy="1577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FB0445E3-EA41-49AB-83DE-897BD409A708}"/>
                  </a:ext>
                </a:extLst>
              </p:cNvPr>
              <p:cNvSpPr/>
              <p:nvPr/>
            </p:nvSpPr>
            <p:spPr>
              <a:xfrm>
                <a:off x="2922428" y="3473196"/>
                <a:ext cx="332727" cy="33272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" name="자유형 12">
                <a:extLst>
                  <a:ext uri="{FF2B5EF4-FFF2-40B4-BE49-F238E27FC236}">
                    <a16:creationId xmlns:a16="http://schemas.microsoft.com/office/drawing/2014/main" id="{B5C1C32A-279B-4366-BE5D-7C282F31C312}"/>
                  </a:ext>
                </a:extLst>
              </p:cNvPr>
              <p:cNvSpPr/>
              <p:nvPr/>
            </p:nvSpPr>
            <p:spPr>
              <a:xfrm>
                <a:off x="2430394" y="3653533"/>
                <a:ext cx="546968" cy="330245"/>
              </a:xfrm>
              <a:custGeom>
                <a:avLst/>
                <a:gdLst>
                  <a:gd name="connsiteX0" fmla="*/ 1211580 w 1211580"/>
                  <a:gd name="connsiteY0" fmla="*/ 0 h 731520"/>
                  <a:gd name="connsiteX1" fmla="*/ 0 w 1211580"/>
                  <a:gd name="connsiteY1" fmla="*/ 731520 h 7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1580" h="731520">
                    <a:moveTo>
                      <a:pt x="1211580" y="0"/>
                    </a:moveTo>
                    <a:lnTo>
                      <a:pt x="0" y="73152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" name="자유형 15">
                <a:extLst>
                  <a:ext uri="{FF2B5EF4-FFF2-40B4-BE49-F238E27FC236}">
                    <a16:creationId xmlns:a16="http://schemas.microsoft.com/office/drawing/2014/main" id="{FCA6C211-865B-447A-B773-D0793478E5C5}"/>
                  </a:ext>
                </a:extLst>
              </p:cNvPr>
              <p:cNvSpPr/>
              <p:nvPr/>
            </p:nvSpPr>
            <p:spPr>
              <a:xfrm>
                <a:off x="1972867" y="4035379"/>
                <a:ext cx="278644" cy="30960"/>
              </a:xfrm>
              <a:custGeom>
                <a:avLst/>
                <a:gdLst>
                  <a:gd name="connsiteX0" fmla="*/ 617220 w 617220"/>
                  <a:gd name="connsiteY0" fmla="*/ 0 h 68580"/>
                  <a:gd name="connsiteX1" fmla="*/ 0 w 617220"/>
                  <a:gd name="connsiteY1" fmla="*/ 68580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7220" h="68580">
                    <a:moveTo>
                      <a:pt x="617220" y="0"/>
                    </a:moveTo>
                    <a:lnTo>
                      <a:pt x="0" y="6858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" name="자유형 16">
                <a:extLst>
                  <a:ext uri="{FF2B5EF4-FFF2-40B4-BE49-F238E27FC236}">
                    <a16:creationId xmlns:a16="http://schemas.microsoft.com/office/drawing/2014/main" id="{BE732584-7C6B-4B4C-AF8A-4CB9E0B1CE8D}"/>
                  </a:ext>
                </a:extLst>
              </p:cNvPr>
              <p:cNvSpPr/>
              <p:nvPr/>
            </p:nvSpPr>
            <p:spPr>
              <a:xfrm>
                <a:off x="1621981" y="4286502"/>
                <a:ext cx="116962" cy="82561"/>
              </a:xfrm>
              <a:custGeom>
                <a:avLst/>
                <a:gdLst>
                  <a:gd name="connsiteX0" fmla="*/ 259080 w 259080"/>
                  <a:gd name="connsiteY0" fmla="*/ 182880 h 182880"/>
                  <a:gd name="connsiteX1" fmla="*/ 0 w 259080"/>
                  <a:gd name="connsiteY1" fmla="*/ 0 h 18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9080" h="182880">
                    <a:moveTo>
                      <a:pt x="259080" y="182880"/>
                    </a:moveTo>
                    <a:lnTo>
                      <a:pt x="0" y="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" name="자유형 17">
                <a:extLst>
                  <a:ext uri="{FF2B5EF4-FFF2-40B4-BE49-F238E27FC236}">
                    <a16:creationId xmlns:a16="http://schemas.microsoft.com/office/drawing/2014/main" id="{7FBCF994-24DA-405B-8BAA-F2F218552160}"/>
                  </a:ext>
                </a:extLst>
              </p:cNvPr>
              <p:cNvSpPr/>
              <p:nvPr/>
            </p:nvSpPr>
            <p:spPr>
              <a:xfrm>
                <a:off x="1690782" y="4499786"/>
                <a:ext cx="92881" cy="123842"/>
              </a:xfrm>
              <a:custGeom>
                <a:avLst/>
                <a:gdLst>
                  <a:gd name="connsiteX0" fmla="*/ 205740 w 205740"/>
                  <a:gd name="connsiteY0" fmla="*/ 0 h 274320"/>
                  <a:gd name="connsiteX1" fmla="*/ 0 w 205740"/>
                  <a:gd name="connsiteY1" fmla="*/ 27432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740" h="274320">
                    <a:moveTo>
                      <a:pt x="205740" y="0"/>
                    </a:moveTo>
                    <a:lnTo>
                      <a:pt x="0" y="274320"/>
                    </a:ln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DCA9725-C066-44C4-A6FA-970C826204E7}"/>
                  </a:ext>
                </a:extLst>
              </p:cNvPr>
              <p:cNvSpPr/>
              <p:nvPr/>
            </p:nvSpPr>
            <p:spPr>
              <a:xfrm>
                <a:off x="1774820" y="3947802"/>
                <a:ext cx="248368" cy="2483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3D22D4D-CDED-4496-A34B-70994CA315F4}"/>
                  </a:ext>
                </a:extLst>
              </p:cNvPr>
              <p:cNvSpPr/>
              <p:nvPr/>
            </p:nvSpPr>
            <p:spPr>
              <a:xfrm>
                <a:off x="1747484" y="4319239"/>
                <a:ext cx="240216" cy="2402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도넛 740">
                <a:extLst>
                  <a:ext uri="{FF2B5EF4-FFF2-40B4-BE49-F238E27FC236}">
                    <a16:creationId xmlns:a16="http://schemas.microsoft.com/office/drawing/2014/main" id="{EDF928C4-68F0-46E1-BF09-71D17136B2F5}"/>
                  </a:ext>
                </a:extLst>
              </p:cNvPr>
              <p:cNvSpPr/>
              <p:nvPr/>
            </p:nvSpPr>
            <p:spPr>
              <a:xfrm>
                <a:off x="1711995" y="4283751"/>
                <a:ext cx="311193" cy="311193"/>
              </a:xfrm>
              <a:prstGeom prst="donut">
                <a:avLst>
                  <a:gd name="adj" fmla="val 5752"/>
                </a:avLst>
              </a:prstGeom>
              <a:solidFill>
                <a:schemeClr val="bg1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7DE895C9-CEB2-46DC-A1EB-E03E35BBB172}"/>
                  </a:ext>
                </a:extLst>
              </p:cNvPr>
              <p:cNvSpPr/>
              <p:nvPr/>
            </p:nvSpPr>
            <p:spPr>
              <a:xfrm>
                <a:off x="1584657" y="4583506"/>
                <a:ext cx="133131" cy="13313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DE974DEB-E717-46AB-B172-0BAC636735B0}"/>
                  </a:ext>
                </a:extLst>
              </p:cNvPr>
              <p:cNvSpPr/>
              <p:nvPr/>
            </p:nvSpPr>
            <p:spPr>
              <a:xfrm>
                <a:off x="1530619" y="4209392"/>
                <a:ext cx="114810" cy="11480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B1B36E0-BDB9-4EA1-8FE4-3100A56DDD7E}"/>
                  </a:ext>
                </a:extLst>
              </p:cNvPr>
              <p:cNvSpPr/>
              <p:nvPr/>
            </p:nvSpPr>
            <p:spPr>
              <a:xfrm>
                <a:off x="2178760" y="3825466"/>
                <a:ext cx="363064" cy="363064"/>
              </a:xfrm>
              <a:prstGeom prst="ellipse">
                <a:avLst/>
              </a:prstGeom>
              <a:solidFill>
                <a:srgbClr val="4F81BD"/>
              </a:solidFill>
              <a:ln>
                <a:noFill/>
              </a:ln>
              <a:effectLst>
                <a:innerShdw blurRad="698500">
                  <a:schemeClr val="bg1">
                    <a:lumMod val="95000"/>
                    <a:alpha val="22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516FB2B-D296-47D3-8766-5981CA16EAA3}"/>
              </a:ext>
            </a:extLst>
          </p:cNvPr>
          <p:cNvSpPr txBox="1"/>
          <p:nvPr userDrawn="1"/>
        </p:nvSpPr>
        <p:spPr>
          <a:xfrm>
            <a:off x="311153" y="1852936"/>
            <a:ext cx="11673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엣지</a:t>
            </a:r>
            <a:r>
              <a:rPr lang="en-US" altLang="ko-KR" sz="20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20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클라우드 환경 기반 실시간 교통 빅 데이터 수집 및 반 감응 교통신호제어를 위한 엣지 컴퓨터 개발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B535F767-A732-4FD9-9AD0-7CD34DD1E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400" y="2456889"/>
            <a:ext cx="11597144" cy="5832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>
            <a:lvl1pPr marL="0" indent="0" algn="l" defTabSz="914400" rtl="0" eaLnBrk="1" latinLnBrk="1" hangingPunct="1">
              <a:buNone/>
              <a:defRPr lang="ko-KR" altLang="en-US" sz="3200" b="1" kern="1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</a:lstStyle>
          <a:p>
            <a:pPr marL="0" lvl="0" defTabSz="914400"/>
            <a:endParaRPr lang="ko-KR" altLang="en-US" dirty="0"/>
          </a:p>
        </p:txBody>
      </p:sp>
      <p:sp>
        <p:nvSpPr>
          <p:cNvPr id="63" name="텍스트 개체 틀 62">
            <a:extLst>
              <a:ext uri="{FF2B5EF4-FFF2-40B4-BE49-F238E27FC236}">
                <a16:creationId xmlns:a16="http://schemas.microsoft.com/office/drawing/2014/main" id="{D76157BE-A715-42E4-9B93-4761DB27C9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11045" y="2952002"/>
            <a:ext cx="4892680" cy="3699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285750" indent="-285750" algn="l" defTabSz="914400" rtl="0" eaLnBrk="1" latinLnBrk="1" hangingPunct="1">
              <a:lnSpc>
                <a:spcPct val="90000"/>
              </a:lnSpc>
              <a:buFont typeface="KoPub돋움체 Medium" panose="02020603020101020101" pitchFamily="18" charset="-127"/>
              <a:buChar char="-"/>
              <a:defRPr lang="ko-KR" altLang="en-US" sz="1600" kern="1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</a:lstStyle>
          <a:p>
            <a:pPr marL="0" lvl="0" defTabSz="914400">
              <a:lnSpc>
                <a:spcPct val="120000"/>
              </a:lnSpc>
            </a:pPr>
            <a:endParaRPr lang="ko-KR" altLang="en-US" sz="1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457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592495-0ED1-44CB-9D07-3A2682E8AA2E}"/>
              </a:ext>
            </a:extLst>
          </p:cNvPr>
          <p:cNvGrpSpPr/>
          <p:nvPr userDrawn="1"/>
        </p:nvGrpSpPr>
        <p:grpSpPr>
          <a:xfrm>
            <a:off x="10" y="0"/>
            <a:ext cx="12192001" cy="1005840"/>
            <a:chOff x="0" y="0"/>
            <a:chExt cx="12192001" cy="10058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5EE295-7DAD-4370-944A-0A01C7940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2" t="2986" r="6743" b="91196"/>
            <a:stretch/>
          </p:blipFill>
          <p:spPr>
            <a:xfrm>
              <a:off x="1" y="0"/>
              <a:ext cx="12192000" cy="10058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9A6ED7-A6E6-4C85-8145-2890B2CD92B9}"/>
                </a:ext>
              </a:extLst>
            </p:cNvPr>
            <p:cNvSpPr/>
            <p:nvPr/>
          </p:nvSpPr>
          <p:spPr>
            <a:xfrm>
              <a:off x="0" y="0"/>
              <a:ext cx="12192000" cy="10058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alpha val="88000"/>
                  </a:schemeClr>
                </a:gs>
                <a:gs pos="99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latin typeface="KoPub돋움체 Medium" pitchFamily="2" charset="-127"/>
                <a:ea typeface="KoPub돋움체 Medium" pitchFamily="2" charset="-127"/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93BD1EC-BD75-42D8-926D-AAB30A0C39D8}"/>
              </a:ext>
            </a:extLst>
          </p:cNvPr>
          <p:cNvSpPr/>
          <p:nvPr userDrawn="1"/>
        </p:nvSpPr>
        <p:spPr>
          <a:xfrm>
            <a:off x="7894321" y="274928"/>
            <a:ext cx="4297680" cy="730912"/>
          </a:xfrm>
          <a:custGeom>
            <a:avLst/>
            <a:gdLst>
              <a:gd name="connsiteX0" fmla="*/ 8483306 w 12191999"/>
              <a:gd name="connsiteY0" fmla="*/ 2012087 h 2070165"/>
              <a:gd name="connsiteX1" fmla="*/ 8472009 w 12191999"/>
              <a:gd name="connsiteY1" fmla="*/ 2020481 h 2070165"/>
              <a:gd name="connsiteX2" fmla="*/ 8472009 w 12191999"/>
              <a:gd name="connsiteY2" fmla="*/ 2054055 h 2070165"/>
              <a:gd name="connsiteX3" fmla="*/ 8483306 w 12191999"/>
              <a:gd name="connsiteY3" fmla="*/ 2062449 h 2070165"/>
              <a:gd name="connsiteX4" fmla="*/ 9012984 w 12191999"/>
              <a:gd name="connsiteY4" fmla="*/ 2062449 h 2070165"/>
              <a:gd name="connsiteX5" fmla="*/ 9024281 w 12191999"/>
              <a:gd name="connsiteY5" fmla="*/ 2054055 h 2070165"/>
              <a:gd name="connsiteX6" fmla="*/ 9024281 w 12191999"/>
              <a:gd name="connsiteY6" fmla="*/ 2020481 h 2070165"/>
              <a:gd name="connsiteX7" fmla="*/ 9012984 w 12191999"/>
              <a:gd name="connsiteY7" fmla="*/ 2012087 h 2070165"/>
              <a:gd name="connsiteX8" fmla="*/ 6837698 w 12191999"/>
              <a:gd name="connsiteY8" fmla="*/ 2012087 h 2070165"/>
              <a:gd name="connsiteX9" fmla="*/ 6826401 w 12191999"/>
              <a:gd name="connsiteY9" fmla="*/ 2020481 h 2070165"/>
              <a:gd name="connsiteX10" fmla="*/ 6826401 w 12191999"/>
              <a:gd name="connsiteY10" fmla="*/ 2054055 h 2070165"/>
              <a:gd name="connsiteX11" fmla="*/ 6837698 w 12191999"/>
              <a:gd name="connsiteY11" fmla="*/ 2062449 h 2070165"/>
              <a:gd name="connsiteX12" fmla="*/ 7367375 w 12191999"/>
              <a:gd name="connsiteY12" fmla="*/ 2062449 h 2070165"/>
              <a:gd name="connsiteX13" fmla="*/ 7378673 w 12191999"/>
              <a:gd name="connsiteY13" fmla="*/ 2054055 h 2070165"/>
              <a:gd name="connsiteX14" fmla="*/ 7378673 w 12191999"/>
              <a:gd name="connsiteY14" fmla="*/ 2020481 h 2070165"/>
              <a:gd name="connsiteX15" fmla="*/ 7367375 w 12191999"/>
              <a:gd name="connsiteY15" fmla="*/ 2012087 h 2070165"/>
              <a:gd name="connsiteX16" fmla="*/ 3824872 w 12191999"/>
              <a:gd name="connsiteY16" fmla="*/ 2012087 h 2070165"/>
              <a:gd name="connsiteX17" fmla="*/ 3813574 w 12191999"/>
              <a:gd name="connsiteY17" fmla="*/ 2020481 h 2070165"/>
              <a:gd name="connsiteX18" fmla="*/ 3813574 w 12191999"/>
              <a:gd name="connsiteY18" fmla="*/ 2054055 h 2070165"/>
              <a:gd name="connsiteX19" fmla="*/ 3824872 w 12191999"/>
              <a:gd name="connsiteY19" fmla="*/ 2062449 h 2070165"/>
              <a:gd name="connsiteX20" fmla="*/ 4354548 w 12191999"/>
              <a:gd name="connsiteY20" fmla="*/ 2062449 h 2070165"/>
              <a:gd name="connsiteX21" fmla="*/ 4365844 w 12191999"/>
              <a:gd name="connsiteY21" fmla="*/ 2054055 h 2070165"/>
              <a:gd name="connsiteX22" fmla="*/ 4365844 w 12191999"/>
              <a:gd name="connsiteY22" fmla="*/ 2020481 h 2070165"/>
              <a:gd name="connsiteX23" fmla="*/ 4354548 w 12191999"/>
              <a:gd name="connsiteY23" fmla="*/ 2012087 h 2070165"/>
              <a:gd name="connsiteX24" fmla="*/ 7456345 w 12191999"/>
              <a:gd name="connsiteY24" fmla="*/ 2005374 h 2070165"/>
              <a:gd name="connsiteX25" fmla="*/ 7442092 w 12191999"/>
              <a:gd name="connsiteY25" fmla="*/ 2015965 h 2070165"/>
              <a:gd name="connsiteX26" fmla="*/ 7442092 w 12191999"/>
              <a:gd name="connsiteY26" fmla="*/ 2058322 h 2070165"/>
              <a:gd name="connsiteX27" fmla="*/ 7456345 w 12191999"/>
              <a:gd name="connsiteY27" fmla="*/ 2068912 h 2070165"/>
              <a:gd name="connsiteX28" fmla="*/ 7824762 w 12191999"/>
              <a:gd name="connsiteY28" fmla="*/ 2068912 h 2070165"/>
              <a:gd name="connsiteX29" fmla="*/ 7839015 w 12191999"/>
              <a:gd name="connsiteY29" fmla="*/ 2058322 h 2070165"/>
              <a:gd name="connsiteX30" fmla="*/ 7839015 w 12191999"/>
              <a:gd name="connsiteY30" fmla="*/ 2015965 h 2070165"/>
              <a:gd name="connsiteX31" fmla="*/ 7824762 w 12191999"/>
              <a:gd name="connsiteY31" fmla="*/ 2005374 h 2070165"/>
              <a:gd name="connsiteX32" fmla="*/ 12117009 w 12191999"/>
              <a:gd name="connsiteY32" fmla="*/ 1987528 h 2070165"/>
              <a:gd name="connsiteX33" fmla="*/ 12117009 w 12191999"/>
              <a:gd name="connsiteY33" fmla="*/ 2060362 h 2070165"/>
              <a:gd name="connsiteX34" fmla="*/ 12154265 w 12191999"/>
              <a:gd name="connsiteY34" fmla="*/ 2060362 h 2070165"/>
              <a:gd name="connsiteX35" fmla="*/ 12154265 w 12191999"/>
              <a:gd name="connsiteY35" fmla="*/ 1987528 h 2070165"/>
              <a:gd name="connsiteX36" fmla="*/ 12064227 w 12191999"/>
              <a:gd name="connsiteY36" fmla="*/ 1987528 h 2070165"/>
              <a:gd name="connsiteX37" fmla="*/ 12064227 w 12191999"/>
              <a:gd name="connsiteY37" fmla="*/ 2060362 h 2070165"/>
              <a:gd name="connsiteX38" fmla="*/ 12101484 w 12191999"/>
              <a:gd name="connsiteY38" fmla="*/ 2060362 h 2070165"/>
              <a:gd name="connsiteX39" fmla="*/ 12101484 w 12191999"/>
              <a:gd name="connsiteY39" fmla="*/ 1987528 h 2070165"/>
              <a:gd name="connsiteX40" fmla="*/ 12011446 w 12191999"/>
              <a:gd name="connsiteY40" fmla="*/ 1987528 h 2070165"/>
              <a:gd name="connsiteX41" fmla="*/ 12011446 w 12191999"/>
              <a:gd name="connsiteY41" fmla="*/ 2060362 h 2070165"/>
              <a:gd name="connsiteX42" fmla="*/ 12048702 w 12191999"/>
              <a:gd name="connsiteY42" fmla="*/ 2060362 h 2070165"/>
              <a:gd name="connsiteX43" fmla="*/ 12048702 w 12191999"/>
              <a:gd name="connsiteY43" fmla="*/ 1987528 h 2070165"/>
              <a:gd name="connsiteX44" fmla="*/ 11958667 w 12191999"/>
              <a:gd name="connsiteY44" fmla="*/ 1987528 h 2070165"/>
              <a:gd name="connsiteX45" fmla="*/ 11958667 w 12191999"/>
              <a:gd name="connsiteY45" fmla="*/ 2060362 h 2070165"/>
              <a:gd name="connsiteX46" fmla="*/ 11995923 w 12191999"/>
              <a:gd name="connsiteY46" fmla="*/ 2060362 h 2070165"/>
              <a:gd name="connsiteX47" fmla="*/ 11995923 w 12191999"/>
              <a:gd name="connsiteY47" fmla="*/ 1987528 h 2070165"/>
              <a:gd name="connsiteX48" fmla="*/ 11905885 w 12191999"/>
              <a:gd name="connsiteY48" fmla="*/ 1987528 h 2070165"/>
              <a:gd name="connsiteX49" fmla="*/ 11905885 w 12191999"/>
              <a:gd name="connsiteY49" fmla="*/ 2060362 h 2070165"/>
              <a:gd name="connsiteX50" fmla="*/ 11943142 w 12191999"/>
              <a:gd name="connsiteY50" fmla="*/ 2060362 h 2070165"/>
              <a:gd name="connsiteX51" fmla="*/ 11943142 w 12191999"/>
              <a:gd name="connsiteY51" fmla="*/ 1987528 h 2070165"/>
              <a:gd name="connsiteX52" fmla="*/ 6702656 w 12191999"/>
              <a:gd name="connsiteY52" fmla="*/ 1987528 h 2070165"/>
              <a:gd name="connsiteX53" fmla="*/ 6702656 w 12191999"/>
              <a:gd name="connsiteY53" fmla="*/ 2060362 h 2070165"/>
              <a:gd name="connsiteX54" fmla="*/ 6739886 w 12191999"/>
              <a:gd name="connsiteY54" fmla="*/ 2060362 h 2070165"/>
              <a:gd name="connsiteX55" fmla="*/ 6739886 w 12191999"/>
              <a:gd name="connsiteY55" fmla="*/ 1987528 h 2070165"/>
              <a:gd name="connsiteX56" fmla="*/ 6649915 w 12191999"/>
              <a:gd name="connsiteY56" fmla="*/ 1987528 h 2070165"/>
              <a:gd name="connsiteX57" fmla="*/ 6649915 w 12191999"/>
              <a:gd name="connsiteY57" fmla="*/ 2060362 h 2070165"/>
              <a:gd name="connsiteX58" fmla="*/ 6687144 w 12191999"/>
              <a:gd name="connsiteY58" fmla="*/ 2060362 h 2070165"/>
              <a:gd name="connsiteX59" fmla="*/ 6687144 w 12191999"/>
              <a:gd name="connsiteY59" fmla="*/ 1987528 h 2070165"/>
              <a:gd name="connsiteX60" fmla="*/ 6597173 w 12191999"/>
              <a:gd name="connsiteY60" fmla="*/ 1987528 h 2070165"/>
              <a:gd name="connsiteX61" fmla="*/ 6597173 w 12191999"/>
              <a:gd name="connsiteY61" fmla="*/ 2060362 h 2070165"/>
              <a:gd name="connsiteX62" fmla="*/ 6634402 w 12191999"/>
              <a:gd name="connsiteY62" fmla="*/ 2060362 h 2070165"/>
              <a:gd name="connsiteX63" fmla="*/ 6634402 w 12191999"/>
              <a:gd name="connsiteY63" fmla="*/ 1987528 h 2070165"/>
              <a:gd name="connsiteX64" fmla="*/ 6544431 w 12191999"/>
              <a:gd name="connsiteY64" fmla="*/ 1987528 h 2070165"/>
              <a:gd name="connsiteX65" fmla="*/ 6544431 w 12191999"/>
              <a:gd name="connsiteY65" fmla="*/ 2060362 h 2070165"/>
              <a:gd name="connsiteX66" fmla="*/ 6581659 w 12191999"/>
              <a:gd name="connsiteY66" fmla="*/ 2060362 h 2070165"/>
              <a:gd name="connsiteX67" fmla="*/ 6581659 w 12191999"/>
              <a:gd name="connsiteY67" fmla="*/ 1987528 h 2070165"/>
              <a:gd name="connsiteX68" fmla="*/ 6491689 w 12191999"/>
              <a:gd name="connsiteY68" fmla="*/ 1987528 h 2070165"/>
              <a:gd name="connsiteX69" fmla="*/ 6491689 w 12191999"/>
              <a:gd name="connsiteY69" fmla="*/ 2060362 h 2070165"/>
              <a:gd name="connsiteX70" fmla="*/ 6528917 w 12191999"/>
              <a:gd name="connsiteY70" fmla="*/ 2060362 h 2070165"/>
              <a:gd name="connsiteX71" fmla="*/ 6528917 w 12191999"/>
              <a:gd name="connsiteY71" fmla="*/ 1987528 h 2070165"/>
              <a:gd name="connsiteX72" fmla="*/ 5906817 w 12191999"/>
              <a:gd name="connsiteY72" fmla="*/ 1987528 h 2070165"/>
              <a:gd name="connsiteX73" fmla="*/ 5906817 w 12191999"/>
              <a:gd name="connsiteY73" fmla="*/ 2060362 h 2070165"/>
              <a:gd name="connsiteX74" fmla="*/ 5944045 w 12191999"/>
              <a:gd name="connsiteY74" fmla="*/ 2060362 h 2070165"/>
              <a:gd name="connsiteX75" fmla="*/ 5944045 w 12191999"/>
              <a:gd name="connsiteY75" fmla="*/ 1987528 h 2070165"/>
              <a:gd name="connsiteX76" fmla="*/ 5854075 w 12191999"/>
              <a:gd name="connsiteY76" fmla="*/ 1987528 h 2070165"/>
              <a:gd name="connsiteX77" fmla="*/ 5854075 w 12191999"/>
              <a:gd name="connsiteY77" fmla="*/ 2060362 h 2070165"/>
              <a:gd name="connsiteX78" fmla="*/ 5891303 w 12191999"/>
              <a:gd name="connsiteY78" fmla="*/ 2060362 h 2070165"/>
              <a:gd name="connsiteX79" fmla="*/ 5891303 w 12191999"/>
              <a:gd name="connsiteY79" fmla="*/ 1987528 h 2070165"/>
              <a:gd name="connsiteX80" fmla="*/ 5801332 w 12191999"/>
              <a:gd name="connsiteY80" fmla="*/ 1987528 h 2070165"/>
              <a:gd name="connsiteX81" fmla="*/ 5801332 w 12191999"/>
              <a:gd name="connsiteY81" fmla="*/ 2060362 h 2070165"/>
              <a:gd name="connsiteX82" fmla="*/ 5838561 w 12191999"/>
              <a:gd name="connsiteY82" fmla="*/ 2060362 h 2070165"/>
              <a:gd name="connsiteX83" fmla="*/ 5838561 w 12191999"/>
              <a:gd name="connsiteY83" fmla="*/ 1987528 h 2070165"/>
              <a:gd name="connsiteX84" fmla="*/ 5748590 w 12191999"/>
              <a:gd name="connsiteY84" fmla="*/ 1987528 h 2070165"/>
              <a:gd name="connsiteX85" fmla="*/ 5748590 w 12191999"/>
              <a:gd name="connsiteY85" fmla="*/ 2060362 h 2070165"/>
              <a:gd name="connsiteX86" fmla="*/ 5785819 w 12191999"/>
              <a:gd name="connsiteY86" fmla="*/ 2060362 h 2070165"/>
              <a:gd name="connsiteX87" fmla="*/ 5785819 w 12191999"/>
              <a:gd name="connsiteY87" fmla="*/ 1987528 h 2070165"/>
              <a:gd name="connsiteX88" fmla="*/ 5695848 w 12191999"/>
              <a:gd name="connsiteY88" fmla="*/ 1987528 h 2070165"/>
              <a:gd name="connsiteX89" fmla="*/ 5695848 w 12191999"/>
              <a:gd name="connsiteY89" fmla="*/ 2060362 h 2070165"/>
              <a:gd name="connsiteX90" fmla="*/ 5733078 w 12191999"/>
              <a:gd name="connsiteY90" fmla="*/ 2060362 h 2070165"/>
              <a:gd name="connsiteX91" fmla="*/ 5733078 w 12191999"/>
              <a:gd name="connsiteY91" fmla="*/ 1987528 h 2070165"/>
              <a:gd name="connsiteX92" fmla="*/ 4699491 w 12191999"/>
              <a:gd name="connsiteY92" fmla="*/ 1987528 h 2070165"/>
              <a:gd name="connsiteX93" fmla="*/ 4699491 w 12191999"/>
              <a:gd name="connsiteY93" fmla="*/ 2060362 h 2070165"/>
              <a:gd name="connsiteX94" fmla="*/ 4743820 w 12191999"/>
              <a:gd name="connsiteY94" fmla="*/ 2060362 h 2070165"/>
              <a:gd name="connsiteX95" fmla="*/ 4743820 w 12191999"/>
              <a:gd name="connsiteY95" fmla="*/ 1987528 h 2070165"/>
              <a:gd name="connsiteX96" fmla="*/ 4636694 w 12191999"/>
              <a:gd name="connsiteY96" fmla="*/ 1987528 h 2070165"/>
              <a:gd name="connsiteX97" fmla="*/ 4636694 w 12191999"/>
              <a:gd name="connsiteY97" fmla="*/ 2060362 h 2070165"/>
              <a:gd name="connsiteX98" fmla="*/ 4681020 w 12191999"/>
              <a:gd name="connsiteY98" fmla="*/ 2060362 h 2070165"/>
              <a:gd name="connsiteX99" fmla="*/ 4681020 w 12191999"/>
              <a:gd name="connsiteY99" fmla="*/ 1987528 h 2070165"/>
              <a:gd name="connsiteX100" fmla="*/ 4573897 w 12191999"/>
              <a:gd name="connsiteY100" fmla="*/ 1987528 h 2070165"/>
              <a:gd name="connsiteX101" fmla="*/ 4573897 w 12191999"/>
              <a:gd name="connsiteY101" fmla="*/ 2060362 h 2070165"/>
              <a:gd name="connsiteX102" fmla="*/ 4618223 w 12191999"/>
              <a:gd name="connsiteY102" fmla="*/ 2060362 h 2070165"/>
              <a:gd name="connsiteX103" fmla="*/ 4618223 w 12191999"/>
              <a:gd name="connsiteY103" fmla="*/ 1987528 h 2070165"/>
              <a:gd name="connsiteX104" fmla="*/ 4511099 w 12191999"/>
              <a:gd name="connsiteY104" fmla="*/ 1987528 h 2070165"/>
              <a:gd name="connsiteX105" fmla="*/ 4511099 w 12191999"/>
              <a:gd name="connsiteY105" fmla="*/ 2060362 h 2070165"/>
              <a:gd name="connsiteX106" fmla="*/ 4555424 w 12191999"/>
              <a:gd name="connsiteY106" fmla="*/ 2060362 h 2070165"/>
              <a:gd name="connsiteX107" fmla="*/ 4555424 w 12191999"/>
              <a:gd name="connsiteY107" fmla="*/ 1987528 h 2070165"/>
              <a:gd name="connsiteX108" fmla="*/ 4448302 w 12191999"/>
              <a:gd name="connsiteY108" fmla="*/ 1987528 h 2070165"/>
              <a:gd name="connsiteX109" fmla="*/ 4448302 w 12191999"/>
              <a:gd name="connsiteY109" fmla="*/ 2060362 h 2070165"/>
              <a:gd name="connsiteX110" fmla="*/ 4492627 w 12191999"/>
              <a:gd name="connsiteY110" fmla="*/ 2060362 h 2070165"/>
              <a:gd name="connsiteX111" fmla="*/ 4492627 w 12191999"/>
              <a:gd name="connsiteY111" fmla="*/ 1987528 h 2070165"/>
              <a:gd name="connsiteX112" fmla="*/ 5150487 w 12191999"/>
              <a:gd name="connsiteY112" fmla="*/ 1966428 h 2070165"/>
              <a:gd name="connsiteX113" fmla="*/ 5150487 w 12191999"/>
              <a:gd name="connsiteY113" fmla="*/ 2066081 h 2070165"/>
              <a:gd name="connsiteX114" fmla="*/ 5208929 w 12191999"/>
              <a:gd name="connsiteY114" fmla="*/ 2066081 h 2070165"/>
              <a:gd name="connsiteX115" fmla="*/ 5208929 w 12191999"/>
              <a:gd name="connsiteY115" fmla="*/ 1966428 h 2070165"/>
              <a:gd name="connsiteX116" fmla="*/ 5067695 w 12191999"/>
              <a:gd name="connsiteY116" fmla="*/ 1966428 h 2070165"/>
              <a:gd name="connsiteX117" fmla="*/ 5067695 w 12191999"/>
              <a:gd name="connsiteY117" fmla="*/ 2066081 h 2070165"/>
              <a:gd name="connsiteX118" fmla="*/ 5126136 w 12191999"/>
              <a:gd name="connsiteY118" fmla="*/ 2066081 h 2070165"/>
              <a:gd name="connsiteX119" fmla="*/ 5126136 w 12191999"/>
              <a:gd name="connsiteY119" fmla="*/ 1966428 h 2070165"/>
              <a:gd name="connsiteX120" fmla="*/ 4984899 w 12191999"/>
              <a:gd name="connsiteY120" fmla="*/ 1966428 h 2070165"/>
              <a:gd name="connsiteX121" fmla="*/ 4984899 w 12191999"/>
              <a:gd name="connsiteY121" fmla="*/ 2066081 h 2070165"/>
              <a:gd name="connsiteX122" fmla="*/ 5043342 w 12191999"/>
              <a:gd name="connsiteY122" fmla="*/ 2066081 h 2070165"/>
              <a:gd name="connsiteX123" fmla="*/ 5043342 w 12191999"/>
              <a:gd name="connsiteY123" fmla="*/ 1966428 h 2070165"/>
              <a:gd name="connsiteX124" fmla="*/ 4902107 w 12191999"/>
              <a:gd name="connsiteY124" fmla="*/ 1966428 h 2070165"/>
              <a:gd name="connsiteX125" fmla="*/ 4902107 w 12191999"/>
              <a:gd name="connsiteY125" fmla="*/ 2066081 h 2070165"/>
              <a:gd name="connsiteX126" fmla="*/ 4960549 w 12191999"/>
              <a:gd name="connsiteY126" fmla="*/ 2066081 h 2070165"/>
              <a:gd name="connsiteX127" fmla="*/ 4960549 w 12191999"/>
              <a:gd name="connsiteY127" fmla="*/ 1966428 h 2070165"/>
              <a:gd name="connsiteX128" fmla="*/ 4819315 w 12191999"/>
              <a:gd name="connsiteY128" fmla="*/ 1966428 h 2070165"/>
              <a:gd name="connsiteX129" fmla="*/ 4819315 w 12191999"/>
              <a:gd name="connsiteY129" fmla="*/ 2066081 h 2070165"/>
              <a:gd name="connsiteX130" fmla="*/ 4877755 w 12191999"/>
              <a:gd name="connsiteY130" fmla="*/ 2066081 h 2070165"/>
              <a:gd name="connsiteX131" fmla="*/ 4877755 w 12191999"/>
              <a:gd name="connsiteY131" fmla="*/ 1966428 h 2070165"/>
              <a:gd name="connsiteX132" fmla="*/ 1564956 w 12191999"/>
              <a:gd name="connsiteY132" fmla="*/ 1947382 h 2070165"/>
              <a:gd name="connsiteX133" fmla="*/ 2117227 w 12191999"/>
              <a:gd name="connsiteY133" fmla="*/ 1947382 h 2070165"/>
              <a:gd name="connsiteX134" fmla="*/ 2117227 w 12191999"/>
              <a:gd name="connsiteY134" fmla="*/ 2070165 h 2070165"/>
              <a:gd name="connsiteX135" fmla="*/ 2026883 w 12191999"/>
              <a:gd name="connsiteY135" fmla="*/ 2070165 h 2070165"/>
              <a:gd name="connsiteX136" fmla="*/ 2033332 w 12191999"/>
              <a:gd name="connsiteY136" fmla="*/ 2068180 h 2070165"/>
              <a:gd name="connsiteX137" fmla="*/ 2050628 w 12191999"/>
              <a:gd name="connsiteY137" fmla="*/ 2037156 h 2070165"/>
              <a:gd name="connsiteX138" fmla="*/ 1991576 w 12191999"/>
              <a:gd name="connsiteY138" fmla="*/ 1993281 h 2070165"/>
              <a:gd name="connsiteX139" fmla="*/ 1932523 w 12191999"/>
              <a:gd name="connsiteY139" fmla="*/ 2037156 h 2070165"/>
              <a:gd name="connsiteX140" fmla="*/ 1949820 w 12191999"/>
              <a:gd name="connsiteY140" fmla="*/ 2068180 h 2070165"/>
              <a:gd name="connsiteX141" fmla="*/ 1956269 w 12191999"/>
              <a:gd name="connsiteY141" fmla="*/ 2070165 h 2070165"/>
              <a:gd name="connsiteX142" fmla="*/ 1868601 w 12191999"/>
              <a:gd name="connsiteY142" fmla="*/ 2070165 h 2070165"/>
              <a:gd name="connsiteX143" fmla="*/ 1875051 w 12191999"/>
              <a:gd name="connsiteY143" fmla="*/ 2068180 h 2070165"/>
              <a:gd name="connsiteX144" fmla="*/ 1892346 w 12191999"/>
              <a:gd name="connsiteY144" fmla="*/ 2037156 h 2070165"/>
              <a:gd name="connsiteX145" fmla="*/ 1833294 w 12191999"/>
              <a:gd name="connsiteY145" fmla="*/ 1993281 h 2070165"/>
              <a:gd name="connsiteX146" fmla="*/ 1774242 w 12191999"/>
              <a:gd name="connsiteY146" fmla="*/ 2037156 h 2070165"/>
              <a:gd name="connsiteX147" fmla="*/ 1791538 w 12191999"/>
              <a:gd name="connsiteY147" fmla="*/ 2068180 h 2070165"/>
              <a:gd name="connsiteX148" fmla="*/ 1797987 w 12191999"/>
              <a:gd name="connsiteY148" fmla="*/ 2070165 h 2070165"/>
              <a:gd name="connsiteX149" fmla="*/ 1710320 w 12191999"/>
              <a:gd name="connsiteY149" fmla="*/ 2070165 h 2070165"/>
              <a:gd name="connsiteX150" fmla="*/ 1716769 w 12191999"/>
              <a:gd name="connsiteY150" fmla="*/ 2068180 h 2070165"/>
              <a:gd name="connsiteX151" fmla="*/ 1734065 w 12191999"/>
              <a:gd name="connsiteY151" fmla="*/ 2037156 h 2070165"/>
              <a:gd name="connsiteX152" fmla="*/ 1675013 w 12191999"/>
              <a:gd name="connsiteY152" fmla="*/ 1993281 h 2070165"/>
              <a:gd name="connsiteX153" fmla="*/ 1615960 w 12191999"/>
              <a:gd name="connsiteY153" fmla="*/ 2037156 h 2070165"/>
              <a:gd name="connsiteX154" fmla="*/ 1633257 w 12191999"/>
              <a:gd name="connsiteY154" fmla="*/ 2068180 h 2070165"/>
              <a:gd name="connsiteX155" fmla="*/ 1639706 w 12191999"/>
              <a:gd name="connsiteY155" fmla="*/ 2070165 h 2070165"/>
              <a:gd name="connsiteX156" fmla="*/ 1564956 w 12191999"/>
              <a:gd name="connsiteY156" fmla="*/ 2070165 h 2070165"/>
              <a:gd name="connsiteX157" fmla="*/ 8483306 w 12191999"/>
              <a:gd name="connsiteY157" fmla="*/ 1910593 h 2070165"/>
              <a:gd name="connsiteX158" fmla="*/ 8472009 w 12191999"/>
              <a:gd name="connsiteY158" fmla="*/ 1918986 h 2070165"/>
              <a:gd name="connsiteX159" fmla="*/ 8472009 w 12191999"/>
              <a:gd name="connsiteY159" fmla="*/ 1952560 h 2070165"/>
              <a:gd name="connsiteX160" fmla="*/ 8483306 w 12191999"/>
              <a:gd name="connsiteY160" fmla="*/ 1960954 h 2070165"/>
              <a:gd name="connsiteX161" fmla="*/ 9012984 w 12191999"/>
              <a:gd name="connsiteY161" fmla="*/ 1960954 h 2070165"/>
              <a:gd name="connsiteX162" fmla="*/ 9024281 w 12191999"/>
              <a:gd name="connsiteY162" fmla="*/ 1952560 h 2070165"/>
              <a:gd name="connsiteX163" fmla="*/ 9024281 w 12191999"/>
              <a:gd name="connsiteY163" fmla="*/ 1918986 h 2070165"/>
              <a:gd name="connsiteX164" fmla="*/ 9012984 w 12191999"/>
              <a:gd name="connsiteY164" fmla="*/ 1910593 h 2070165"/>
              <a:gd name="connsiteX165" fmla="*/ 6837698 w 12191999"/>
              <a:gd name="connsiteY165" fmla="*/ 1910593 h 2070165"/>
              <a:gd name="connsiteX166" fmla="*/ 6826401 w 12191999"/>
              <a:gd name="connsiteY166" fmla="*/ 1918986 h 2070165"/>
              <a:gd name="connsiteX167" fmla="*/ 6826401 w 12191999"/>
              <a:gd name="connsiteY167" fmla="*/ 1952560 h 2070165"/>
              <a:gd name="connsiteX168" fmla="*/ 6837698 w 12191999"/>
              <a:gd name="connsiteY168" fmla="*/ 1960954 h 2070165"/>
              <a:gd name="connsiteX169" fmla="*/ 7367375 w 12191999"/>
              <a:gd name="connsiteY169" fmla="*/ 1960954 h 2070165"/>
              <a:gd name="connsiteX170" fmla="*/ 7378673 w 12191999"/>
              <a:gd name="connsiteY170" fmla="*/ 1952560 h 2070165"/>
              <a:gd name="connsiteX171" fmla="*/ 7378673 w 12191999"/>
              <a:gd name="connsiteY171" fmla="*/ 1918986 h 2070165"/>
              <a:gd name="connsiteX172" fmla="*/ 7367375 w 12191999"/>
              <a:gd name="connsiteY172" fmla="*/ 1910593 h 2070165"/>
              <a:gd name="connsiteX173" fmla="*/ 3824872 w 12191999"/>
              <a:gd name="connsiteY173" fmla="*/ 1910593 h 2070165"/>
              <a:gd name="connsiteX174" fmla="*/ 3813574 w 12191999"/>
              <a:gd name="connsiteY174" fmla="*/ 1918986 h 2070165"/>
              <a:gd name="connsiteX175" fmla="*/ 3813574 w 12191999"/>
              <a:gd name="connsiteY175" fmla="*/ 1952560 h 2070165"/>
              <a:gd name="connsiteX176" fmla="*/ 3824872 w 12191999"/>
              <a:gd name="connsiteY176" fmla="*/ 1960954 h 2070165"/>
              <a:gd name="connsiteX177" fmla="*/ 4354548 w 12191999"/>
              <a:gd name="connsiteY177" fmla="*/ 1960954 h 2070165"/>
              <a:gd name="connsiteX178" fmla="*/ 4365844 w 12191999"/>
              <a:gd name="connsiteY178" fmla="*/ 1952560 h 2070165"/>
              <a:gd name="connsiteX179" fmla="*/ 4365844 w 12191999"/>
              <a:gd name="connsiteY179" fmla="*/ 1918986 h 2070165"/>
              <a:gd name="connsiteX180" fmla="*/ 4354548 w 12191999"/>
              <a:gd name="connsiteY180" fmla="*/ 1910593 h 2070165"/>
              <a:gd name="connsiteX181" fmla="*/ 5565925 w 12191999"/>
              <a:gd name="connsiteY181" fmla="*/ 1907512 h 2070165"/>
              <a:gd name="connsiteX182" fmla="*/ 5565925 w 12191999"/>
              <a:gd name="connsiteY182" fmla="*/ 2007165 h 2070165"/>
              <a:gd name="connsiteX183" fmla="*/ 5624365 w 12191999"/>
              <a:gd name="connsiteY183" fmla="*/ 2007165 h 2070165"/>
              <a:gd name="connsiteX184" fmla="*/ 5624365 w 12191999"/>
              <a:gd name="connsiteY184" fmla="*/ 1907512 h 2070165"/>
              <a:gd name="connsiteX185" fmla="*/ 5483131 w 12191999"/>
              <a:gd name="connsiteY185" fmla="*/ 1907512 h 2070165"/>
              <a:gd name="connsiteX186" fmla="*/ 5483131 w 12191999"/>
              <a:gd name="connsiteY186" fmla="*/ 2007165 h 2070165"/>
              <a:gd name="connsiteX187" fmla="*/ 5541572 w 12191999"/>
              <a:gd name="connsiteY187" fmla="*/ 2007165 h 2070165"/>
              <a:gd name="connsiteX188" fmla="*/ 5541572 w 12191999"/>
              <a:gd name="connsiteY188" fmla="*/ 1907512 h 2070165"/>
              <a:gd name="connsiteX189" fmla="*/ 5400338 w 12191999"/>
              <a:gd name="connsiteY189" fmla="*/ 1907512 h 2070165"/>
              <a:gd name="connsiteX190" fmla="*/ 5400338 w 12191999"/>
              <a:gd name="connsiteY190" fmla="*/ 2007165 h 2070165"/>
              <a:gd name="connsiteX191" fmla="*/ 5458778 w 12191999"/>
              <a:gd name="connsiteY191" fmla="*/ 2007165 h 2070165"/>
              <a:gd name="connsiteX192" fmla="*/ 5458778 w 12191999"/>
              <a:gd name="connsiteY192" fmla="*/ 1907512 h 2070165"/>
              <a:gd name="connsiteX193" fmla="*/ 5317545 w 12191999"/>
              <a:gd name="connsiteY193" fmla="*/ 1907512 h 2070165"/>
              <a:gd name="connsiteX194" fmla="*/ 5317545 w 12191999"/>
              <a:gd name="connsiteY194" fmla="*/ 2007165 h 2070165"/>
              <a:gd name="connsiteX195" fmla="*/ 5375987 w 12191999"/>
              <a:gd name="connsiteY195" fmla="*/ 2007165 h 2070165"/>
              <a:gd name="connsiteX196" fmla="*/ 5375987 w 12191999"/>
              <a:gd name="connsiteY196" fmla="*/ 1907512 h 2070165"/>
              <a:gd name="connsiteX197" fmla="*/ 5234751 w 12191999"/>
              <a:gd name="connsiteY197" fmla="*/ 1907512 h 2070165"/>
              <a:gd name="connsiteX198" fmla="*/ 5234751 w 12191999"/>
              <a:gd name="connsiteY198" fmla="*/ 2007165 h 2070165"/>
              <a:gd name="connsiteX199" fmla="*/ 5293192 w 12191999"/>
              <a:gd name="connsiteY199" fmla="*/ 2007165 h 2070165"/>
              <a:gd name="connsiteX200" fmla="*/ 5293192 w 12191999"/>
              <a:gd name="connsiteY200" fmla="*/ 1907512 h 2070165"/>
              <a:gd name="connsiteX201" fmla="*/ 9805043 w 12191999"/>
              <a:gd name="connsiteY201" fmla="*/ 1907170 h 2070165"/>
              <a:gd name="connsiteX202" fmla="*/ 9805043 w 12191999"/>
              <a:gd name="connsiteY202" fmla="*/ 2030795 h 2070165"/>
              <a:gd name="connsiteX203" fmla="*/ 9890562 w 12191999"/>
              <a:gd name="connsiteY203" fmla="*/ 2030795 h 2070165"/>
              <a:gd name="connsiteX204" fmla="*/ 9890562 w 12191999"/>
              <a:gd name="connsiteY204" fmla="*/ 1907170 h 2070165"/>
              <a:gd name="connsiteX205" fmla="*/ 46834 w 12191999"/>
              <a:gd name="connsiteY205" fmla="*/ 1907170 h 2070165"/>
              <a:gd name="connsiteX206" fmla="*/ 46834 w 12191999"/>
              <a:gd name="connsiteY206" fmla="*/ 2030795 h 2070165"/>
              <a:gd name="connsiteX207" fmla="*/ 132354 w 12191999"/>
              <a:gd name="connsiteY207" fmla="*/ 2030795 h 2070165"/>
              <a:gd name="connsiteX208" fmla="*/ 132354 w 12191999"/>
              <a:gd name="connsiteY208" fmla="*/ 1907170 h 2070165"/>
              <a:gd name="connsiteX209" fmla="*/ 9444482 w 12191999"/>
              <a:gd name="connsiteY209" fmla="*/ 1901206 h 2070165"/>
              <a:gd name="connsiteX210" fmla="*/ 9444482 w 12191999"/>
              <a:gd name="connsiteY210" fmla="*/ 1993558 h 2070165"/>
              <a:gd name="connsiteX211" fmla="*/ 9643306 w 12191999"/>
              <a:gd name="connsiteY211" fmla="*/ 1993558 h 2070165"/>
              <a:gd name="connsiteX212" fmla="*/ 9643306 w 12191999"/>
              <a:gd name="connsiteY212" fmla="*/ 1901206 h 2070165"/>
              <a:gd name="connsiteX213" fmla="*/ 9171376 w 12191999"/>
              <a:gd name="connsiteY213" fmla="*/ 1901206 h 2070165"/>
              <a:gd name="connsiteX214" fmla="*/ 9171376 w 12191999"/>
              <a:gd name="connsiteY214" fmla="*/ 1993558 h 2070165"/>
              <a:gd name="connsiteX215" fmla="*/ 9370200 w 12191999"/>
              <a:gd name="connsiteY215" fmla="*/ 1993558 h 2070165"/>
              <a:gd name="connsiteX216" fmla="*/ 9370200 w 12191999"/>
              <a:gd name="connsiteY216" fmla="*/ 1901206 h 2070165"/>
              <a:gd name="connsiteX217" fmla="*/ 2868734 w 12191999"/>
              <a:gd name="connsiteY217" fmla="*/ 1898580 h 2070165"/>
              <a:gd name="connsiteX218" fmla="*/ 2804611 w 12191999"/>
              <a:gd name="connsiteY218" fmla="*/ 1946222 h 2070165"/>
              <a:gd name="connsiteX219" fmla="*/ 2868734 w 12191999"/>
              <a:gd name="connsiteY219" fmla="*/ 1993864 h 2070165"/>
              <a:gd name="connsiteX220" fmla="*/ 2932855 w 12191999"/>
              <a:gd name="connsiteY220" fmla="*/ 1946222 h 2070165"/>
              <a:gd name="connsiteX221" fmla="*/ 2868734 w 12191999"/>
              <a:gd name="connsiteY221" fmla="*/ 1898580 h 2070165"/>
              <a:gd name="connsiteX222" fmla="*/ 2589672 w 12191999"/>
              <a:gd name="connsiteY222" fmla="*/ 1895650 h 2070165"/>
              <a:gd name="connsiteX223" fmla="*/ 2525550 w 12191999"/>
              <a:gd name="connsiteY223" fmla="*/ 1943292 h 2070165"/>
              <a:gd name="connsiteX224" fmla="*/ 2589672 w 12191999"/>
              <a:gd name="connsiteY224" fmla="*/ 1990933 h 2070165"/>
              <a:gd name="connsiteX225" fmla="*/ 2653794 w 12191999"/>
              <a:gd name="connsiteY225" fmla="*/ 1943292 h 2070165"/>
              <a:gd name="connsiteX226" fmla="*/ 2589672 w 12191999"/>
              <a:gd name="connsiteY226" fmla="*/ 1895650 h 2070165"/>
              <a:gd name="connsiteX227" fmla="*/ 7456345 w 12191999"/>
              <a:gd name="connsiteY227" fmla="*/ 1877325 h 2070165"/>
              <a:gd name="connsiteX228" fmla="*/ 7442092 w 12191999"/>
              <a:gd name="connsiteY228" fmla="*/ 1887915 h 2070165"/>
              <a:gd name="connsiteX229" fmla="*/ 7442092 w 12191999"/>
              <a:gd name="connsiteY229" fmla="*/ 1930273 h 2070165"/>
              <a:gd name="connsiteX230" fmla="*/ 7456345 w 12191999"/>
              <a:gd name="connsiteY230" fmla="*/ 1940863 h 2070165"/>
              <a:gd name="connsiteX231" fmla="*/ 7824762 w 12191999"/>
              <a:gd name="connsiteY231" fmla="*/ 1940863 h 2070165"/>
              <a:gd name="connsiteX232" fmla="*/ 7839015 w 12191999"/>
              <a:gd name="connsiteY232" fmla="*/ 1930273 h 2070165"/>
              <a:gd name="connsiteX233" fmla="*/ 7839015 w 12191999"/>
              <a:gd name="connsiteY233" fmla="*/ 1887915 h 2070165"/>
              <a:gd name="connsiteX234" fmla="*/ 7824762 w 12191999"/>
              <a:gd name="connsiteY234" fmla="*/ 1877325 h 2070165"/>
              <a:gd name="connsiteX235" fmla="*/ 12117009 w 12191999"/>
              <a:gd name="connsiteY235" fmla="*/ 1861979 h 2070165"/>
              <a:gd name="connsiteX236" fmla="*/ 12117009 w 12191999"/>
              <a:gd name="connsiteY236" fmla="*/ 1934814 h 2070165"/>
              <a:gd name="connsiteX237" fmla="*/ 12154265 w 12191999"/>
              <a:gd name="connsiteY237" fmla="*/ 1934814 h 2070165"/>
              <a:gd name="connsiteX238" fmla="*/ 12154265 w 12191999"/>
              <a:gd name="connsiteY238" fmla="*/ 1861979 h 2070165"/>
              <a:gd name="connsiteX239" fmla="*/ 12064227 w 12191999"/>
              <a:gd name="connsiteY239" fmla="*/ 1861979 h 2070165"/>
              <a:gd name="connsiteX240" fmla="*/ 12064227 w 12191999"/>
              <a:gd name="connsiteY240" fmla="*/ 1934814 h 2070165"/>
              <a:gd name="connsiteX241" fmla="*/ 12101484 w 12191999"/>
              <a:gd name="connsiteY241" fmla="*/ 1934814 h 2070165"/>
              <a:gd name="connsiteX242" fmla="*/ 12101484 w 12191999"/>
              <a:gd name="connsiteY242" fmla="*/ 1861979 h 2070165"/>
              <a:gd name="connsiteX243" fmla="*/ 12011446 w 12191999"/>
              <a:gd name="connsiteY243" fmla="*/ 1861979 h 2070165"/>
              <a:gd name="connsiteX244" fmla="*/ 12011446 w 12191999"/>
              <a:gd name="connsiteY244" fmla="*/ 1934814 h 2070165"/>
              <a:gd name="connsiteX245" fmla="*/ 12048702 w 12191999"/>
              <a:gd name="connsiteY245" fmla="*/ 1934814 h 2070165"/>
              <a:gd name="connsiteX246" fmla="*/ 12048702 w 12191999"/>
              <a:gd name="connsiteY246" fmla="*/ 1861979 h 2070165"/>
              <a:gd name="connsiteX247" fmla="*/ 11958667 w 12191999"/>
              <a:gd name="connsiteY247" fmla="*/ 1861979 h 2070165"/>
              <a:gd name="connsiteX248" fmla="*/ 11958667 w 12191999"/>
              <a:gd name="connsiteY248" fmla="*/ 1934814 h 2070165"/>
              <a:gd name="connsiteX249" fmla="*/ 11995923 w 12191999"/>
              <a:gd name="connsiteY249" fmla="*/ 1934814 h 2070165"/>
              <a:gd name="connsiteX250" fmla="*/ 11995923 w 12191999"/>
              <a:gd name="connsiteY250" fmla="*/ 1861979 h 2070165"/>
              <a:gd name="connsiteX251" fmla="*/ 11905885 w 12191999"/>
              <a:gd name="connsiteY251" fmla="*/ 1861979 h 2070165"/>
              <a:gd name="connsiteX252" fmla="*/ 11905885 w 12191999"/>
              <a:gd name="connsiteY252" fmla="*/ 1934814 h 2070165"/>
              <a:gd name="connsiteX253" fmla="*/ 11943142 w 12191999"/>
              <a:gd name="connsiteY253" fmla="*/ 1934814 h 2070165"/>
              <a:gd name="connsiteX254" fmla="*/ 11943142 w 12191999"/>
              <a:gd name="connsiteY254" fmla="*/ 1861979 h 2070165"/>
              <a:gd name="connsiteX255" fmla="*/ 6702656 w 12191999"/>
              <a:gd name="connsiteY255" fmla="*/ 1861979 h 2070165"/>
              <a:gd name="connsiteX256" fmla="*/ 6702656 w 12191999"/>
              <a:gd name="connsiteY256" fmla="*/ 1934814 h 2070165"/>
              <a:gd name="connsiteX257" fmla="*/ 6739886 w 12191999"/>
              <a:gd name="connsiteY257" fmla="*/ 1934814 h 2070165"/>
              <a:gd name="connsiteX258" fmla="*/ 6739886 w 12191999"/>
              <a:gd name="connsiteY258" fmla="*/ 1861979 h 2070165"/>
              <a:gd name="connsiteX259" fmla="*/ 6649915 w 12191999"/>
              <a:gd name="connsiteY259" fmla="*/ 1861979 h 2070165"/>
              <a:gd name="connsiteX260" fmla="*/ 6649915 w 12191999"/>
              <a:gd name="connsiteY260" fmla="*/ 1934814 h 2070165"/>
              <a:gd name="connsiteX261" fmla="*/ 6687144 w 12191999"/>
              <a:gd name="connsiteY261" fmla="*/ 1934814 h 2070165"/>
              <a:gd name="connsiteX262" fmla="*/ 6687144 w 12191999"/>
              <a:gd name="connsiteY262" fmla="*/ 1861979 h 2070165"/>
              <a:gd name="connsiteX263" fmla="*/ 6597173 w 12191999"/>
              <a:gd name="connsiteY263" fmla="*/ 1861979 h 2070165"/>
              <a:gd name="connsiteX264" fmla="*/ 6597173 w 12191999"/>
              <a:gd name="connsiteY264" fmla="*/ 1934814 h 2070165"/>
              <a:gd name="connsiteX265" fmla="*/ 6634402 w 12191999"/>
              <a:gd name="connsiteY265" fmla="*/ 1934814 h 2070165"/>
              <a:gd name="connsiteX266" fmla="*/ 6634402 w 12191999"/>
              <a:gd name="connsiteY266" fmla="*/ 1861979 h 2070165"/>
              <a:gd name="connsiteX267" fmla="*/ 6544431 w 12191999"/>
              <a:gd name="connsiteY267" fmla="*/ 1861979 h 2070165"/>
              <a:gd name="connsiteX268" fmla="*/ 6544431 w 12191999"/>
              <a:gd name="connsiteY268" fmla="*/ 1934814 h 2070165"/>
              <a:gd name="connsiteX269" fmla="*/ 6581659 w 12191999"/>
              <a:gd name="connsiteY269" fmla="*/ 1934814 h 2070165"/>
              <a:gd name="connsiteX270" fmla="*/ 6581659 w 12191999"/>
              <a:gd name="connsiteY270" fmla="*/ 1861979 h 2070165"/>
              <a:gd name="connsiteX271" fmla="*/ 6491689 w 12191999"/>
              <a:gd name="connsiteY271" fmla="*/ 1861979 h 2070165"/>
              <a:gd name="connsiteX272" fmla="*/ 6491689 w 12191999"/>
              <a:gd name="connsiteY272" fmla="*/ 1934814 h 2070165"/>
              <a:gd name="connsiteX273" fmla="*/ 6528917 w 12191999"/>
              <a:gd name="connsiteY273" fmla="*/ 1934814 h 2070165"/>
              <a:gd name="connsiteX274" fmla="*/ 6528917 w 12191999"/>
              <a:gd name="connsiteY274" fmla="*/ 1861979 h 2070165"/>
              <a:gd name="connsiteX275" fmla="*/ 5906817 w 12191999"/>
              <a:gd name="connsiteY275" fmla="*/ 1861979 h 2070165"/>
              <a:gd name="connsiteX276" fmla="*/ 5906817 w 12191999"/>
              <a:gd name="connsiteY276" fmla="*/ 1934814 h 2070165"/>
              <a:gd name="connsiteX277" fmla="*/ 5944045 w 12191999"/>
              <a:gd name="connsiteY277" fmla="*/ 1934814 h 2070165"/>
              <a:gd name="connsiteX278" fmla="*/ 5944045 w 12191999"/>
              <a:gd name="connsiteY278" fmla="*/ 1861979 h 2070165"/>
              <a:gd name="connsiteX279" fmla="*/ 5854075 w 12191999"/>
              <a:gd name="connsiteY279" fmla="*/ 1861979 h 2070165"/>
              <a:gd name="connsiteX280" fmla="*/ 5854075 w 12191999"/>
              <a:gd name="connsiteY280" fmla="*/ 1934814 h 2070165"/>
              <a:gd name="connsiteX281" fmla="*/ 5891303 w 12191999"/>
              <a:gd name="connsiteY281" fmla="*/ 1934814 h 2070165"/>
              <a:gd name="connsiteX282" fmla="*/ 5891303 w 12191999"/>
              <a:gd name="connsiteY282" fmla="*/ 1861979 h 2070165"/>
              <a:gd name="connsiteX283" fmla="*/ 5801332 w 12191999"/>
              <a:gd name="connsiteY283" fmla="*/ 1861979 h 2070165"/>
              <a:gd name="connsiteX284" fmla="*/ 5801332 w 12191999"/>
              <a:gd name="connsiteY284" fmla="*/ 1934814 h 2070165"/>
              <a:gd name="connsiteX285" fmla="*/ 5838561 w 12191999"/>
              <a:gd name="connsiteY285" fmla="*/ 1934814 h 2070165"/>
              <a:gd name="connsiteX286" fmla="*/ 5838561 w 12191999"/>
              <a:gd name="connsiteY286" fmla="*/ 1861979 h 2070165"/>
              <a:gd name="connsiteX287" fmla="*/ 5748590 w 12191999"/>
              <a:gd name="connsiteY287" fmla="*/ 1861979 h 2070165"/>
              <a:gd name="connsiteX288" fmla="*/ 5748590 w 12191999"/>
              <a:gd name="connsiteY288" fmla="*/ 1934814 h 2070165"/>
              <a:gd name="connsiteX289" fmla="*/ 5785819 w 12191999"/>
              <a:gd name="connsiteY289" fmla="*/ 1934814 h 2070165"/>
              <a:gd name="connsiteX290" fmla="*/ 5785819 w 12191999"/>
              <a:gd name="connsiteY290" fmla="*/ 1861979 h 2070165"/>
              <a:gd name="connsiteX291" fmla="*/ 5695848 w 12191999"/>
              <a:gd name="connsiteY291" fmla="*/ 1861979 h 2070165"/>
              <a:gd name="connsiteX292" fmla="*/ 5695848 w 12191999"/>
              <a:gd name="connsiteY292" fmla="*/ 1934814 h 2070165"/>
              <a:gd name="connsiteX293" fmla="*/ 5733078 w 12191999"/>
              <a:gd name="connsiteY293" fmla="*/ 1934814 h 2070165"/>
              <a:gd name="connsiteX294" fmla="*/ 5733078 w 12191999"/>
              <a:gd name="connsiteY294" fmla="*/ 1861979 h 2070165"/>
              <a:gd name="connsiteX295" fmla="*/ 4699491 w 12191999"/>
              <a:gd name="connsiteY295" fmla="*/ 1861979 h 2070165"/>
              <a:gd name="connsiteX296" fmla="*/ 4699491 w 12191999"/>
              <a:gd name="connsiteY296" fmla="*/ 1934814 h 2070165"/>
              <a:gd name="connsiteX297" fmla="*/ 4743820 w 12191999"/>
              <a:gd name="connsiteY297" fmla="*/ 1934814 h 2070165"/>
              <a:gd name="connsiteX298" fmla="*/ 4743820 w 12191999"/>
              <a:gd name="connsiteY298" fmla="*/ 1861979 h 2070165"/>
              <a:gd name="connsiteX299" fmla="*/ 4636694 w 12191999"/>
              <a:gd name="connsiteY299" fmla="*/ 1861979 h 2070165"/>
              <a:gd name="connsiteX300" fmla="*/ 4636694 w 12191999"/>
              <a:gd name="connsiteY300" fmla="*/ 1934814 h 2070165"/>
              <a:gd name="connsiteX301" fmla="*/ 4681020 w 12191999"/>
              <a:gd name="connsiteY301" fmla="*/ 1934814 h 2070165"/>
              <a:gd name="connsiteX302" fmla="*/ 4681020 w 12191999"/>
              <a:gd name="connsiteY302" fmla="*/ 1861979 h 2070165"/>
              <a:gd name="connsiteX303" fmla="*/ 4573897 w 12191999"/>
              <a:gd name="connsiteY303" fmla="*/ 1861979 h 2070165"/>
              <a:gd name="connsiteX304" fmla="*/ 4573897 w 12191999"/>
              <a:gd name="connsiteY304" fmla="*/ 1934814 h 2070165"/>
              <a:gd name="connsiteX305" fmla="*/ 4618223 w 12191999"/>
              <a:gd name="connsiteY305" fmla="*/ 1934814 h 2070165"/>
              <a:gd name="connsiteX306" fmla="*/ 4618223 w 12191999"/>
              <a:gd name="connsiteY306" fmla="*/ 1861979 h 2070165"/>
              <a:gd name="connsiteX307" fmla="*/ 4511099 w 12191999"/>
              <a:gd name="connsiteY307" fmla="*/ 1861979 h 2070165"/>
              <a:gd name="connsiteX308" fmla="*/ 4511099 w 12191999"/>
              <a:gd name="connsiteY308" fmla="*/ 1934814 h 2070165"/>
              <a:gd name="connsiteX309" fmla="*/ 4555424 w 12191999"/>
              <a:gd name="connsiteY309" fmla="*/ 1934814 h 2070165"/>
              <a:gd name="connsiteX310" fmla="*/ 4555424 w 12191999"/>
              <a:gd name="connsiteY310" fmla="*/ 1861979 h 2070165"/>
              <a:gd name="connsiteX311" fmla="*/ 4448302 w 12191999"/>
              <a:gd name="connsiteY311" fmla="*/ 1861979 h 2070165"/>
              <a:gd name="connsiteX312" fmla="*/ 4448302 w 12191999"/>
              <a:gd name="connsiteY312" fmla="*/ 1934814 h 2070165"/>
              <a:gd name="connsiteX313" fmla="*/ 4492627 w 12191999"/>
              <a:gd name="connsiteY313" fmla="*/ 1934814 h 2070165"/>
              <a:gd name="connsiteX314" fmla="*/ 4492627 w 12191999"/>
              <a:gd name="connsiteY314" fmla="*/ 1861979 h 2070165"/>
              <a:gd name="connsiteX315" fmla="*/ 5150487 w 12191999"/>
              <a:gd name="connsiteY315" fmla="*/ 1848597 h 2070165"/>
              <a:gd name="connsiteX316" fmla="*/ 5150487 w 12191999"/>
              <a:gd name="connsiteY316" fmla="*/ 1948250 h 2070165"/>
              <a:gd name="connsiteX317" fmla="*/ 5208929 w 12191999"/>
              <a:gd name="connsiteY317" fmla="*/ 1948250 h 2070165"/>
              <a:gd name="connsiteX318" fmla="*/ 5208929 w 12191999"/>
              <a:gd name="connsiteY318" fmla="*/ 1848597 h 2070165"/>
              <a:gd name="connsiteX319" fmla="*/ 5067695 w 12191999"/>
              <a:gd name="connsiteY319" fmla="*/ 1848597 h 2070165"/>
              <a:gd name="connsiteX320" fmla="*/ 5067695 w 12191999"/>
              <a:gd name="connsiteY320" fmla="*/ 1948250 h 2070165"/>
              <a:gd name="connsiteX321" fmla="*/ 5126136 w 12191999"/>
              <a:gd name="connsiteY321" fmla="*/ 1948250 h 2070165"/>
              <a:gd name="connsiteX322" fmla="*/ 5126136 w 12191999"/>
              <a:gd name="connsiteY322" fmla="*/ 1848597 h 2070165"/>
              <a:gd name="connsiteX323" fmla="*/ 4984899 w 12191999"/>
              <a:gd name="connsiteY323" fmla="*/ 1848597 h 2070165"/>
              <a:gd name="connsiteX324" fmla="*/ 4984899 w 12191999"/>
              <a:gd name="connsiteY324" fmla="*/ 1948250 h 2070165"/>
              <a:gd name="connsiteX325" fmla="*/ 5043342 w 12191999"/>
              <a:gd name="connsiteY325" fmla="*/ 1948250 h 2070165"/>
              <a:gd name="connsiteX326" fmla="*/ 5043342 w 12191999"/>
              <a:gd name="connsiteY326" fmla="*/ 1848597 h 2070165"/>
              <a:gd name="connsiteX327" fmla="*/ 4902107 w 12191999"/>
              <a:gd name="connsiteY327" fmla="*/ 1848597 h 2070165"/>
              <a:gd name="connsiteX328" fmla="*/ 4902107 w 12191999"/>
              <a:gd name="connsiteY328" fmla="*/ 1948250 h 2070165"/>
              <a:gd name="connsiteX329" fmla="*/ 4960549 w 12191999"/>
              <a:gd name="connsiteY329" fmla="*/ 1948250 h 2070165"/>
              <a:gd name="connsiteX330" fmla="*/ 4960549 w 12191999"/>
              <a:gd name="connsiteY330" fmla="*/ 1848597 h 2070165"/>
              <a:gd name="connsiteX331" fmla="*/ 4819315 w 12191999"/>
              <a:gd name="connsiteY331" fmla="*/ 1848597 h 2070165"/>
              <a:gd name="connsiteX332" fmla="*/ 4819315 w 12191999"/>
              <a:gd name="connsiteY332" fmla="*/ 1948250 h 2070165"/>
              <a:gd name="connsiteX333" fmla="*/ 4877755 w 12191999"/>
              <a:gd name="connsiteY333" fmla="*/ 1948250 h 2070165"/>
              <a:gd name="connsiteX334" fmla="*/ 4877755 w 12191999"/>
              <a:gd name="connsiteY334" fmla="*/ 1848597 h 2070165"/>
              <a:gd name="connsiteX335" fmla="*/ 6351644 w 12191999"/>
              <a:gd name="connsiteY335" fmla="*/ 1841443 h 2070165"/>
              <a:gd name="connsiteX336" fmla="*/ 6351644 w 12191999"/>
              <a:gd name="connsiteY336" fmla="*/ 1941096 h 2070165"/>
              <a:gd name="connsiteX337" fmla="*/ 6410085 w 12191999"/>
              <a:gd name="connsiteY337" fmla="*/ 1941096 h 2070165"/>
              <a:gd name="connsiteX338" fmla="*/ 6410085 w 12191999"/>
              <a:gd name="connsiteY338" fmla="*/ 1841443 h 2070165"/>
              <a:gd name="connsiteX339" fmla="*/ 6268849 w 12191999"/>
              <a:gd name="connsiteY339" fmla="*/ 1841443 h 2070165"/>
              <a:gd name="connsiteX340" fmla="*/ 6268849 w 12191999"/>
              <a:gd name="connsiteY340" fmla="*/ 1941096 h 2070165"/>
              <a:gd name="connsiteX341" fmla="*/ 6327291 w 12191999"/>
              <a:gd name="connsiteY341" fmla="*/ 1941096 h 2070165"/>
              <a:gd name="connsiteX342" fmla="*/ 6327291 w 12191999"/>
              <a:gd name="connsiteY342" fmla="*/ 1841443 h 2070165"/>
              <a:gd name="connsiteX343" fmla="*/ 6186056 w 12191999"/>
              <a:gd name="connsiteY343" fmla="*/ 1841443 h 2070165"/>
              <a:gd name="connsiteX344" fmla="*/ 6186056 w 12191999"/>
              <a:gd name="connsiteY344" fmla="*/ 1941096 h 2070165"/>
              <a:gd name="connsiteX345" fmla="*/ 6244498 w 12191999"/>
              <a:gd name="connsiteY345" fmla="*/ 1941096 h 2070165"/>
              <a:gd name="connsiteX346" fmla="*/ 6244498 w 12191999"/>
              <a:gd name="connsiteY346" fmla="*/ 1841443 h 2070165"/>
              <a:gd name="connsiteX347" fmla="*/ 6103264 w 12191999"/>
              <a:gd name="connsiteY347" fmla="*/ 1841443 h 2070165"/>
              <a:gd name="connsiteX348" fmla="*/ 6103264 w 12191999"/>
              <a:gd name="connsiteY348" fmla="*/ 1941096 h 2070165"/>
              <a:gd name="connsiteX349" fmla="*/ 6161704 w 12191999"/>
              <a:gd name="connsiteY349" fmla="*/ 1941096 h 2070165"/>
              <a:gd name="connsiteX350" fmla="*/ 6161704 w 12191999"/>
              <a:gd name="connsiteY350" fmla="*/ 1841443 h 2070165"/>
              <a:gd name="connsiteX351" fmla="*/ 6020469 w 12191999"/>
              <a:gd name="connsiteY351" fmla="*/ 1841443 h 2070165"/>
              <a:gd name="connsiteX352" fmla="*/ 6020469 w 12191999"/>
              <a:gd name="connsiteY352" fmla="*/ 1941096 h 2070165"/>
              <a:gd name="connsiteX353" fmla="*/ 6078911 w 12191999"/>
              <a:gd name="connsiteY353" fmla="*/ 1941096 h 2070165"/>
              <a:gd name="connsiteX354" fmla="*/ 6078911 w 12191999"/>
              <a:gd name="connsiteY354" fmla="*/ 1841443 h 2070165"/>
              <a:gd name="connsiteX355" fmla="*/ 8483306 w 12191999"/>
              <a:gd name="connsiteY355" fmla="*/ 1809097 h 2070165"/>
              <a:gd name="connsiteX356" fmla="*/ 8472009 w 12191999"/>
              <a:gd name="connsiteY356" fmla="*/ 1817491 h 2070165"/>
              <a:gd name="connsiteX357" fmla="*/ 8472009 w 12191999"/>
              <a:gd name="connsiteY357" fmla="*/ 1851065 h 2070165"/>
              <a:gd name="connsiteX358" fmla="*/ 8483306 w 12191999"/>
              <a:gd name="connsiteY358" fmla="*/ 1859459 h 2070165"/>
              <a:gd name="connsiteX359" fmla="*/ 9012984 w 12191999"/>
              <a:gd name="connsiteY359" fmla="*/ 1859459 h 2070165"/>
              <a:gd name="connsiteX360" fmla="*/ 9024281 w 12191999"/>
              <a:gd name="connsiteY360" fmla="*/ 1851065 h 2070165"/>
              <a:gd name="connsiteX361" fmla="*/ 9024281 w 12191999"/>
              <a:gd name="connsiteY361" fmla="*/ 1817491 h 2070165"/>
              <a:gd name="connsiteX362" fmla="*/ 9012984 w 12191999"/>
              <a:gd name="connsiteY362" fmla="*/ 1809097 h 2070165"/>
              <a:gd name="connsiteX363" fmla="*/ 6837698 w 12191999"/>
              <a:gd name="connsiteY363" fmla="*/ 1809097 h 2070165"/>
              <a:gd name="connsiteX364" fmla="*/ 6826401 w 12191999"/>
              <a:gd name="connsiteY364" fmla="*/ 1817491 h 2070165"/>
              <a:gd name="connsiteX365" fmla="*/ 6826401 w 12191999"/>
              <a:gd name="connsiteY365" fmla="*/ 1851065 h 2070165"/>
              <a:gd name="connsiteX366" fmla="*/ 6837698 w 12191999"/>
              <a:gd name="connsiteY366" fmla="*/ 1859459 h 2070165"/>
              <a:gd name="connsiteX367" fmla="*/ 7367375 w 12191999"/>
              <a:gd name="connsiteY367" fmla="*/ 1859459 h 2070165"/>
              <a:gd name="connsiteX368" fmla="*/ 7378673 w 12191999"/>
              <a:gd name="connsiteY368" fmla="*/ 1851065 h 2070165"/>
              <a:gd name="connsiteX369" fmla="*/ 7378673 w 12191999"/>
              <a:gd name="connsiteY369" fmla="*/ 1817491 h 2070165"/>
              <a:gd name="connsiteX370" fmla="*/ 7367375 w 12191999"/>
              <a:gd name="connsiteY370" fmla="*/ 1809097 h 2070165"/>
              <a:gd name="connsiteX371" fmla="*/ 3824872 w 12191999"/>
              <a:gd name="connsiteY371" fmla="*/ 1809097 h 2070165"/>
              <a:gd name="connsiteX372" fmla="*/ 3813574 w 12191999"/>
              <a:gd name="connsiteY372" fmla="*/ 1817491 h 2070165"/>
              <a:gd name="connsiteX373" fmla="*/ 3813574 w 12191999"/>
              <a:gd name="connsiteY373" fmla="*/ 1851065 h 2070165"/>
              <a:gd name="connsiteX374" fmla="*/ 3824872 w 12191999"/>
              <a:gd name="connsiteY374" fmla="*/ 1859459 h 2070165"/>
              <a:gd name="connsiteX375" fmla="*/ 4354548 w 12191999"/>
              <a:gd name="connsiteY375" fmla="*/ 1859459 h 2070165"/>
              <a:gd name="connsiteX376" fmla="*/ 4365844 w 12191999"/>
              <a:gd name="connsiteY376" fmla="*/ 1851065 h 2070165"/>
              <a:gd name="connsiteX377" fmla="*/ 4365844 w 12191999"/>
              <a:gd name="connsiteY377" fmla="*/ 1817491 h 2070165"/>
              <a:gd name="connsiteX378" fmla="*/ 4354548 w 12191999"/>
              <a:gd name="connsiteY378" fmla="*/ 1809097 h 2070165"/>
              <a:gd name="connsiteX379" fmla="*/ 5565925 w 12191999"/>
              <a:gd name="connsiteY379" fmla="*/ 1789681 h 2070165"/>
              <a:gd name="connsiteX380" fmla="*/ 5565925 w 12191999"/>
              <a:gd name="connsiteY380" fmla="*/ 1889334 h 2070165"/>
              <a:gd name="connsiteX381" fmla="*/ 5624365 w 12191999"/>
              <a:gd name="connsiteY381" fmla="*/ 1889334 h 2070165"/>
              <a:gd name="connsiteX382" fmla="*/ 5624365 w 12191999"/>
              <a:gd name="connsiteY382" fmla="*/ 1789681 h 2070165"/>
              <a:gd name="connsiteX383" fmla="*/ 5483131 w 12191999"/>
              <a:gd name="connsiteY383" fmla="*/ 1789681 h 2070165"/>
              <a:gd name="connsiteX384" fmla="*/ 5483131 w 12191999"/>
              <a:gd name="connsiteY384" fmla="*/ 1889334 h 2070165"/>
              <a:gd name="connsiteX385" fmla="*/ 5541572 w 12191999"/>
              <a:gd name="connsiteY385" fmla="*/ 1889334 h 2070165"/>
              <a:gd name="connsiteX386" fmla="*/ 5541572 w 12191999"/>
              <a:gd name="connsiteY386" fmla="*/ 1789681 h 2070165"/>
              <a:gd name="connsiteX387" fmla="*/ 5400338 w 12191999"/>
              <a:gd name="connsiteY387" fmla="*/ 1789681 h 2070165"/>
              <a:gd name="connsiteX388" fmla="*/ 5400338 w 12191999"/>
              <a:gd name="connsiteY388" fmla="*/ 1889334 h 2070165"/>
              <a:gd name="connsiteX389" fmla="*/ 5458778 w 12191999"/>
              <a:gd name="connsiteY389" fmla="*/ 1889334 h 2070165"/>
              <a:gd name="connsiteX390" fmla="*/ 5458778 w 12191999"/>
              <a:gd name="connsiteY390" fmla="*/ 1789681 h 2070165"/>
              <a:gd name="connsiteX391" fmla="*/ 5317545 w 12191999"/>
              <a:gd name="connsiteY391" fmla="*/ 1789681 h 2070165"/>
              <a:gd name="connsiteX392" fmla="*/ 5317545 w 12191999"/>
              <a:gd name="connsiteY392" fmla="*/ 1889334 h 2070165"/>
              <a:gd name="connsiteX393" fmla="*/ 5375987 w 12191999"/>
              <a:gd name="connsiteY393" fmla="*/ 1889334 h 2070165"/>
              <a:gd name="connsiteX394" fmla="*/ 5375987 w 12191999"/>
              <a:gd name="connsiteY394" fmla="*/ 1789681 h 2070165"/>
              <a:gd name="connsiteX395" fmla="*/ 5234751 w 12191999"/>
              <a:gd name="connsiteY395" fmla="*/ 1789681 h 2070165"/>
              <a:gd name="connsiteX396" fmla="*/ 5234751 w 12191999"/>
              <a:gd name="connsiteY396" fmla="*/ 1889334 h 2070165"/>
              <a:gd name="connsiteX397" fmla="*/ 5293192 w 12191999"/>
              <a:gd name="connsiteY397" fmla="*/ 1889334 h 2070165"/>
              <a:gd name="connsiteX398" fmla="*/ 5293192 w 12191999"/>
              <a:gd name="connsiteY398" fmla="*/ 1789681 h 2070165"/>
              <a:gd name="connsiteX399" fmla="*/ 9284775 w 12191999"/>
              <a:gd name="connsiteY399" fmla="*/ 1773678 h 2070165"/>
              <a:gd name="connsiteX400" fmla="*/ 9284775 w 12191999"/>
              <a:gd name="connsiteY400" fmla="*/ 1834453 h 2070165"/>
              <a:gd name="connsiteX401" fmla="*/ 9688442 w 12191999"/>
              <a:gd name="connsiteY401" fmla="*/ 1834453 h 2070165"/>
              <a:gd name="connsiteX402" fmla="*/ 9688442 w 12191999"/>
              <a:gd name="connsiteY402" fmla="*/ 1773678 h 2070165"/>
              <a:gd name="connsiteX403" fmla="*/ 9100450 w 12191999"/>
              <a:gd name="connsiteY403" fmla="*/ 1773678 h 2070165"/>
              <a:gd name="connsiteX404" fmla="*/ 9100450 w 12191999"/>
              <a:gd name="connsiteY404" fmla="*/ 1834453 h 2070165"/>
              <a:gd name="connsiteX405" fmla="*/ 9240798 w 12191999"/>
              <a:gd name="connsiteY405" fmla="*/ 1834453 h 2070165"/>
              <a:gd name="connsiteX406" fmla="*/ 9240798 w 12191999"/>
              <a:gd name="connsiteY406" fmla="*/ 1773678 h 2070165"/>
              <a:gd name="connsiteX407" fmla="*/ 2453541 w 12191999"/>
              <a:gd name="connsiteY407" fmla="*/ 1773678 h 2070165"/>
              <a:gd name="connsiteX408" fmla="*/ 2453541 w 12191999"/>
              <a:gd name="connsiteY408" fmla="*/ 1834453 h 2070165"/>
              <a:gd name="connsiteX409" fmla="*/ 3024257 w 12191999"/>
              <a:gd name="connsiteY409" fmla="*/ 1834453 h 2070165"/>
              <a:gd name="connsiteX410" fmla="*/ 3024257 w 12191999"/>
              <a:gd name="connsiteY410" fmla="*/ 1773678 h 2070165"/>
              <a:gd name="connsiteX411" fmla="*/ 2192935 w 12191999"/>
              <a:gd name="connsiteY411" fmla="*/ 1773678 h 2070165"/>
              <a:gd name="connsiteX412" fmla="*/ 2192935 w 12191999"/>
              <a:gd name="connsiteY412" fmla="*/ 1834453 h 2070165"/>
              <a:gd name="connsiteX413" fmla="*/ 2391362 w 12191999"/>
              <a:gd name="connsiteY413" fmla="*/ 1834453 h 2070165"/>
              <a:gd name="connsiteX414" fmla="*/ 2391362 w 12191999"/>
              <a:gd name="connsiteY414" fmla="*/ 1773678 h 2070165"/>
              <a:gd name="connsiteX415" fmla="*/ 7456345 w 12191999"/>
              <a:gd name="connsiteY415" fmla="*/ 1749276 h 2070165"/>
              <a:gd name="connsiteX416" fmla="*/ 7442092 w 12191999"/>
              <a:gd name="connsiteY416" fmla="*/ 1759866 h 2070165"/>
              <a:gd name="connsiteX417" fmla="*/ 7442092 w 12191999"/>
              <a:gd name="connsiteY417" fmla="*/ 1802223 h 2070165"/>
              <a:gd name="connsiteX418" fmla="*/ 7456345 w 12191999"/>
              <a:gd name="connsiteY418" fmla="*/ 1812813 h 2070165"/>
              <a:gd name="connsiteX419" fmla="*/ 7824762 w 12191999"/>
              <a:gd name="connsiteY419" fmla="*/ 1812813 h 2070165"/>
              <a:gd name="connsiteX420" fmla="*/ 7839015 w 12191999"/>
              <a:gd name="connsiteY420" fmla="*/ 1802223 h 2070165"/>
              <a:gd name="connsiteX421" fmla="*/ 7839015 w 12191999"/>
              <a:gd name="connsiteY421" fmla="*/ 1759866 h 2070165"/>
              <a:gd name="connsiteX422" fmla="*/ 7824762 w 12191999"/>
              <a:gd name="connsiteY422" fmla="*/ 1749276 h 2070165"/>
              <a:gd name="connsiteX423" fmla="*/ 1564955 w 12191999"/>
              <a:gd name="connsiteY423" fmla="*/ 1744249 h 2070165"/>
              <a:gd name="connsiteX424" fmla="*/ 2117227 w 12191999"/>
              <a:gd name="connsiteY424" fmla="*/ 1744249 h 2070165"/>
              <a:gd name="connsiteX425" fmla="*/ 2117227 w 12191999"/>
              <a:gd name="connsiteY425" fmla="*/ 1917763 h 2070165"/>
              <a:gd name="connsiteX426" fmla="*/ 1564955 w 12191999"/>
              <a:gd name="connsiteY426" fmla="*/ 1917763 h 2070165"/>
              <a:gd name="connsiteX427" fmla="*/ 12117009 w 12191999"/>
              <a:gd name="connsiteY427" fmla="*/ 1736430 h 2070165"/>
              <a:gd name="connsiteX428" fmla="*/ 12117009 w 12191999"/>
              <a:gd name="connsiteY428" fmla="*/ 1809264 h 2070165"/>
              <a:gd name="connsiteX429" fmla="*/ 12154265 w 12191999"/>
              <a:gd name="connsiteY429" fmla="*/ 1809264 h 2070165"/>
              <a:gd name="connsiteX430" fmla="*/ 12154265 w 12191999"/>
              <a:gd name="connsiteY430" fmla="*/ 1736430 h 2070165"/>
              <a:gd name="connsiteX431" fmla="*/ 12064227 w 12191999"/>
              <a:gd name="connsiteY431" fmla="*/ 1736430 h 2070165"/>
              <a:gd name="connsiteX432" fmla="*/ 12064227 w 12191999"/>
              <a:gd name="connsiteY432" fmla="*/ 1809264 h 2070165"/>
              <a:gd name="connsiteX433" fmla="*/ 12101484 w 12191999"/>
              <a:gd name="connsiteY433" fmla="*/ 1809264 h 2070165"/>
              <a:gd name="connsiteX434" fmla="*/ 12101484 w 12191999"/>
              <a:gd name="connsiteY434" fmla="*/ 1736430 h 2070165"/>
              <a:gd name="connsiteX435" fmla="*/ 12011446 w 12191999"/>
              <a:gd name="connsiteY435" fmla="*/ 1736430 h 2070165"/>
              <a:gd name="connsiteX436" fmla="*/ 12011446 w 12191999"/>
              <a:gd name="connsiteY436" fmla="*/ 1809264 h 2070165"/>
              <a:gd name="connsiteX437" fmla="*/ 12048702 w 12191999"/>
              <a:gd name="connsiteY437" fmla="*/ 1809264 h 2070165"/>
              <a:gd name="connsiteX438" fmla="*/ 12048702 w 12191999"/>
              <a:gd name="connsiteY438" fmla="*/ 1736430 h 2070165"/>
              <a:gd name="connsiteX439" fmla="*/ 11958667 w 12191999"/>
              <a:gd name="connsiteY439" fmla="*/ 1736430 h 2070165"/>
              <a:gd name="connsiteX440" fmla="*/ 11958667 w 12191999"/>
              <a:gd name="connsiteY440" fmla="*/ 1809264 h 2070165"/>
              <a:gd name="connsiteX441" fmla="*/ 11995923 w 12191999"/>
              <a:gd name="connsiteY441" fmla="*/ 1809264 h 2070165"/>
              <a:gd name="connsiteX442" fmla="*/ 11995923 w 12191999"/>
              <a:gd name="connsiteY442" fmla="*/ 1736430 h 2070165"/>
              <a:gd name="connsiteX443" fmla="*/ 11905885 w 12191999"/>
              <a:gd name="connsiteY443" fmla="*/ 1736430 h 2070165"/>
              <a:gd name="connsiteX444" fmla="*/ 11905885 w 12191999"/>
              <a:gd name="connsiteY444" fmla="*/ 1809264 h 2070165"/>
              <a:gd name="connsiteX445" fmla="*/ 11943142 w 12191999"/>
              <a:gd name="connsiteY445" fmla="*/ 1809264 h 2070165"/>
              <a:gd name="connsiteX446" fmla="*/ 11943142 w 12191999"/>
              <a:gd name="connsiteY446" fmla="*/ 1736430 h 2070165"/>
              <a:gd name="connsiteX447" fmla="*/ 6702656 w 12191999"/>
              <a:gd name="connsiteY447" fmla="*/ 1736430 h 2070165"/>
              <a:gd name="connsiteX448" fmla="*/ 6702656 w 12191999"/>
              <a:gd name="connsiteY448" fmla="*/ 1809264 h 2070165"/>
              <a:gd name="connsiteX449" fmla="*/ 6739886 w 12191999"/>
              <a:gd name="connsiteY449" fmla="*/ 1809264 h 2070165"/>
              <a:gd name="connsiteX450" fmla="*/ 6739886 w 12191999"/>
              <a:gd name="connsiteY450" fmla="*/ 1736430 h 2070165"/>
              <a:gd name="connsiteX451" fmla="*/ 6649915 w 12191999"/>
              <a:gd name="connsiteY451" fmla="*/ 1736430 h 2070165"/>
              <a:gd name="connsiteX452" fmla="*/ 6649915 w 12191999"/>
              <a:gd name="connsiteY452" fmla="*/ 1809264 h 2070165"/>
              <a:gd name="connsiteX453" fmla="*/ 6687144 w 12191999"/>
              <a:gd name="connsiteY453" fmla="*/ 1809264 h 2070165"/>
              <a:gd name="connsiteX454" fmla="*/ 6687144 w 12191999"/>
              <a:gd name="connsiteY454" fmla="*/ 1736430 h 2070165"/>
              <a:gd name="connsiteX455" fmla="*/ 6597173 w 12191999"/>
              <a:gd name="connsiteY455" fmla="*/ 1736430 h 2070165"/>
              <a:gd name="connsiteX456" fmla="*/ 6597173 w 12191999"/>
              <a:gd name="connsiteY456" fmla="*/ 1809264 h 2070165"/>
              <a:gd name="connsiteX457" fmla="*/ 6634402 w 12191999"/>
              <a:gd name="connsiteY457" fmla="*/ 1809264 h 2070165"/>
              <a:gd name="connsiteX458" fmla="*/ 6634402 w 12191999"/>
              <a:gd name="connsiteY458" fmla="*/ 1736430 h 2070165"/>
              <a:gd name="connsiteX459" fmla="*/ 6544431 w 12191999"/>
              <a:gd name="connsiteY459" fmla="*/ 1736430 h 2070165"/>
              <a:gd name="connsiteX460" fmla="*/ 6544431 w 12191999"/>
              <a:gd name="connsiteY460" fmla="*/ 1809264 h 2070165"/>
              <a:gd name="connsiteX461" fmla="*/ 6581659 w 12191999"/>
              <a:gd name="connsiteY461" fmla="*/ 1809264 h 2070165"/>
              <a:gd name="connsiteX462" fmla="*/ 6581659 w 12191999"/>
              <a:gd name="connsiteY462" fmla="*/ 1736430 h 2070165"/>
              <a:gd name="connsiteX463" fmla="*/ 6491689 w 12191999"/>
              <a:gd name="connsiteY463" fmla="*/ 1736430 h 2070165"/>
              <a:gd name="connsiteX464" fmla="*/ 6491689 w 12191999"/>
              <a:gd name="connsiteY464" fmla="*/ 1809264 h 2070165"/>
              <a:gd name="connsiteX465" fmla="*/ 6528917 w 12191999"/>
              <a:gd name="connsiteY465" fmla="*/ 1809264 h 2070165"/>
              <a:gd name="connsiteX466" fmla="*/ 6528917 w 12191999"/>
              <a:gd name="connsiteY466" fmla="*/ 1736430 h 2070165"/>
              <a:gd name="connsiteX467" fmla="*/ 5906817 w 12191999"/>
              <a:gd name="connsiteY467" fmla="*/ 1736430 h 2070165"/>
              <a:gd name="connsiteX468" fmla="*/ 5906817 w 12191999"/>
              <a:gd name="connsiteY468" fmla="*/ 1809264 h 2070165"/>
              <a:gd name="connsiteX469" fmla="*/ 5944045 w 12191999"/>
              <a:gd name="connsiteY469" fmla="*/ 1809264 h 2070165"/>
              <a:gd name="connsiteX470" fmla="*/ 5944045 w 12191999"/>
              <a:gd name="connsiteY470" fmla="*/ 1736430 h 2070165"/>
              <a:gd name="connsiteX471" fmla="*/ 5854075 w 12191999"/>
              <a:gd name="connsiteY471" fmla="*/ 1736430 h 2070165"/>
              <a:gd name="connsiteX472" fmla="*/ 5854075 w 12191999"/>
              <a:gd name="connsiteY472" fmla="*/ 1809264 h 2070165"/>
              <a:gd name="connsiteX473" fmla="*/ 5891303 w 12191999"/>
              <a:gd name="connsiteY473" fmla="*/ 1809264 h 2070165"/>
              <a:gd name="connsiteX474" fmla="*/ 5891303 w 12191999"/>
              <a:gd name="connsiteY474" fmla="*/ 1736430 h 2070165"/>
              <a:gd name="connsiteX475" fmla="*/ 5801332 w 12191999"/>
              <a:gd name="connsiteY475" fmla="*/ 1736430 h 2070165"/>
              <a:gd name="connsiteX476" fmla="*/ 5801332 w 12191999"/>
              <a:gd name="connsiteY476" fmla="*/ 1809264 h 2070165"/>
              <a:gd name="connsiteX477" fmla="*/ 5838561 w 12191999"/>
              <a:gd name="connsiteY477" fmla="*/ 1809264 h 2070165"/>
              <a:gd name="connsiteX478" fmla="*/ 5838561 w 12191999"/>
              <a:gd name="connsiteY478" fmla="*/ 1736430 h 2070165"/>
              <a:gd name="connsiteX479" fmla="*/ 5748590 w 12191999"/>
              <a:gd name="connsiteY479" fmla="*/ 1736430 h 2070165"/>
              <a:gd name="connsiteX480" fmla="*/ 5748590 w 12191999"/>
              <a:gd name="connsiteY480" fmla="*/ 1809264 h 2070165"/>
              <a:gd name="connsiteX481" fmla="*/ 5785819 w 12191999"/>
              <a:gd name="connsiteY481" fmla="*/ 1809264 h 2070165"/>
              <a:gd name="connsiteX482" fmla="*/ 5785819 w 12191999"/>
              <a:gd name="connsiteY482" fmla="*/ 1736430 h 2070165"/>
              <a:gd name="connsiteX483" fmla="*/ 5695848 w 12191999"/>
              <a:gd name="connsiteY483" fmla="*/ 1736430 h 2070165"/>
              <a:gd name="connsiteX484" fmla="*/ 5695848 w 12191999"/>
              <a:gd name="connsiteY484" fmla="*/ 1809264 h 2070165"/>
              <a:gd name="connsiteX485" fmla="*/ 5733078 w 12191999"/>
              <a:gd name="connsiteY485" fmla="*/ 1809264 h 2070165"/>
              <a:gd name="connsiteX486" fmla="*/ 5733078 w 12191999"/>
              <a:gd name="connsiteY486" fmla="*/ 1736430 h 2070165"/>
              <a:gd name="connsiteX487" fmla="*/ 4699491 w 12191999"/>
              <a:gd name="connsiteY487" fmla="*/ 1736430 h 2070165"/>
              <a:gd name="connsiteX488" fmla="*/ 4699491 w 12191999"/>
              <a:gd name="connsiteY488" fmla="*/ 1809264 h 2070165"/>
              <a:gd name="connsiteX489" fmla="*/ 4743820 w 12191999"/>
              <a:gd name="connsiteY489" fmla="*/ 1809264 h 2070165"/>
              <a:gd name="connsiteX490" fmla="*/ 4743820 w 12191999"/>
              <a:gd name="connsiteY490" fmla="*/ 1736430 h 2070165"/>
              <a:gd name="connsiteX491" fmla="*/ 4636694 w 12191999"/>
              <a:gd name="connsiteY491" fmla="*/ 1736430 h 2070165"/>
              <a:gd name="connsiteX492" fmla="*/ 4636694 w 12191999"/>
              <a:gd name="connsiteY492" fmla="*/ 1809264 h 2070165"/>
              <a:gd name="connsiteX493" fmla="*/ 4681020 w 12191999"/>
              <a:gd name="connsiteY493" fmla="*/ 1809264 h 2070165"/>
              <a:gd name="connsiteX494" fmla="*/ 4681020 w 12191999"/>
              <a:gd name="connsiteY494" fmla="*/ 1736430 h 2070165"/>
              <a:gd name="connsiteX495" fmla="*/ 4573897 w 12191999"/>
              <a:gd name="connsiteY495" fmla="*/ 1736430 h 2070165"/>
              <a:gd name="connsiteX496" fmla="*/ 4573897 w 12191999"/>
              <a:gd name="connsiteY496" fmla="*/ 1809264 h 2070165"/>
              <a:gd name="connsiteX497" fmla="*/ 4618223 w 12191999"/>
              <a:gd name="connsiteY497" fmla="*/ 1809264 h 2070165"/>
              <a:gd name="connsiteX498" fmla="*/ 4618223 w 12191999"/>
              <a:gd name="connsiteY498" fmla="*/ 1736430 h 2070165"/>
              <a:gd name="connsiteX499" fmla="*/ 4511099 w 12191999"/>
              <a:gd name="connsiteY499" fmla="*/ 1736430 h 2070165"/>
              <a:gd name="connsiteX500" fmla="*/ 4511099 w 12191999"/>
              <a:gd name="connsiteY500" fmla="*/ 1809264 h 2070165"/>
              <a:gd name="connsiteX501" fmla="*/ 4555424 w 12191999"/>
              <a:gd name="connsiteY501" fmla="*/ 1809264 h 2070165"/>
              <a:gd name="connsiteX502" fmla="*/ 4555424 w 12191999"/>
              <a:gd name="connsiteY502" fmla="*/ 1736430 h 2070165"/>
              <a:gd name="connsiteX503" fmla="*/ 4448302 w 12191999"/>
              <a:gd name="connsiteY503" fmla="*/ 1736430 h 2070165"/>
              <a:gd name="connsiteX504" fmla="*/ 4448302 w 12191999"/>
              <a:gd name="connsiteY504" fmla="*/ 1809264 h 2070165"/>
              <a:gd name="connsiteX505" fmla="*/ 4492627 w 12191999"/>
              <a:gd name="connsiteY505" fmla="*/ 1809264 h 2070165"/>
              <a:gd name="connsiteX506" fmla="*/ 4492627 w 12191999"/>
              <a:gd name="connsiteY506" fmla="*/ 1736430 h 2070165"/>
              <a:gd name="connsiteX507" fmla="*/ 5150487 w 12191999"/>
              <a:gd name="connsiteY507" fmla="*/ 1730766 h 2070165"/>
              <a:gd name="connsiteX508" fmla="*/ 5150487 w 12191999"/>
              <a:gd name="connsiteY508" fmla="*/ 1830419 h 2070165"/>
              <a:gd name="connsiteX509" fmla="*/ 5208929 w 12191999"/>
              <a:gd name="connsiteY509" fmla="*/ 1830419 h 2070165"/>
              <a:gd name="connsiteX510" fmla="*/ 5208929 w 12191999"/>
              <a:gd name="connsiteY510" fmla="*/ 1730766 h 2070165"/>
              <a:gd name="connsiteX511" fmla="*/ 5067695 w 12191999"/>
              <a:gd name="connsiteY511" fmla="*/ 1730766 h 2070165"/>
              <a:gd name="connsiteX512" fmla="*/ 5067695 w 12191999"/>
              <a:gd name="connsiteY512" fmla="*/ 1830419 h 2070165"/>
              <a:gd name="connsiteX513" fmla="*/ 5126136 w 12191999"/>
              <a:gd name="connsiteY513" fmla="*/ 1830419 h 2070165"/>
              <a:gd name="connsiteX514" fmla="*/ 5126136 w 12191999"/>
              <a:gd name="connsiteY514" fmla="*/ 1730766 h 2070165"/>
              <a:gd name="connsiteX515" fmla="*/ 4984899 w 12191999"/>
              <a:gd name="connsiteY515" fmla="*/ 1730766 h 2070165"/>
              <a:gd name="connsiteX516" fmla="*/ 4984899 w 12191999"/>
              <a:gd name="connsiteY516" fmla="*/ 1830419 h 2070165"/>
              <a:gd name="connsiteX517" fmla="*/ 5043342 w 12191999"/>
              <a:gd name="connsiteY517" fmla="*/ 1830419 h 2070165"/>
              <a:gd name="connsiteX518" fmla="*/ 5043342 w 12191999"/>
              <a:gd name="connsiteY518" fmla="*/ 1730766 h 2070165"/>
              <a:gd name="connsiteX519" fmla="*/ 4902107 w 12191999"/>
              <a:gd name="connsiteY519" fmla="*/ 1730766 h 2070165"/>
              <a:gd name="connsiteX520" fmla="*/ 4902107 w 12191999"/>
              <a:gd name="connsiteY520" fmla="*/ 1830419 h 2070165"/>
              <a:gd name="connsiteX521" fmla="*/ 4960549 w 12191999"/>
              <a:gd name="connsiteY521" fmla="*/ 1830419 h 2070165"/>
              <a:gd name="connsiteX522" fmla="*/ 4960549 w 12191999"/>
              <a:gd name="connsiteY522" fmla="*/ 1730766 h 2070165"/>
              <a:gd name="connsiteX523" fmla="*/ 4819315 w 12191999"/>
              <a:gd name="connsiteY523" fmla="*/ 1730766 h 2070165"/>
              <a:gd name="connsiteX524" fmla="*/ 4819315 w 12191999"/>
              <a:gd name="connsiteY524" fmla="*/ 1830419 h 2070165"/>
              <a:gd name="connsiteX525" fmla="*/ 4877755 w 12191999"/>
              <a:gd name="connsiteY525" fmla="*/ 1830419 h 2070165"/>
              <a:gd name="connsiteX526" fmla="*/ 4877755 w 12191999"/>
              <a:gd name="connsiteY526" fmla="*/ 1730766 h 2070165"/>
              <a:gd name="connsiteX527" fmla="*/ 6351644 w 12191999"/>
              <a:gd name="connsiteY527" fmla="*/ 1709421 h 2070165"/>
              <a:gd name="connsiteX528" fmla="*/ 6351644 w 12191999"/>
              <a:gd name="connsiteY528" fmla="*/ 1809074 h 2070165"/>
              <a:gd name="connsiteX529" fmla="*/ 6410085 w 12191999"/>
              <a:gd name="connsiteY529" fmla="*/ 1809074 h 2070165"/>
              <a:gd name="connsiteX530" fmla="*/ 6410085 w 12191999"/>
              <a:gd name="connsiteY530" fmla="*/ 1709421 h 2070165"/>
              <a:gd name="connsiteX531" fmla="*/ 6268849 w 12191999"/>
              <a:gd name="connsiteY531" fmla="*/ 1709421 h 2070165"/>
              <a:gd name="connsiteX532" fmla="*/ 6268849 w 12191999"/>
              <a:gd name="connsiteY532" fmla="*/ 1809074 h 2070165"/>
              <a:gd name="connsiteX533" fmla="*/ 6327291 w 12191999"/>
              <a:gd name="connsiteY533" fmla="*/ 1809074 h 2070165"/>
              <a:gd name="connsiteX534" fmla="*/ 6327291 w 12191999"/>
              <a:gd name="connsiteY534" fmla="*/ 1709421 h 2070165"/>
              <a:gd name="connsiteX535" fmla="*/ 6186056 w 12191999"/>
              <a:gd name="connsiteY535" fmla="*/ 1709421 h 2070165"/>
              <a:gd name="connsiteX536" fmla="*/ 6186056 w 12191999"/>
              <a:gd name="connsiteY536" fmla="*/ 1809074 h 2070165"/>
              <a:gd name="connsiteX537" fmla="*/ 6244498 w 12191999"/>
              <a:gd name="connsiteY537" fmla="*/ 1809074 h 2070165"/>
              <a:gd name="connsiteX538" fmla="*/ 6244498 w 12191999"/>
              <a:gd name="connsiteY538" fmla="*/ 1709421 h 2070165"/>
              <a:gd name="connsiteX539" fmla="*/ 6103264 w 12191999"/>
              <a:gd name="connsiteY539" fmla="*/ 1709421 h 2070165"/>
              <a:gd name="connsiteX540" fmla="*/ 6103264 w 12191999"/>
              <a:gd name="connsiteY540" fmla="*/ 1809074 h 2070165"/>
              <a:gd name="connsiteX541" fmla="*/ 6161704 w 12191999"/>
              <a:gd name="connsiteY541" fmla="*/ 1809074 h 2070165"/>
              <a:gd name="connsiteX542" fmla="*/ 6161704 w 12191999"/>
              <a:gd name="connsiteY542" fmla="*/ 1709421 h 2070165"/>
              <a:gd name="connsiteX543" fmla="*/ 6020469 w 12191999"/>
              <a:gd name="connsiteY543" fmla="*/ 1709421 h 2070165"/>
              <a:gd name="connsiteX544" fmla="*/ 6020469 w 12191999"/>
              <a:gd name="connsiteY544" fmla="*/ 1809074 h 2070165"/>
              <a:gd name="connsiteX545" fmla="*/ 6078911 w 12191999"/>
              <a:gd name="connsiteY545" fmla="*/ 1809074 h 2070165"/>
              <a:gd name="connsiteX546" fmla="*/ 6078911 w 12191999"/>
              <a:gd name="connsiteY546" fmla="*/ 1709421 h 2070165"/>
              <a:gd name="connsiteX547" fmla="*/ 8483306 w 12191999"/>
              <a:gd name="connsiteY547" fmla="*/ 1707602 h 2070165"/>
              <a:gd name="connsiteX548" fmla="*/ 8472009 w 12191999"/>
              <a:gd name="connsiteY548" fmla="*/ 1715996 h 2070165"/>
              <a:gd name="connsiteX549" fmla="*/ 8472009 w 12191999"/>
              <a:gd name="connsiteY549" fmla="*/ 1749570 h 2070165"/>
              <a:gd name="connsiteX550" fmla="*/ 8483306 w 12191999"/>
              <a:gd name="connsiteY550" fmla="*/ 1757964 h 2070165"/>
              <a:gd name="connsiteX551" fmla="*/ 9012984 w 12191999"/>
              <a:gd name="connsiteY551" fmla="*/ 1757964 h 2070165"/>
              <a:gd name="connsiteX552" fmla="*/ 9024281 w 12191999"/>
              <a:gd name="connsiteY552" fmla="*/ 1749570 h 2070165"/>
              <a:gd name="connsiteX553" fmla="*/ 9024281 w 12191999"/>
              <a:gd name="connsiteY553" fmla="*/ 1715996 h 2070165"/>
              <a:gd name="connsiteX554" fmla="*/ 9012984 w 12191999"/>
              <a:gd name="connsiteY554" fmla="*/ 1707602 h 2070165"/>
              <a:gd name="connsiteX555" fmla="*/ 6837698 w 12191999"/>
              <a:gd name="connsiteY555" fmla="*/ 1707602 h 2070165"/>
              <a:gd name="connsiteX556" fmla="*/ 6826401 w 12191999"/>
              <a:gd name="connsiteY556" fmla="*/ 1715996 h 2070165"/>
              <a:gd name="connsiteX557" fmla="*/ 6826401 w 12191999"/>
              <a:gd name="connsiteY557" fmla="*/ 1749570 h 2070165"/>
              <a:gd name="connsiteX558" fmla="*/ 6837698 w 12191999"/>
              <a:gd name="connsiteY558" fmla="*/ 1757964 h 2070165"/>
              <a:gd name="connsiteX559" fmla="*/ 7367375 w 12191999"/>
              <a:gd name="connsiteY559" fmla="*/ 1757964 h 2070165"/>
              <a:gd name="connsiteX560" fmla="*/ 7378673 w 12191999"/>
              <a:gd name="connsiteY560" fmla="*/ 1749570 h 2070165"/>
              <a:gd name="connsiteX561" fmla="*/ 7378673 w 12191999"/>
              <a:gd name="connsiteY561" fmla="*/ 1715996 h 2070165"/>
              <a:gd name="connsiteX562" fmla="*/ 7367375 w 12191999"/>
              <a:gd name="connsiteY562" fmla="*/ 1707602 h 2070165"/>
              <a:gd name="connsiteX563" fmla="*/ 3824872 w 12191999"/>
              <a:gd name="connsiteY563" fmla="*/ 1707602 h 2070165"/>
              <a:gd name="connsiteX564" fmla="*/ 3813574 w 12191999"/>
              <a:gd name="connsiteY564" fmla="*/ 1715996 h 2070165"/>
              <a:gd name="connsiteX565" fmla="*/ 3813574 w 12191999"/>
              <a:gd name="connsiteY565" fmla="*/ 1749570 h 2070165"/>
              <a:gd name="connsiteX566" fmla="*/ 3824872 w 12191999"/>
              <a:gd name="connsiteY566" fmla="*/ 1757964 h 2070165"/>
              <a:gd name="connsiteX567" fmla="*/ 4354548 w 12191999"/>
              <a:gd name="connsiteY567" fmla="*/ 1757964 h 2070165"/>
              <a:gd name="connsiteX568" fmla="*/ 4365844 w 12191999"/>
              <a:gd name="connsiteY568" fmla="*/ 1749570 h 2070165"/>
              <a:gd name="connsiteX569" fmla="*/ 4365844 w 12191999"/>
              <a:gd name="connsiteY569" fmla="*/ 1715996 h 2070165"/>
              <a:gd name="connsiteX570" fmla="*/ 4354548 w 12191999"/>
              <a:gd name="connsiteY570" fmla="*/ 1707602 h 2070165"/>
              <a:gd name="connsiteX571" fmla="*/ 5565925 w 12191999"/>
              <a:gd name="connsiteY571" fmla="*/ 1671850 h 2070165"/>
              <a:gd name="connsiteX572" fmla="*/ 5565925 w 12191999"/>
              <a:gd name="connsiteY572" fmla="*/ 1771503 h 2070165"/>
              <a:gd name="connsiteX573" fmla="*/ 5624365 w 12191999"/>
              <a:gd name="connsiteY573" fmla="*/ 1771503 h 2070165"/>
              <a:gd name="connsiteX574" fmla="*/ 5624365 w 12191999"/>
              <a:gd name="connsiteY574" fmla="*/ 1671850 h 2070165"/>
              <a:gd name="connsiteX575" fmla="*/ 5483131 w 12191999"/>
              <a:gd name="connsiteY575" fmla="*/ 1671850 h 2070165"/>
              <a:gd name="connsiteX576" fmla="*/ 5483131 w 12191999"/>
              <a:gd name="connsiteY576" fmla="*/ 1771503 h 2070165"/>
              <a:gd name="connsiteX577" fmla="*/ 5541572 w 12191999"/>
              <a:gd name="connsiteY577" fmla="*/ 1771503 h 2070165"/>
              <a:gd name="connsiteX578" fmla="*/ 5541572 w 12191999"/>
              <a:gd name="connsiteY578" fmla="*/ 1671850 h 2070165"/>
              <a:gd name="connsiteX579" fmla="*/ 5400338 w 12191999"/>
              <a:gd name="connsiteY579" fmla="*/ 1671850 h 2070165"/>
              <a:gd name="connsiteX580" fmla="*/ 5400338 w 12191999"/>
              <a:gd name="connsiteY580" fmla="*/ 1771503 h 2070165"/>
              <a:gd name="connsiteX581" fmla="*/ 5458778 w 12191999"/>
              <a:gd name="connsiteY581" fmla="*/ 1771503 h 2070165"/>
              <a:gd name="connsiteX582" fmla="*/ 5458778 w 12191999"/>
              <a:gd name="connsiteY582" fmla="*/ 1671850 h 2070165"/>
              <a:gd name="connsiteX583" fmla="*/ 5317545 w 12191999"/>
              <a:gd name="connsiteY583" fmla="*/ 1671850 h 2070165"/>
              <a:gd name="connsiteX584" fmla="*/ 5317545 w 12191999"/>
              <a:gd name="connsiteY584" fmla="*/ 1771503 h 2070165"/>
              <a:gd name="connsiteX585" fmla="*/ 5375987 w 12191999"/>
              <a:gd name="connsiteY585" fmla="*/ 1771503 h 2070165"/>
              <a:gd name="connsiteX586" fmla="*/ 5375987 w 12191999"/>
              <a:gd name="connsiteY586" fmla="*/ 1671850 h 2070165"/>
              <a:gd name="connsiteX587" fmla="*/ 5234751 w 12191999"/>
              <a:gd name="connsiteY587" fmla="*/ 1671850 h 2070165"/>
              <a:gd name="connsiteX588" fmla="*/ 5234751 w 12191999"/>
              <a:gd name="connsiteY588" fmla="*/ 1771503 h 2070165"/>
              <a:gd name="connsiteX589" fmla="*/ 5293192 w 12191999"/>
              <a:gd name="connsiteY589" fmla="*/ 1771503 h 2070165"/>
              <a:gd name="connsiteX590" fmla="*/ 5293192 w 12191999"/>
              <a:gd name="connsiteY590" fmla="*/ 1671850 h 2070165"/>
              <a:gd name="connsiteX591" fmla="*/ 9284775 w 12191999"/>
              <a:gd name="connsiteY591" fmla="*/ 1670442 h 2070165"/>
              <a:gd name="connsiteX592" fmla="*/ 9284775 w 12191999"/>
              <a:gd name="connsiteY592" fmla="*/ 1731218 h 2070165"/>
              <a:gd name="connsiteX593" fmla="*/ 9688441 w 12191999"/>
              <a:gd name="connsiteY593" fmla="*/ 1731218 h 2070165"/>
              <a:gd name="connsiteX594" fmla="*/ 9688441 w 12191999"/>
              <a:gd name="connsiteY594" fmla="*/ 1670442 h 2070165"/>
              <a:gd name="connsiteX595" fmla="*/ 9100450 w 12191999"/>
              <a:gd name="connsiteY595" fmla="*/ 1670442 h 2070165"/>
              <a:gd name="connsiteX596" fmla="*/ 9100450 w 12191999"/>
              <a:gd name="connsiteY596" fmla="*/ 1731218 h 2070165"/>
              <a:gd name="connsiteX597" fmla="*/ 9240798 w 12191999"/>
              <a:gd name="connsiteY597" fmla="*/ 1731218 h 2070165"/>
              <a:gd name="connsiteX598" fmla="*/ 9240798 w 12191999"/>
              <a:gd name="connsiteY598" fmla="*/ 1670442 h 2070165"/>
              <a:gd name="connsiteX599" fmla="*/ 2453541 w 12191999"/>
              <a:gd name="connsiteY599" fmla="*/ 1670442 h 2070165"/>
              <a:gd name="connsiteX600" fmla="*/ 2453541 w 12191999"/>
              <a:gd name="connsiteY600" fmla="*/ 1731218 h 2070165"/>
              <a:gd name="connsiteX601" fmla="*/ 3024257 w 12191999"/>
              <a:gd name="connsiteY601" fmla="*/ 1731218 h 2070165"/>
              <a:gd name="connsiteX602" fmla="*/ 3024257 w 12191999"/>
              <a:gd name="connsiteY602" fmla="*/ 1670442 h 2070165"/>
              <a:gd name="connsiteX603" fmla="*/ 2192935 w 12191999"/>
              <a:gd name="connsiteY603" fmla="*/ 1670442 h 2070165"/>
              <a:gd name="connsiteX604" fmla="*/ 2192935 w 12191999"/>
              <a:gd name="connsiteY604" fmla="*/ 1731218 h 2070165"/>
              <a:gd name="connsiteX605" fmla="*/ 2391362 w 12191999"/>
              <a:gd name="connsiteY605" fmla="*/ 1731218 h 2070165"/>
              <a:gd name="connsiteX606" fmla="*/ 2391362 w 12191999"/>
              <a:gd name="connsiteY606" fmla="*/ 1670442 h 2070165"/>
              <a:gd name="connsiteX607" fmla="*/ 11142869 w 12191999"/>
              <a:gd name="connsiteY607" fmla="*/ 1653989 h 2070165"/>
              <a:gd name="connsiteX608" fmla="*/ 11142869 w 12191999"/>
              <a:gd name="connsiteY608" fmla="*/ 1777614 h 2070165"/>
              <a:gd name="connsiteX609" fmla="*/ 11228389 w 12191999"/>
              <a:gd name="connsiteY609" fmla="*/ 1777614 h 2070165"/>
              <a:gd name="connsiteX610" fmla="*/ 11228389 w 12191999"/>
              <a:gd name="connsiteY610" fmla="*/ 1653989 h 2070165"/>
              <a:gd name="connsiteX611" fmla="*/ 11001633 w 12191999"/>
              <a:gd name="connsiteY611" fmla="*/ 1653989 h 2070165"/>
              <a:gd name="connsiteX612" fmla="*/ 11001633 w 12191999"/>
              <a:gd name="connsiteY612" fmla="*/ 1777614 h 2070165"/>
              <a:gd name="connsiteX613" fmla="*/ 11087153 w 12191999"/>
              <a:gd name="connsiteY613" fmla="*/ 1777614 h 2070165"/>
              <a:gd name="connsiteX614" fmla="*/ 11087153 w 12191999"/>
              <a:gd name="connsiteY614" fmla="*/ 1653989 h 2070165"/>
              <a:gd name="connsiteX615" fmla="*/ 10860302 w 12191999"/>
              <a:gd name="connsiteY615" fmla="*/ 1653989 h 2070165"/>
              <a:gd name="connsiteX616" fmla="*/ 10860302 w 12191999"/>
              <a:gd name="connsiteY616" fmla="*/ 1777614 h 2070165"/>
              <a:gd name="connsiteX617" fmla="*/ 10945822 w 12191999"/>
              <a:gd name="connsiteY617" fmla="*/ 1777614 h 2070165"/>
              <a:gd name="connsiteX618" fmla="*/ 10945822 w 12191999"/>
              <a:gd name="connsiteY618" fmla="*/ 1653989 h 2070165"/>
              <a:gd name="connsiteX619" fmla="*/ 10715105 w 12191999"/>
              <a:gd name="connsiteY619" fmla="*/ 1653989 h 2070165"/>
              <a:gd name="connsiteX620" fmla="*/ 10715105 w 12191999"/>
              <a:gd name="connsiteY620" fmla="*/ 1777614 h 2070165"/>
              <a:gd name="connsiteX621" fmla="*/ 10800625 w 12191999"/>
              <a:gd name="connsiteY621" fmla="*/ 1777614 h 2070165"/>
              <a:gd name="connsiteX622" fmla="*/ 10800625 w 12191999"/>
              <a:gd name="connsiteY622" fmla="*/ 1653989 h 2070165"/>
              <a:gd name="connsiteX623" fmla="*/ 10569911 w 12191999"/>
              <a:gd name="connsiteY623" fmla="*/ 1653989 h 2070165"/>
              <a:gd name="connsiteX624" fmla="*/ 10569911 w 12191999"/>
              <a:gd name="connsiteY624" fmla="*/ 1777614 h 2070165"/>
              <a:gd name="connsiteX625" fmla="*/ 10655431 w 12191999"/>
              <a:gd name="connsiteY625" fmla="*/ 1777614 h 2070165"/>
              <a:gd name="connsiteX626" fmla="*/ 10655431 w 12191999"/>
              <a:gd name="connsiteY626" fmla="*/ 1653989 h 2070165"/>
              <a:gd name="connsiteX627" fmla="*/ 10424717 w 12191999"/>
              <a:gd name="connsiteY627" fmla="*/ 1653989 h 2070165"/>
              <a:gd name="connsiteX628" fmla="*/ 10424717 w 12191999"/>
              <a:gd name="connsiteY628" fmla="*/ 1777614 h 2070165"/>
              <a:gd name="connsiteX629" fmla="*/ 10510237 w 12191999"/>
              <a:gd name="connsiteY629" fmla="*/ 1777614 h 2070165"/>
              <a:gd name="connsiteX630" fmla="*/ 10510237 w 12191999"/>
              <a:gd name="connsiteY630" fmla="*/ 1653989 h 2070165"/>
              <a:gd name="connsiteX631" fmla="*/ 10279521 w 12191999"/>
              <a:gd name="connsiteY631" fmla="*/ 1653989 h 2070165"/>
              <a:gd name="connsiteX632" fmla="*/ 10279521 w 12191999"/>
              <a:gd name="connsiteY632" fmla="*/ 1777614 h 2070165"/>
              <a:gd name="connsiteX633" fmla="*/ 10365041 w 12191999"/>
              <a:gd name="connsiteY633" fmla="*/ 1777614 h 2070165"/>
              <a:gd name="connsiteX634" fmla="*/ 10365041 w 12191999"/>
              <a:gd name="connsiteY634" fmla="*/ 1653989 h 2070165"/>
              <a:gd name="connsiteX635" fmla="*/ 10134328 w 12191999"/>
              <a:gd name="connsiteY635" fmla="*/ 1653989 h 2070165"/>
              <a:gd name="connsiteX636" fmla="*/ 10134328 w 12191999"/>
              <a:gd name="connsiteY636" fmla="*/ 1777614 h 2070165"/>
              <a:gd name="connsiteX637" fmla="*/ 10219847 w 12191999"/>
              <a:gd name="connsiteY637" fmla="*/ 1777614 h 2070165"/>
              <a:gd name="connsiteX638" fmla="*/ 10219847 w 12191999"/>
              <a:gd name="connsiteY638" fmla="*/ 1653989 h 2070165"/>
              <a:gd name="connsiteX639" fmla="*/ 9989134 w 12191999"/>
              <a:gd name="connsiteY639" fmla="*/ 1653989 h 2070165"/>
              <a:gd name="connsiteX640" fmla="*/ 9989134 w 12191999"/>
              <a:gd name="connsiteY640" fmla="*/ 1777614 h 2070165"/>
              <a:gd name="connsiteX641" fmla="*/ 10074653 w 12191999"/>
              <a:gd name="connsiteY641" fmla="*/ 1777614 h 2070165"/>
              <a:gd name="connsiteX642" fmla="*/ 10074653 w 12191999"/>
              <a:gd name="connsiteY642" fmla="*/ 1653989 h 2070165"/>
              <a:gd name="connsiteX643" fmla="*/ 1384659 w 12191999"/>
              <a:gd name="connsiteY643" fmla="*/ 1653989 h 2070165"/>
              <a:gd name="connsiteX644" fmla="*/ 1384659 w 12191999"/>
              <a:gd name="connsiteY644" fmla="*/ 1777614 h 2070165"/>
              <a:gd name="connsiteX645" fmla="*/ 1470179 w 12191999"/>
              <a:gd name="connsiteY645" fmla="*/ 1777614 h 2070165"/>
              <a:gd name="connsiteX646" fmla="*/ 1470179 w 12191999"/>
              <a:gd name="connsiteY646" fmla="*/ 1653989 h 2070165"/>
              <a:gd name="connsiteX647" fmla="*/ 1243423 w 12191999"/>
              <a:gd name="connsiteY647" fmla="*/ 1653989 h 2070165"/>
              <a:gd name="connsiteX648" fmla="*/ 1243423 w 12191999"/>
              <a:gd name="connsiteY648" fmla="*/ 1777614 h 2070165"/>
              <a:gd name="connsiteX649" fmla="*/ 1328943 w 12191999"/>
              <a:gd name="connsiteY649" fmla="*/ 1777614 h 2070165"/>
              <a:gd name="connsiteX650" fmla="*/ 1328943 w 12191999"/>
              <a:gd name="connsiteY650" fmla="*/ 1653989 h 2070165"/>
              <a:gd name="connsiteX651" fmla="*/ 1102092 w 12191999"/>
              <a:gd name="connsiteY651" fmla="*/ 1653989 h 2070165"/>
              <a:gd name="connsiteX652" fmla="*/ 1102092 w 12191999"/>
              <a:gd name="connsiteY652" fmla="*/ 1777614 h 2070165"/>
              <a:gd name="connsiteX653" fmla="*/ 1187612 w 12191999"/>
              <a:gd name="connsiteY653" fmla="*/ 1777614 h 2070165"/>
              <a:gd name="connsiteX654" fmla="*/ 1187612 w 12191999"/>
              <a:gd name="connsiteY654" fmla="*/ 1653989 h 2070165"/>
              <a:gd name="connsiteX655" fmla="*/ 956896 w 12191999"/>
              <a:gd name="connsiteY655" fmla="*/ 1653989 h 2070165"/>
              <a:gd name="connsiteX656" fmla="*/ 956896 w 12191999"/>
              <a:gd name="connsiteY656" fmla="*/ 1777614 h 2070165"/>
              <a:gd name="connsiteX657" fmla="*/ 1042416 w 12191999"/>
              <a:gd name="connsiteY657" fmla="*/ 1777614 h 2070165"/>
              <a:gd name="connsiteX658" fmla="*/ 1042416 w 12191999"/>
              <a:gd name="connsiteY658" fmla="*/ 1653989 h 2070165"/>
              <a:gd name="connsiteX659" fmla="*/ 811701 w 12191999"/>
              <a:gd name="connsiteY659" fmla="*/ 1653989 h 2070165"/>
              <a:gd name="connsiteX660" fmla="*/ 811701 w 12191999"/>
              <a:gd name="connsiteY660" fmla="*/ 1777614 h 2070165"/>
              <a:gd name="connsiteX661" fmla="*/ 897221 w 12191999"/>
              <a:gd name="connsiteY661" fmla="*/ 1777614 h 2070165"/>
              <a:gd name="connsiteX662" fmla="*/ 897221 w 12191999"/>
              <a:gd name="connsiteY662" fmla="*/ 1653989 h 2070165"/>
              <a:gd name="connsiteX663" fmla="*/ 666507 w 12191999"/>
              <a:gd name="connsiteY663" fmla="*/ 1653989 h 2070165"/>
              <a:gd name="connsiteX664" fmla="*/ 666507 w 12191999"/>
              <a:gd name="connsiteY664" fmla="*/ 1777614 h 2070165"/>
              <a:gd name="connsiteX665" fmla="*/ 752027 w 12191999"/>
              <a:gd name="connsiteY665" fmla="*/ 1777614 h 2070165"/>
              <a:gd name="connsiteX666" fmla="*/ 752027 w 12191999"/>
              <a:gd name="connsiteY666" fmla="*/ 1653989 h 2070165"/>
              <a:gd name="connsiteX667" fmla="*/ 521313 w 12191999"/>
              <a:gd name="connsiteY667" fmla="*/ 1653989 h 2070165"/>
              <a:gd name="connsiteX668" fmla="*/ 521313 w 12191999"/>
              <a:gd name="connsiteY668" fmla="*/ 1777614 h 2070165"/>
              <a:gd name="connsiteX669" fmla="*/ 606832 w 12191999"/>
              <a:gd name="connsiteY669" fmla="*/ 1777614 h 2070165"/>
              <a:gd name="connsiteX670" fmla="*/ 606832 w 12191999"/>
              <a:gd name="connsiteY670" fmla="*/ 1653989 h 2070165"/>
              <a:gd name="connsiteX671" fmla="*/ 376119 w 12191999"/>
              <a:gd name="connsiteY671" fmla="*/ 1653989 h 2070165"/>
              <a:gd name="connsiteX672" fmla="*/ 376119 w 12191999"/>
              <a:gd name="connsiteY672" fmla="*/ 1777614 h 2070165"/>
              <a:gd name="connsiteX673" fmla="*/ 461639 w 12191999"/>
              <a:gd name="connsiteY673" fmla="*/ 1777614 h 2070165"/>
              <a:gd name="connsiteX674" fmla="*/ 461639 w 12191999"/>
              <a:gd name="connsiteY674" fmla="*/ 1653989 h 2070165"/>
              <a:gd name="connsiteX675" fmla="*/ 230925 w 12191999"/>
              <a:gd name="connsiteY675" fmla="*/ 1653989 h 2070165"/>
              <a:gd name="connsiteX676" fmla="*/ 230925 w 12191999"/>
              <a:gd name="connsiteY676" fmla="*/ 1777614 h 2070165"/>
              <a:gd name="connsiteX677" fmla="*/ 316446 w 12191999"/>
              <a:gd name="connsiteY677" fmla="*/ 1777614 h 2070165"/>
              <a:gd name="connsiteX678" fmla="*/ 316446 w 12191999"/>
              <a:gd name="connsiteY678" fmla="*/ 1653989 h 2070165"/>
              <a:gd name="connsiteX679" fmla="*/ 7456345 w 12191999"/>
              <a:gd name="connsiteY679" fmla="*/ 1621226 h 2070165"/>
              <a:gd name="connsiteX680" fmla="*/ 7442092 w 12191999"/>
              <a:gd name="connsiteY680" fmla="*/ 1631816 h 2070165"/>
              <a:gd name="connsiteX681" fmla="*/ 7442092 w 12191999"/>
              <a:gd name="connsiteY681" fmla="*/ 1674174 h 2070165"/>
              <a:gd name="connsiteX682" fmla="*/ 7456345 w 12191999"/>
              <a:gd name="connsiteY682" fmla="*/ 1684764 h 2070165"/>
              <a:gd name="connsiteX683" fmla="*/ 7824762 w 12191999"/>
              <a:gd name="connsiteY683" fmla="*/ 1684764 h 2070165"/>
              <a:gd name="connsiteX684" fmla="*/ 7839015 w 12191999"/>
              <a:gd name="connsiteY684" fmla="*/ 1674174 h 2070165"/>
              <a:gd name="connsiteX685" fmla="*/ 7839015 w 12191999"/>
              <a:gd name="connsiteY685" fmla="*/ 1631816 h 2070165"/>
              <a:gd name="connsiteX686" fmla="*/ 7824762 w 12191999"/>
              <a:gd name="connsiteY686" fmla="*/ 1621226 h 2070165"/>
              <a:gd name="connsiteX687" fmla="*/ 11698976 w 12191999"/>
              <a:gd name="connsiteY687" fmla="*/ 1619380 h 2070165"/>
              <a:gd name="connsiteX688" fmla="*/ 11698976 w 12191999"/>
              <a:gd name="connsiteY688" fmla="*/ 1685816 h 2070165"/>
              <a:gd name="connsiteX689" fmla="*/ 11780934 w 12191999"/>
              <a:gd name="connsiteY689" fmla="*/ 1685816 h 2070165"/>
              <a:gd name="connsiteX690" fmla="*/ 11780934 w 12191999"/>
              <a:gd name="connsiteY690" fmla="*/ 1619380 h 2070165"/>
              <a:gd name="connsiteX691" fmla="*/ 11550196 w 12191999"/>
              <a:gd name="connsiteY691" fmla="*/ 1619380 h 2070165"/>
              <a:gd name="connsiteX692" fmla="*/ 11550196 w 12191999"/>
              <a:gd name="connsiteY692" fmla="*/ 1685816 h 2070165"/>
              <a:gd name="connsiteX693" fmla="*/ 11632154 w 12191999"/>
              <a:gd name="connsiteY693" fmla="*/ 1685816 h 2070165"/>
              <a:gd name="connsiteX694" fmla="*/ 11632154 w 12191999"/>
              <a:gd name="connsiteY694" fmla="*/ 1619380 h 2070165"/>
              <a:gd name="connsiteX695" fmla="*/ 11401416 w 12191999"/>
              <a:gd name="connsiteY695" fmla="*/ 1619380 h 2070165"/>
              <a:gd name="connsiteX696" fmla="*/ 11401416 w 12191999"/>
              <a:gd name="connsiteY696" fmla="*/ 1685816 h 2070165"/>
              <a:gd name="connsiteX697" fmla="*/ 11483374 w 12191999"/>
              <a:gd name="connsiteY697" fmla="*/ 1685816 h 2070165"/>
              <a:gd name="connsiteX698" fmla="*/ 11483374 w 12191999"/>
              <a:gd name="connsiteY698" fmla="*/ 1619380 h 2070165"/>
              <a:gd name="connsiteX699" fmla="*/ 5150487 w 12191999"/>
              <a:gd name="connsiteY699" fmla="*/ 1612935 h 2070165"/>
              <a:gd name="connsiteX700" fmla="*/ 5150487 w 12191999"/>
              <a:gd name="connsiteY700" fmla="*/ 1712588 h 2070165"/>
              <a:gd name="connsiteX701" fmla="*/ 5208929 w 12191999"/>
              <a:gd name="connsiteY701" fmla="*/ 1712588 h 2070165"/>
              <a:gd name="connsiteX702" fmla="*/ 5208929 w 12191999"/>
              <a:gd name="connsiteY702" fmla="*/ 1612935 h 2070165"/>
              <a:gd name="connsiteX703" fmla="*/ 5067695 w 12191999"/>
              <a:gd name="connsiteY703" fmla="*/ 1612935 h 2070165"/>
              <a:gd name="connsiteX704" fmla="*/ 5067695 w 12191999"/>
              <a:gd name="connsiteY704" fmla="*/ 1712588 h 2070165"/>
              <a:gd name="connsiteX705" fmla="*/ 5126136 w 12191999"/>
              <a:gd name="connsiteY705" fmla="*/ 1712588 h 2070165"/>
              <a:gd name="connsiteX706" fmla="*/ 5126136 w 12191999"/>
              <a:gd name="connsiteY706" fmla="*/ 1612935 h 2070165"/>
              <a:gd name="connsiteX707" fmla="*/ 4984899 w 12191999"/>
              <a:gd name="connsiteY707" fmla="*/ 1612935 h 2070165"/>
              <a:gd name="connsiteX708" fmla="*/ 4984899 w 12191999"/>
              <a:gd name="connsiteY708" fmla="*/ 1712588 h 2070165"/>
              <a:gd name="connsiteX709" fmla="*/ 5043342 w 12191999"/>
              <a:gd name="connsiteY709" fmla="*/ 1712588 h 2070165"/>
              <a:gd name="connsiteX710" fmla="*/ 5043342 w 12191999"/>
              <a:gd name="connsiteY710" fmla="*/ 1612935 h 2070165"/>
              <a:gd name="connsiteX711" fmla="*/ 4902107 w 12191999"/>
              <a:gd name="connsiteY711" fmla="*/ 1612935 h 2070165"/>
              <a:gd name="connsiteX712" fmla="*/ 4902107 w 12191999"/>
              <a:gd name="connsiteY712" fmla="*/ 1712588 h 2070165"/>
              <a:gd name="connsiteX713" fmla="*/ 4960549 w 12191999"/>
              <a:gd name="connsiteY713" fmla="*/ 1712588 h 2070165"/>
              <a:gd name="connsiteX714" fmla="*/ 4960549 w 12191999"/>
              <a:gd name="connsiteY714" fmla="*/ 1612935 h 2070165"/>
              <a:gd name="connsiteX715" fmla="*/ 4819315 w 12191999"/>
              <a:gd name="connsiteY715" fmla="*/ 1612935 h 2070165"/>
              <a:gd name="connsiteX716" fmla="*/ 4819315 w 12191999"/>
              <a:gd name="connsiteY716" fmla="*/ 1712588 h 2070165"/>
              <a:gd name="connsiteX717" fmla="*/ 4877755 w 12191999"/>
              <a:gd name="connsiteY717" fmla="*/ 1712588 h 2070165"/>
              <a:gd name="connsiteX718" fmla="*/ 4877755 w 12191999"/>
              <a:gd name="connsiteY718" fmla="*/ 1612935 h 2070165"/>
              <a:gd name="connsiteX719" fmla="*/ 8483306 w 12191999"/>
              <a:gd name="connsiteY719" fmla="*/ 1606107 h 2070165"/>
              <a:gd name="connsiteX720" fmla="*/ 8472009 w 12191999"/>
              <a:gd name="connsiteY720" fmla="*/ 1614501 h 2070165"/>
              <a:gd name="connsiteX721" fmla="*/ 8472009 w 12191999"/>
              <a:gd name="connsiteY721" fmla="*/ 1648074 h 2070165"/>
              <a:gd name="connsiteX722" fmla="*/ 8483306 w 12191999"/>
              <a:gd name="connsiteY722" fmla="*/ 1656468 h 2070165"/>
              <a:gd name="connsiteX723" fmla="*/ 9012984 w 12191999"/>
              <a:gd name="connsiteY723" fmla="*/ 1656468 h 2070165"/>
              <a:gd name="connsiteX724" fmla="*/ 9024281 w 12191999"/>
              <a:gd name="connsiteY724" fmla="*/ 1648074 h 2070165"/>
              <a:gd name="connsiteX725" fmla="*/ 9024281 w 12191999"/>
              <a:gd name="connsiteY725" fmla="*/ 1614501 h 2070165"/>
              <a:gd name="connsiteX726" fmla="*/ 9012984 w 12191999"/>
              <a:gd name="connsiteY726" fmla="*/ 1606107 h 2070165"/>
              <a:gd name="connsiteX727" fmla="*/ 6837698 w 12191999"/>
              <a:gd name="connsiteY727" fmla="*/ 1606107 h 2070165"/>
              <a:gd name="connsiteX728" fmla="*/ 6826401 w 12191999"/>
              <a:gd name="connsiteY728" fmla="*/ 1614501 h 2070165"/>
              <a:gd name="connsiteX729" fmla="*/ 6826401 w 12191999"/>
              <a:gd name="connsiteY729" fmla="*/ 1648074 h 2070165"/>
              <a:gd name="connsiteX730" fmla="*/ 6837698 w 12191999"/>
              <a:gd name="connsiteY730" fmla="*/ 1656468 h 2070165"/>
              <a:gd name="connsiteX731" fmla="*/ 7367375 w 12191999"/>
              <a:gd name="connsiteY731" fmla="*/ 1656468 h 2070165"/>
              <a:gd name="connsiteX732" fmla="*/ 7378673 w 12191999"/>
              <a:gd name="connsiteY732" fmla="*/ 1648074 h 2070165"/>
              <a:gd name="connsiteX733" fmla="*/ 7378673 w 12191999"/>
              <a:gd name="connsiteY733" fmla="*/ 1614501 h 2070165"/>
              <a:gd name="connsiteX734" fmla="*/ 7367375 w 12191999"/>
              <a:gd name="connsiteY734" fmla="*/ 1606107 h 2070165"/>
              <a:gd name="connsiteX735" fmla="*/ 3824872 w 12191999"/>
              <a:gd name="connsiteY735" fmla="*/ 1606107 h 2070165"/>
              <a:gd name="connsiteX736" fmla="*/ 3813574 w 12191999"/>
              <a:gd name="connsiteY736" fmla="*/ 1614501 h 2070165"/>
              <a:gd name="connsiteX737" fmla="*/ 3813574 w 12191999"/>
              <a:gd name="connsiteY737" fmla="*/ 1648074 h 2070165"/>
              <a:gd name="connsiteX738" fmla="*/ 3824872 w 12191999"/>
              <a:gd name="connsiteY738" fmla="*/ 1656468 h 2070165"/>
              <a:gd name="connsiteX739" fmla="*/ 4354548 w 12191999"/>
              <a:gd name="connsiteY739" fmla="*/ 1656468 h 2070165"/>
              <a:gd name="connsiteX740" fmla="*/ 4365844 w 12191999"/>
              <a:gd name="connsiteY740" fmla="*/ 1648074 h 2070165"/>
              <a:gd name="connsiteX741" fmla="*/ 4365844 w 12191999"/>
              <a:gd name="connsiteY741" fmla="*/ 1614501 h 2070165"/>
              <a:gd name="connsiteX742" fmla="*/ 4354548 w 12191999"/>
              <a:gd name="connsiteY742" fmla="*/ 1606107 h 2070165"/>
              <a:gd name="connsiteX743" fmla="*/ 11934127 w 12191999"/>
              <a:gd name="connsiteY743" fmla="*/ 1596549 h 2070165"/>
              <a:gd name="connsiteX744" fmla="*/ 11934127 w 12191999"/>
              <a:gd name="connsiteY744" fmla="*/ 1669383 h 2070165"/>
              <a:gd name="connsiteX745" fmla="*/ 11971383 w 12191999"/>
              <a:gd name="connsiteY745" fmla="*/ 1669383 h 2070165"/>
              <a:gd name="connsiteX746" fmla="*/ 11971383 w 12191999"/>
              <a:gd name="connsiteY746" fmla="*/ 1596549 h 2070165"/>
              <a:gd name="connsiteX747" fmla="*/ 6516272 w 12191999"/>
              <a:gd name="connsiteY747" fmla="*/ 1596549 h 2070165"/>
              <a:gd name="connsiteX748" fmla="*/ 6516272 w 12191999"/>
              <a:gd name="connsiteY748" fmla="*/ 1669383 h 2070165"/>
              <a:gd name="connsiteX749" fmla="*/ 6553500 w 12191999"/>
              <a:gd name="connsiteY749" fmla="*/ 1669383 h 2070165"/>
              <a:gd name="connsiteX750" fmla="*/ 6553500 w 12191999"/>
              <a:gd name="connsiteY750" fmla="*/ 1596549 h 2070165"/>
              <a:gd name="connsiteX751" fmla="*/ 5882234 w 12191999"/>
              <a:gd name="connsiteY751" fmla="*/ 1596549 h 2070165"/>
              <a:gd name="connsiteX752" fmla="*/ 5882234 w 12191999"/>
              <a:gd name="connsiteY752" fmla="*/ 1669383 h 2070165"/>
              <a:gd name="connsiteX753" fmla="*/ 5919464 w 12191999"/>
              <a:gd name="connsiteY753" fmla="*/ 1669383 h 2070165"/>
              <a:gd name="connsiteX754" fmla="*/ 5919464 w 12191999"/>
              <a:gd name="connsiteY754" fmla="*/ 1596549 h 2070165"/>
              <a:gd name="connsiteX755" fmla="*/ 4670222 w 12191999"/>
              <a:gd name="connsiteY755" fmla="*/ 1596549 h 2070165"/>
              <a:gd name="connsiteX756" fmla="*/ 4670222 w 12191999"/>
              <a:gd name="connsiteY756" fmla="*/ 1669383 h 2070165"/>
              <a:gd name="connsiteX757" fmla="*/ 4714551 w 12191999"/>
              <a:gd name="connsiteY757" fmla="*/ 1669383 h 2070165"/>
              <a:gd name="connsiteX758" fmla="*/ 4714551 w 12191999"/>
              <a:gd name="connsiteY758" fmla="*/ 1596549 h 2070165"/>
              <a:gd name="connsiteX759" fmla="*/ 1991575 w 12191999"/>
              <a:gd name="connsiteY759" fmla="*/ 1594160 h 2070165"/>
              <a:gd name="connsiteX760" fmla="*/ 1932523 w 12191999"/>
              <a:gd name="connsiteY760" fmla="*/ 1638036 h 2070165"/>
              <a:gd name="connsiteX761" fmla="*/ 1991575 w 12191999"/>
              <a:gd name="connsiteY761" fmla="*/ 1681910 h 2070165"/>
              <a:gd name="connsiteX762" fmla="*/ 2050628 w 12191999"/>
              <a:gd name="connsiteY762" fmla="*/ 1638036 h 2070165"/>
              <a:gd name="connsiteX763" fmla="*/ 1991575 w 12191999"/>
              <a:gd name="connsiteY763" fmla="*/ 1594160 h 2070165"/>
              <a:gd name="connsiteX764" fmla="*/ 1833294 w 12191999"/>
              <a:gd name="connsiteY764" fmla="*/ 1594160 h 2070165"/>
              <a:gd name="connsiteX765" fmla="*/ 1774242 w 12191999"/>
              <a:gd name="connsiteY765" fmla="*/ 1638036 h 2070165"/>
              <a:gd name="connsiteX766" fmla="*/ 1833294 w 12191999"/>
              <a:gd name="connsiteY766" fmla="*/ 1681910 h 2070165"/>
              <a:gd name="connsiteX767" fmla="*/ 1892346 w 12191999"/>
              <a:gd name="connsiteY767" fmla="*/ 1638036 h 2070165"/>
              <a:gd name="connsiteX768" fmla="*/ 1833294 w 12191999"/>
              <a:gd name="connsiteY768" fmla="*/ 1594160 h 2070165"/>
              <a:gd name="connsiteX769" fmla="*/ 1675013 w 12191999"/>
              <a:gd name="connsiteY769" fmla="*/ 1594160 h 2070165"/>
              <a:gd name="connsiteX770" fmla="*/ 1615960 w 12191999"/>
              <a:gd name="connsiteY770" fmla="*/ 1638036 h 2070165"/>
              <a:gd name="connsiteX771" fmla="*/ 1675013 w 12191999"/>
              <a:gd name="connsiteY771" fmla="*/ 1681910 h 2070165"/>
              <a:gd name="connsiteX772" fmla="*/ 1734065 w 12191999"/>
              <a:gd name="connsiteY772" fmla="*/ 1638036 h 2070165"/>
              <a:gd name="connsiteX773" fmla="*/ 1675013 w 12191999"/>
              <a:gd name="connsiteY773" fmla="*/ 1594160 h 2070165"/>
              <a:gd name="connsiteX774" fmla="*/ 6351644 w 12191999"/>
              <a:gd name="connsiteY774" fmla="*/ 1591139 h 2070165"/>
              <a:gd name="connsiteX775" fmla="*/ 6351644 w 12191999"/>
              <a:gd name="connsiteY775" fmla="*/ 1690792 h 2070165"/>
              <a:gd name="connsiteX776" fmla="*/ 6410085 w 12191999"/>
              <a:gd name="connsiteY776" fmla="*/ 1690792 h 2070165"/>
              <a:gd name="connsiteX777" fmla="*/ 6410085 w 12191999"/>
              <a:gd name="connsiteY777" fmla="*/ 1591139 h 2070165"/>
              <a:gd name="connsiteX778" fmla="*/ 6268849 w 12191999"/>
              <a:gd name="connsiteY778" fmla="*/ 1591139 h 2070165"/>
              <a:gd name="connsiteX779" fmla="*/ 6268849 w 12191999"/>
              <a:gd name="connsiteY779" fmla="*/ 1690792 h 2070165"/>
              <a:gd name="connsiteX780" fmla="*/ 6327291 w 12191999"/>
              <a:gd name="connsiteY780" fmla="*/ 1690792 h 2070165"/>
              <a:gd name="connsiteX781" fmla="*/ 6327291 w 12191999"/>
              <a:gd name="connsiteY781" fmla="*/ 1591139 h 2070165"/>
              <a:gd name="connsiteX782" fmla="*/ 6186056 w 12191999"/>
              <a:gd name="connsiteY782" fmla="*/ 1591139 h 2070165"/>
              <a:gd name="connsiteX783" fmla="*/ 6186056 w 12191999"/>
              <a:gd name="connsiteY783" fmla="*/ 1690792 h 2070165"/>
              <a:gd name="connsiteX784" fmla="*/ 6244498 w 12191999"/>
              <a:gd name="connsiteY784" fmla="*/ 1690792 h 2070165"/>
              <a:gd name="connsiteX785" fmla="*/ 6244498 w 12191999"/>
              <a:gd name="connsiteY785" fmla="*/ 1591139 h 2070165"/>
              <a:gd name="connsiteX786" fmla="*/ 6103264 w 12191999"/>
              <a:gd name="connsiteY786" fmla="*/ 1591139 h 2070165"/>
              <a:gd name="connsiteX787" fmla="*/ 6103264 w 12191999"/>
              <a:gd name="connsiteY787" fmla="*/ 1690792 h 2070165"/>
              <a:gd name="connsiteX788" fmla="*/ 6161704 w 12191999"/>
              <a:gd name="connsiteY788" fmla="*/ 1690792 h 2070165"/>
              <a:gd name="connsiteX789" fmla="*/ 6161704 w 12191999"/>
              <a:gd name="connsiteY789" fmla="*/ 1591139 h 2070165"/>
              <a:gd name="connsiteX790" fmla="*/ 6020469 w 12191999"/>
              <a:gd name="connsiteY790" fmla="*/ 1591139 h 2070165"/>
              <a:gd name="connsiteX791" fmla="*/ 6020469 w 12191999"/>
              <a:gd name="connsiteY791" fmla="*/ 1690792 h 2070165"/>
              <a:gd name="connsiteX792" fmla="*/ 6078911 w 12191999"/>
              <a:gd name="connsiteY792" fmla="*/ 1690792 h 2070165"/>
              <a:gd name="connsiteX793" fmla="*/ 6078911 w 12191999"/>
              <a:gd name="connsiteY793" fmla="*/ 1591139 h 2070165"/>
              <a:gd name="connsiteX794" fmla="*/ 9284775 w 12191999"/>
              <a:gd name="connsiteY794" fmla="*/ 1581365 h 2070165"/>
              <a:gd name="connsiteX795" fmla="*/ 9284775 w 12191999"/>
              <a:gd name="connsiteY795" fmla="*/ 1642140 h 2070165"/>
              <a:gd name="connsiteX796" fmla="*/ 9688442 w 12191999"/>
              <a:gd name="connsiteY796" fmla="*/ 1642140 h 2070165"/>
              <a:gd name="connsiteX797" fmla="*/ 9688442 w 12191999"/>
              <a:gd name="connsiteY797" fmla="*/ 1581365 h 2070165"/>
              <a:gd name="connsiteX798" fmla="*/ 9100450 w 12191999"/>
              <a:gd name="connsiteY798" fmla="*/ 1581365 h 2070165"/>
              <a:gd name="connsiteX799" fmla="*/ 9100450 w 12191999"/>
              <a:gd name="connsiteY799" fmla="*/ 1642140 h 2070165"/>
              <a:gd name="connsiteX800" fmla="*/ 9240798 w 12191999"/>
              <a:gd name="connsiteY800" fmla="*/ 1642140 h 2070165"/>
              <a:gd name="connsiteX801" fmla="*/ 9240798 w 12191999"/>
              <a:gd name="connsiteY801" fmla="*/ 1581365 h 2070165"/>
              <a:gd name="connsiteX802" fmla="*/ 2453541 w 12191999"/>
              <a:gd name="connsiteY802" fmla="*/ 1581365 h 2070165"/>
              <a:gd name="connsiteX803" fmla="*/ 2453541 w 12191999"/>
              <a:gd name="connsiteY803" fmla="*/ 1642140 h 2070165"/>
              <a:gd name="connsiteX804" fmla="*/ 3024257 w 12191999"/>
              <a:gd name="connsiteY804" fmla="*/ 1642140 h 2070165"/>
              <a:gd name="connsiteX805" fmla="*/ 3024257 w 12191999"/>
              <a:gd name="connsiteY805" fmla="*/ 1581365 h 2070165"/>
              <a:gd name="connsiteX806" fmla="*/ 2192935 w 12191999"/>
              <a:gd name="connsiteY806" fmla="*/ 1581365 h 2070165"/>
              <a:gd name="connsiteX807" fmla="*/ 2192935 w 12191999"/>
              <a:gd name="connsiteY807" fmla="*/ 1642140 h 2070165"/>
              <a:gd name="connsiteX808" fmla="*/ 2391362 w 12191999"/>
              <a:gd name="connsiteY808" fmla="*/ 1642140 h 2070165"/>
              <a:gd name="connsiteX809" fmla="*/ 2391362 w 12191999"/>
              <a:gd name="connsiteY809" fmla="*/ 1581365 h 2070165"/>
              <a:gd name="connsiteX810" fmla="*/ 1564955 w 12191999"/>
              <a:gd name="connsiteY810" fmla="*/ 1541115 h 2070165"/>
              <a:gd name="connsiteX811" fmla="*/ 2117227 w 12191999"/>
              <a:gd name="connsiteY811" fmla="*/ 1541115 h 2070165"/>
              <a:gd name="connsiteX812" fmla="*/ 2117227 w 12191999"/>
              <a:gd name="connsiteY812" fmla="*/ 1714630 h 2070165"/>
              <a:gd name="connsiteX813" fmla="*/ 1564955 w 12191999"/>
              <a:gd name="connsiteY813" fmla="*/ 1714630 h 2070165"/>
              <a:gd name="connsiteX814" fmla="*/ 8483306 w 12191999"/>
              <a:gd name="connsiteY814" fmla="*/ 1504612 h 2070165"/>
              <a:gd name="connsiteX815" fmla="*/ 8472009 w 12191999"/>
              <a:gd name="connsiteY815" fmla="*/ 1513006 h 2070165"/>
              <a:gd name="connsiteX816" fmla="*/ 8472009 w 12191999"/>
              <a:gd name="connsiteY816" fmla="*/ 1546580 h 2070165"/>
              <a:gd name="connsiteX817" fmla="*/ 8483306 w 12191999"/>
              <a:gd name="connsiteY817" fmla="*/ 1554974 h 2070165"/>
              <a:gd name="connsiteX818" fmla="*/ 9012984 w 12191999"/>
              <a:gd name="connsiteY818" fmla="*/ 1554974 h 2070165"/>
              <a:gd name="connsiteX819" fmla="*/ 9024281 w 12191999"/>
              <a:gd name="connsiteY819" fmla="*/ 1546580 h 2070165"/>
              <a:gd name="connsiteX820" fmla="*/ 9024281 w 12191999"/>
              <a:gd name="connsiteY820" fmla="*/ 1513006 h 2070165"/>
              <a:gd name="connsiteX821" fmla="*/ 9012984 w 12191999"/>
              <a:gd name="connsiteY821" fmla="*/ 1504612 h 2070165"/>
              <a:gd name="connsiteX822" fmla="*/ 6837698 w 12191999"/>
              <a:gd name="connsiteY822" fmla="*/ 1504612 h 2070165"/>
              <a:gd name="connsiteX823" fmla="*/ 6826401 w 12191999"/>
              <a:gd name="connsiteY823" fmla="*/ 1513006 h 2070165"/>
              <a:gd name="connsiteX824" fmla="*/ 6826401 w 12191999"/>
              <a:gd name="connsiteY824" fmla="*/ 1546580 h 2070165"/>
              <a:gd name="connsiteX825" fmla="*/ 6837698 w 12191999"/>
              <a:gd name="connsiteY825" fmla="*/ 1554974 h 2070165"/>
              <a:gd name="connsiteX826" fmla="*/ 7367375 w 12191999"/>
              <a:gd name="connsiteY826" fmla="*/ 1554974 h 2070165"/>
              <a:gd name="connsiteX827" fmla="*/ 7378673 w 12191999"/>
              <a:gd name="connsiteY827" fmla="*/ 1546580 h 2070165"/>
              <a:gd name="connsiteX828" fmla="*/ 7378673 w 12191999"/>
              <a:gd name="connsiteY828" fmla="*/ 1513006 h 2070165"/>
              <a:gd name="connsiteX829" fmla="*/ 7367375 w 12191999"/>
              <a:gd name="connsiteY829" fmla="*/ 1504612 h 2070165"/>
              <a:gd name="connsiteX830" fmla="*/ 3824872 w 12191999"/>
              <a:gd name="connsiteY830" fmla="*/ 1504612 h 2070165"/>
              <a:gd name="connsiteX831" fmla="*/ 3813574 w 12191999"/>
              <a:gd name="connsiteY831" fmla="*/ 1513006 h 2070165"/>
              <a:gd name="connsiteX832" fmla="*/ 3813574 w 12191999"/>
              <a:gd name="connsiteY832" fmla="*/ 1546580 h 2070165"/>
              <a:gd name="connsiteX833" fmla="*/ 3824872 w 12191999"/>
              <a:gd name="connsiteY833" fmla="*/ 1554974 h 2070165"/>
              <a:gd name="connsiteX834" fmla="*/ 4354548 w 12191999"/>
              <a:gd name="connsiteY834" fmla="*/ 1554974 h 2070165"/>
              <a:gd name="connsiteX835" fmla="*/ 4365844 w 12191999"/>
              <a:gd name="connsiteY835" fmla="*/ 1546580 h 2070165"/>
              <a:gd name="connsiteX836" fmla="*/ 4365844 w 12191999"/>
              <a:gd name="connsiteY836" fmla="*/ 1513006 h 2070165"/>
              <a:gd name="connsiteX837" fmla="*/ 4354548 w 12191999"/>
              <a:gd name="connsiteY837" fmla="*/ 1504612 h 2070165"/>
              <a:gd name="connsiteX838" fmla="*/ 7456345 w 12191999"/>
              <a:gd name="connsiteY838" fmla="*/ 1493177 h 2070165"/>
              <a:gd name="connsiteX839" fmla="*/ 7442092 w 12191999"/>
              <a:gd name="connsiteY839" fmla="*/ 1503767 h 2070165"/>
              <a:gd name="connsiteX840" fmla="*/ 7442092 w 12191999"/>
              <a:gd name="connsiteY840" fmla="*/ 1546124 h 2070165"/>
              <a:gd name="connsiteX841" fmla="*/ 7456345 w 12191999"/>
              <a:gd name="connsiteY841" fmla="*/ 1556714 h 2070165"/>
              <a:gd name="connsiteX842" fmla="*/ 7824762 w 12191999"/>
              <a:gd name="connsiteY842" fmla="*/ 1556714 h 2070165"/>
              <a:gd name="connsiteX843" fmla="*/ 7839015 w 12191999"/>
              <a:gd name="connsiteY843" fmla="*/ 1546124 h 2070165"/>
              <a:gd name="connsiteX844" fmla="*/ 7839015 w 12191999"/>
              <a:gd name="connsiteY844" fmla="*/ 1503767 h 2070165"/>
              <a:gd name="connsiteX845" fmla="*/ 7824762 w 12191999"/>
              <a:gd name="connsiteY845" fmla="*/ 1493177 h 2070165"/>
              <a:gd name="connsiteX846" fmla="*/ 11142869 w 12191999"/>
              <a:gd name="connsiteY846" fmla="*/ 1489394 h 2070165"/>
              <a:gd name="connsiteX847" fmla="*/ 11142869 w 12191999"/>
              <a:gd name="connsiteY847" fmla="*/ 1613019 h 2070165"/>
              <a:gd name="connsiteX848" fmla="*/ 11228389 w 12191999"/>
              <a:gd name="connsiteY848" fmla="*/ 1613019 h 2070165"/>
              <a:gd name="connsiteX849" fmla="*/ 11228389 w 12191999"/>
              <a:gd name="connsiteY849" fmla="*/ 1489394 h 2070165"/>
              <a:gd name="connsiteX850" fmla="*/ 11001633 w 12191999"/>
              <a:gd name="connsiteY850" fmla="*/ 1489394 h 2070165"/>
              <a:gd name="connsiteX851" fmla="*/ 11001633 w 12191999"/>
              <a:gd name="connsiteY851" fmla="*/ 1613019 h 2070165"/>
              <a:gd name="connsiteX852" fmla="*/ 11087153 w 12191999"/>
              <a:gd name="connsiteY852" fmla="*/ 1613019 h 2070165"/>
              <a:gd name="connsiteX853" fmla="*/ 11087153 w 12191999"/>
              <a:gd name="connsiteY853" fmla="*/ 1489394 h 2070165"/>
              <a:gd name="connsiteX854" fmla="*/ 10860302 w 12191999"/>
              <a:gd name="connsiteY854" fmla="*/ 1489394 h 2070165"/>
              <a:gd name="connsiteX855" fmla="*/ 10860302 w 12191999"/>
              <a:gd name="connsiteY855" fmla="*/ 1613019 h 2070165"/>
              <a:gd name="connsiteX856" fmla="*/ 10945822 w 12191999"/>
              <a:gd name="connsiteY856" fmla="*/ 1613019 h 2070165"/>
              <a:gd name="connsiteX857" fmla="*/ 10945822 w 12191999"/>
              <a:gd name="connsiteY857" fmla="*/ 1489394 h 2070165"/>
              <a:gd name="connsiteX858" fmla="*/ 10715106 w 12191999"/>
              <a:gd name="connsiteY858" fmla="*/ 1489394 h 2070165"/>
              <a:gd name="connsiteX859" fmla="*/ 10715106 w 12191999"/>
              <a:gd name="connsiteY859" fmla="*/ 1613019 h 2070165"/>
              <a:gd name="connsiteX860" fmla="*/ 10800626 w 12191999"/>
              <a:gd name="connsiteY860" fmla="*/ 1613019 h 2070165"/>
              <a:gd name="connsiteX861" fmla="*/ 10800626 w 12191999"/>
              <a:gd name="connsiteY861" fmla="*/ 1489394 h 2070165"/>
              <a:gd name="connsiteX862" fmla="*/ 10569911 w 12191999"/>
              <a:gd name="connsiteY862" fmla="*/ 1489394 h 2070165"/>
              <a:gd name="connsiteX863" fmla="*/ 10569911 w 12191999"/>
              <a:gd name="connsiteY863" fmla="*/ 1613019 h 2070165"/>
              <a:gd name="connsiteX864" fmla="*/ 10655431 w 12191999"/>
              <a:gd name="connsiteY864" fmla="*/ 1613019 h 2070165"/>
              <a:gd name="connsiteX865" fmla="*/ 10655431 w 12191999"/>
              <a:gd name="connsiteY865" fmla="*/ 1489394 h 2070165"/>
              <a:gd name="connsiteX866" fmla="*/ 10424717 w 12191999"/>
              <a:gd name="connsiteY866" fmla="*/ 1489394 h 2070165"/>
              <a:gd name="connsiteX867" fmla="*/ 10424717 w 12191999"/>
              <a:gd name="connsiteY867" fmla="*/ 1613019 h 2070165"/>
              <a:gd name="connsiteX868" fmla="*/ 10510237 w 12191999"/>
              <a:gd name="connsiteY868" fmla="*/ 1613019 h 2070165"/>
              <a:gd name="connsiteX869" fmla="*/ 10510237 w 12191999"/>
              <a:gd name="connsiteY869" fmla="*/ 1489394 h 2070165"/>
              <a:gd name="connsiteX870" fmla="*/ 10279523 w 12191999"/>
              <a:gd name="connsiteY870" fmla="*/ 1489394 h 2070165"/>
              <a:gd name="connsiteX871" fmla="*/ 10279523 w 12191999"/>
              <a:gd name="connsiteY871" fmla="*/ 1613019 h 2070165"/>
              <a:gd name="connsiteX872" fmla="*/ 10365043 w 12191999"/>
              <a:gd name="connsiteY872" fmla="*/ 1613019 h 2070165"/>
              <a:gd name="connsiteX873" fmla="*/ 10365043 w 12191999"/>
              <a:gd name="connsiteY873" fmla="*/ 1489394 h 2070165"/>
              <a:gd name="connsiteX874" fmla="*/ 10134328 w 12191999"/>
              <a:gd name="connsiteY874" fmla="*/ 1489394 h 2070165"/>
              <a:gd name="connsiteX875" fmla="*/ 10134328 w 12191999"/>
              <a:gd name="connsiteY875" fmla="*/ 1613019 h 2070165"/>
              <a:gd name="connsiteX876" fmla="*/ 10219847 w 12191999"/>
              <a:gd name="connsiteY876" fmla="*/ 1613019 h 2070165"/>
              <a:gd name="connsiteX877" fmla="*/ 10219847 w 12191999"/>
              <a:gd name="connsiteY877" fmla="*/ 1489394 h 2070165"/>
              <a:gd name="connsiteX878" fmla="*/ 9989134 w 12191999"/>
              <a:gd name="connsiteY878" fmla="*/ 1489394 h 2070165"/>
              <a:gd name="connsiteX879" fmla="*/ 9989134 w 12191999"/>
              <a:gd name="connsiteY879" fmla="*/ 1613019 h 2070165"/>
              <a:gd name="connsiteX880" fmla="*/ 10074653 w 12191999"/>
              <a:gd name="connsiteY880" fmla="*/ 1613019 h 2070165"/>
              <a:gd name="connsiteX881" fmla="*/ 10074653 w 12191999"/>
              <a:gd name="connsiteY881" fmla="*/ 1489394 h 2070165"/>
              <a:gd name="connsiteX882" fmla="*/ 1384659 w 12191999"/>
              <a:gd name="connsiteY882" fmla="*/ 1489394 h 2070165"/>
              <a:gd name="connsiteX883" fmla="*/ 1384659 w 12191999"/>
              <a:gd name="connsiteY883" fmla="*/ 1613019 h 2070165"/>
              <a:gd name="connsiteX884" fmla="*/ 1470179 w 12191999"/>
              <a:gd name="connsiteY884" fmla="*/ 1613019 h 2070165"/>
              <a:gd name="connsiteX885" fmla="*/ 1470179 w 12191999"/>
              <a:gd name="connsiteY885" fmla="*/ 1489394 h 2070165"/>
              <a:gd name="connsiteX886" fmla="*/ 1243423 w 12191999"/>
              <a:gd name="connsiteY886" fmla="*/ 1489394 h 2070165"/>
              <a:gd name="connsiteX887" fmla="*/ 1243423 w 12191999"/>
              <a:gd name="connsiteY887" fmla="*/ 1613019 h 2070165"/>
              <a:gd name="connsiteX888" fmla="*/ 1328943 w 12191999"/>
              <a:gd name="connsiteY888" fmla="*/ 1613019 h 2070165"/>
              <a:gd name="connsiteX889" fmla="*/ 1328943 w 12191999"/>
              <a:gd name="connsiteY889" fmla="*/ 1489394 h 2070165"/>
              <a:gd name="connsiteX890" fmla="*/ 1102092 w 12191999"/>
              <a:gd name="connsiteY890" fmla="*/ 1489394 h 2070165"/>
              <a:gd name="connsiteX891" fmla="*/ 1102092 w 12191999"/>
              <a:gd name="connsiteY891" fmla="*/ 1613019 h 2070165"/>
              <a:gd name="connsiteX892" fmla="*/ 1187612 w 12191999"/>
              <a:gd name="connsiteY892" fmla="*/ 1613019 h 2070165"/>
              <a:gd name="connsiteX893" fmla="*/ 1187612 w 12191999"/>
              <a:gd name="connsiteY893" fmla="*/ 1489394 h 2070165"/>
              <a:gd name="connsiteX894" fmla="*/ 956897 w 12191999"/>
              <a:gd name="connsiteY894" fmla="*/ 1489394 h 2070165"/>
              <a:gd name="connsiteX895" fmla="*/ 956897 w 12191999"/>
              <a:gd name="connsiteY895" fmla="*/ 1613019 h 2070165"/>
              <a:gd name="connsiteX896" fmla="*/ 1042417 w 12191999"/>
              <a:gd name="connsiteY896" fmla="*/ 1613019 h 2070165"/>
              <a:gd name="connsiteX897" fmla="*/ 1042417 w 12191999"/>
              <a:gd name="connsiteY897" fmla="*/ 1489394 h 2070165"/>
              <a:gd name="connsiteX898" fmla="*/ 811701 w 12191999"/>
              <a:gd name="connsiteY898" fmla="*/ 1489394 h 2070165"/>
              <a:gd name="connsiteX899" fmla="*/ 811701 w 12191999"/>
              <a:gd name="connsiteY899" fmla="*/ 1613019 h 2070165"/>
              <a:gd name="connsiteX900" fmla="*/ 897221 w 12191999"/>
              <a:gd name="connsiteY900" fmla="*/ 1613019 h 2070165"/>
              <a:gd name="connsiteX901" fmla="*/ 897221 w 12191999"/>
              <a:gd name="connsiteY901" fmla="*/ 1489394 h 2070165"/>
              <a:gd name="connsiteX902" fmla="*/ 666508 w 12191999"/>
              <a:gd name="connsiteY902" fmla="*/ 1489394 h 2070165"/>
              <a:gd name="connsiteX903" fmla="*/ 666508 w 12191999"/>
              <a:gd name="connsiteY903" fmla="*/ 1613019 h 2070165"/>
              <a:gd name="connsiteX904" fmla="*/ 752027 w 12191999"/>
              <a:gd name="connsiteY904" fmla="*/ 1613019 h 2070165"/>
              <a:gd name="connsiteX905" fmla="*/ 752027 w 12191999"/>
              <a:gd name="connsiteY905" fmla="*/ 1489394 h 2070165"/>
              <a:gd name="connsiteX906" fmla="*/ 521314 w 12191999"/>
              <a:gd name="connsiteY906" fmla="*/ 1489394 h 2070165"/>
              <a:gd name="connsiteX907" fmla="*/ 521314 w 12191999"/>
              <a:gd name="connsiteY907" fmla="*/ 1613019 h 2070165"/>
              <a:gd name="connsiteX908" fmla="*/ 606833 w 12191999"/>
              <a:gd name="connsiteY908" fmla="*/ 1613019 h 2070165"/>
              <a:gd name="connsiteX909" fmla="*/ 606833 w 12191999"/>
              <a:gd name="connsiteY909" fmla="*/ 1489394 h 2070165"/>
              <a:gd name="connsiteX910" fmla="*/ 376120 w 12191999"/>
              <a:gd name="connsiteY910" fmla="*/ 1489394 h 2070165"/>
              <a:gd name="connsiteX911" fmla="*/ 376120 w 12191999"/>
              <a:gd name="connsiteY911" fmla="*/ 1613019 h 2070165"/>
              <a:gd name="connsiteX912" fmla="*/ 461639 w 12191999"/>
              <a:gd name="connsiteY912" fmla="*/ 1613019 h 2070165"/>
              <a:gd name="connsiteX913" fmla="*/ 461639 w 12191999"/>
              <a:gd name="connsiteY913" fmla="*/ 1489394 h 2070165"/>
              <a:gd name="connsiteX914" fmla="*/ 230926 w 12191999"/>
              <a:gd name="connsiteY914" fmla="*/ 1489394 h 2070165"/>
              <a:gd name="connsiteX915" fmla="*/ 230926 w 12191999"/>
              <a:gd name="connsiteY915" fmla="*/ 1613019 h 2070165"/>
              <a:gd name="connsiteX916" fmla="*/ 316446 w 12191999"/>
              <a:gd name="connsiteY916" fmla="*/ 1613019 h 2070165"/>
              <a:gd name="connsiteX917" fmla="*/ 316446 w 12191999"/>
              <a:gd name="connsiteY917" fmla="*/ 1489394 h 2070165"/>
              <a:gd name="connsiteX918" fmla="*/ 11934127 w 12191999"/>
              <a:gd name="connsiteY918" fmla="*/ 1482305 h 2070165"/>
              <a:gd name="connsiteX919" fmla="*/ 11934127 w 12191999"/>
              <a:gd name="connsiteY919" fmla="*/ 1555140 h 2070165"/>
              <a:gd name="connsiteX920" fmla="*/ 11971383 w 12191999"/>
              <a:gd name="connsiteY920" fmla="*/ 1555140 h 2070165"/>
              <a:gd name="connsiteX921" fmla="*/ 11971383 w 12191999"/>
              <a:gd name="connsiteY921" fmla="*/ 1482305 h 2070165"/>
              <a:gd name="connsiteX922" fmla="*/ 6516272 w 12191999"/>
              <a:gd name="connsiteY922" fmla="*/ 1482305 h 2070165"/>
              <a:gd name="connsiteX923" fmla="*/ 6516272 w 12191999"/>
              <a:gd name="connsiteY923" fmla="*/ 1555140 h 2070165"/>
              <a:gd name="connsiteX924" fmla="*/ 6553500 w 12191999"/>
              <a:gd name="connsiteY924" fmla="*/ 1555140 h 2070165"/>
              <a:gd name="connsiteX925" fmla="*/ 6553500 w 12191999"/>
              <a:gd name="connsiteY925" fmla="*/ 1482305 h 2070165"/>
              <a:gd name="connsiteX926" fmla="*/ 5882234 w 12191999"/>
              <a:gd name="connsiteY926" fmla="*/ 1482305 h 2070165"/>
              <a:gd name="connsiteX927" fmla="*/ 5882234 w 12191999"/>
              <a:gd name="connsiteY927" fmla="*/ 1555140 h 2070165"/>
              <a:gd name="connsiteX928" fmla="*/ 5919464 w 12191999"/>
              <a:gd name="connsiteY928" fmla="*/ 1555140 h 2070165"/>
              <a:gd name="connsiteX929" fmla="*/ 5919464 w 12191999"/>
              <a:gd name="connsiteY929" fmla="*/ 1482305 h 2070165"/>
              <a:gd name="connsiteX930" fmla="*/ 4670222 w 12191999"/>
              <a:gd name="connsiteY930" fmla="*/ 1482305 h 2070165"/>
              <a:gd name="connsiteX931" fmla="*/ 4670222 w 12191999"/>
              <a:gd name="connsiteY931" fmla="*/ 1555140 h 2070165"/>
              <a:gd name="connsiteX932" fmla="*/ 4714551 w 12191999"/>
              <a:gd name="connsiteY932" fmla="*/ 1555140 h 2070165"/>
              <a:gd name="connsiteX933" fmla="*/ 4714551 w 12191999"/>
              <a:gd name="connsiteY933" fmla="*/ 1482305 h 2070165"/>
              <a:gd name="connsiteX934" fmla="*/ 9284775 w 12191999"/>
              <a:gd name="connsiteY934" fmla="*/ 1479419 h 2070165"/>
              <a:gd name="connsiteX935" fmla="*/ 9284775 w 12191999"/>
              <a:gd name="connsiteY935" fmla="*/ 1540194 h 2070165"/>
              <a:gd name="connsiteX936" fmla="*/ 9688442 w 12191999"/>
              <a:gd name="connsiteY936" fmla="*/ 1540194 h 2070165"/>
              <a:gd name="connsiteX937" fmla="*/ 9688442 w 12191999"/>
              <a:gd name="connsiteY937" fmla="*/ 1479419 h 2070165"/>
              <a:gd name="connsiteX938" fmla="*/ 9100450 w 12191999"/>
              <a:gd name="connsiteY938" fmla="*/ 1479419 h 2070165"/>
              <a:gd name="connsiteX939" fmla="*/ 9100450 w 12191999"/>
              <a:gd name="connsiteY939" fmla="*/ 1540194 h 2070165"/>
              <a:gd name="connsiteX940" fmla="*/ 9240798 w 12191999"/>
              <a:gd name="connsiteY940" fmla="*/ 1540194 h 2070165"/>
              <a:gd name="connsiteX941" fmla="*/ 9240798 w 12191999"/>
              <a:gd name="connsiteY941" fmla="*/ 1479419 h 2070165"/>
              <a:gd name="connsiteX942" fmla="*/ 2453541 w 12191999"/>
              <a:gd name="connsiteY942" fmla="*/ 1479419 h 2070165"/>
              <a:gd name="connsiteX943" fmla="*/ 2453541 w 12191999"/>
              <a:gd name="connsiteY943" fmla="*/ 1540194 h 2070165"/>
              <a:gd name="connsiteX944" fmla="*/ 3024257 w 12191999"/>
              <a:gd name="connsiteY944" fmla="*/ 1540194 h 2070165"/>
              <a:gd name="connsiteX945" fmla="*/ 3024257 w 12191999"/>
              <a:gd name="connsiteY945" fmla="*/ 1479419 h 2070165"/>
              <a:gd name="connsiteX946" fmla="*/ 2192935 w 12191999"/>
              <a:gd name="connsiteY946" fmla="*/ 1479419 h 2070165"/>
              <a:gd name="connsiteX947" fmla="*/ 2192935 w 12191999"/>
              <a:gd name="connsiteY947" fmla="*/ 1540194 h 2070165"/>
              <a:gd name="connsiteX948" fmla="*/ 2391362 w 12191999"/>
              <a:gd name="connsiteY948" fmla="*/ 1540194 h 2070165"/>
              <a:gd name="connsiteX949" fmla="*/ 2391362 w 12191999"/>
              <a:gd name="connsiteY949" fmla="*/ 1479419 h 2070165"/>
              <a:gd name="connsiteX950" fmla="*/ 6351644 w 12191999"/>
              <a:gd name="connsiteY950" fmla="*/ 1459116 h 2070165"/>
              <a:gd name="connsiteX951" fmla="*/ 6351644 w 12191999"/>
              <a:gd name="connsiteY951" fmla="*/ 1558770 h 2070165"/>
              <a:gd name="connsiteX952" fmla="*/ 6410085 w 12191999"/>
              <a:gd name="connsiteY952" fmla="*/ 1558770 h 2070165"/>
              <a:gd name="connsiteX953" fmla="*/ 6410085 w 12191999"/>
              <a:gd name="connsiteY953" fmla="*/ 1459116 h 2070165"/>
              <a:gd name="connsiteX954" fmla="*/ 6268849 w 12191999"/>
              <a:gd name="connsiteY954" fmla="*/ 1459116 h 2070165"/>
              <a:gd name="connsiteX955" fmla="*/ 6268849 w 12191999"/>
              <a:gd name="connsiteY955" fmla="*/ 1558770 h 2070165"/>
              <a:gd name="connsiteX956" fmla="*/ 6327291 w 12191999"/>
              <a:gd name="connsiteY956" fmla="*/ 1558770 h 2070165"/>
              <a:gd name="connsiteX957" fmla="*/ 6327291 w 12191999"/>
              <a:gd name="connsiteY957" fmla="*/ 1459116 h 2070165"/>
              <a:gd name="connsiteX958" fmla="*/ 6186056 w 12191999"/>
              <a:gd name="connsiteY958" fmla="*/ 1459116 h 2070165"/>
              <a:gd name="connsiteX959" fmla="*/ 6186056 w 12191999"/>
              <a:gd name="connsiteY959" fmla="*/ 1558770 h 2070165"/>
              <a:gd name="connsiteX960" fmla="*/ 6244498 w 12191999"/>
              <a:gd name="connsiteY960" fmla="*/ 1558770 h 2070165"/>
              <a:gd name="connsiteX961" fmla="*/ 6244498 w 12191999"/>
              <a:gd name="connsiteY961" fmla="*/ 1459116 h 2070165"/>
              <a:gd name="connsiteX962" fmla="*/ 6103264 w 12191999"/>
              <a:gd name="connsiteY962" fmla="*/ 1459116 h 2070165"/>
              <a:gd name="connsiteX963" fmla="*/ 6103264 w 12191999"/>
              <a:gd name="connsiteY963" fmla="*/ 1558770 h 2070165"/>
              <a:gd name="connsiteX964" fmla="*/ 6161704 w 12191999"/>
              <a:gd name="connsiteY964" fmla="*/ 1558770 h 2070165"/>
              <a:gd name="connsiteX965" fmla="*/ 6161704 w 12191999"/>
              <a:gd name="connsiteY965" fmla="*/ 1459116 h 2070165"/>
              <a:gd name="connsiteX966" fmla="*/ 6020469 w 12191999"/>
              <a:gd name="connsiteY966" fmla="*/ 1459116 h 2070165"/>
              <a:gd name="connsiteX967" fmla="*/ 6020469 w 12191999"/>
              <a:gd name="connsiteY967" fmla="*/ 1558770 h 2070165"/>
              <a:gd name="connsiteX968" fmla="*/ 6078911 w 12191999"/>
              <a:gd name="connsiteY968" fmla="*/ 1558770 h 2070165"/>
              <a:gd name="connsiteX969" fmla="*/ 6078911 w 12191999"/>
              <a:gd name="connsiteY969" fmla="*/ 1459116 h 2070165"/>
              <a:gd name="connsiteX970" fmla="*/ 4600395 w 12191999"/>
              <a:gd name="connsiteY970" fmla="*/ 1427829 h 2070165"/>
              <a:gd name="connsiteX971" fmla="*/ 4784381 w 12191999"/>
              <a:gd name="connsiteY971" fmla="*/ 1427829 h 2070165"/>
              <a:gd name="connsiteX972" fmla="*/ 4784381 w 12191999"/>
              <a:gd name="connsiteY972" fmla="*/ 1557198 h 2070165"/>
              <a:gd name="connsiteX973" fmla="*/ 5673219 w 12191999"/>
              <a:gd name="connsiteY973" fmla="*/ 1557198 h 2070165"/>
              <a:gd name="connsiteX974" fmla="*/ 5673219 w 12191999"/>
              <a:gd name="connsiteY974" fmla="*/ 1694308 h 2070165"/>
              <a:gd name="connsiteX975" fmla="*/ 5823588 w 12191999"/>
              <a:gd name="connsiteY975" fmla="*/ 1694308 h 2070165"/>
              <a:gd name="connsiteX976" fmla="*/ 5823588 w 12191999"/>
              <a:gd name="connsiteY976" fmla="*/ 1427829 h 2070165"/>
              <a:gd name="connsiteX977" fmla="*/ 5978112 w 12191999"/>
              <a:gd name="connsiteY977" fmla="*/ 1427829 h 2070165"/>
              <a:gd name="connsiteX978" fmla="*/ 5978112 w 12191999"/>
              <a:gd name="connsiteY978" fmla="*/ 1694308 h 2070165"/>
              <a:gd name="connsiteX979" fmla="*/ 5981752 w 12191999"/>
              <a:gd name="connsiteY979" fmla="*/ 1694308 h 2070165"/>
              <a:gd name="connsiteX980" fmla="*/ 5981752 w 12191999"/>
              <a:gd name="connsiteY980" fmla="*/ 2070165 h 2070165"/>
              <a:gd name="connsiteX981" fmla="*/ 5624365 w 12191999"/>
              <a:gd name="connsiteY981" fmla="*/ 2070165 h 2070165"/>
              <a:gd name="connsiteX982" fmla="*/ 5624365 w 12191999"/>
              <a:gd name="connsiteY982" fmla="*/ 2025343 h 2070165"/>
              <a:gd name="connsiteX983" fmla="*/ 5565925 w 12191999"/>
              <a:gd name="connsiteY983" fmla="*/ 2025343 h 2070165"/>
              <a:gd name="connsiteX984" fmla="*/ 5565925 w 12191999"/>
              <a:gd name="connsiteY984" fmla="*/ 2070165 h 2070165"/>
              <a:gd name="connsiteX985" fmla="*/ 5541572 w 12191999"/>
              <a:gd name="connsiteY985" fmla="*/ 2070165 h 2070165"/>
              <a:gd name="connsiteX986" fmla="*/ 5541572 w 12191999"/>
              <a:gd name="connsiteY986" fmla="*/ 2025343 h 2070165"/>
              <a:gd name="connsiteX987" fmla="*/ 5483131 w 12191999"/>
              <a:gd name="connsiteY987" fmla="*/ 2025343 h 2070165"/>
              <a:gd name="connsiteX988" fmla="*/ 5483131 w 12191999"/>
              <a:gd name="connsiteY988" fmla="*/ 2070165 h 2070165"/>
              <a:gd name="connsiteX989" fmla="*/ 5458778 w 12191999"/>
              <a:gd name="connsiteY989" fmla="*/ 2070165 h 2070165"/>
              <a:gd name="connsiteX990" fmla="*/ 5458778 w 12191999"/>
              <a:gd name="connsiteY990" fmla="*/ 2025343 h 2070165"/>
              <a:gd name="connsiteX991" fmla="*/ 5400338 w 12191999"/>
              <a:gd name="connsiteY991" fmla="*/ 2025343 h 2070165"/>
              <a:gd name="connsiteX992" fmla="*/ 5400338 w 12191999"/>
              <a:gd name="connsiteY992" fmla="*/ 2070165 h 2070165"/>
              <a:gd name="connsiteX993" fmla="*/ 5375987 w 12191999"/>
              <a:gd name="connsiteY993" fmla="*/ 2070165 h 2070165"/>
              <a:gd name="connsiteX994" fmla="*/ 5375987 w 12191999"/>
              <a:gd name="connsiteY994" fmla="*/ 2025343 h 2070165"/>
              <a:gd name="connsiteX995" fmla="*/ 5317545 w 12191999"/>
              <a:gd name="connsiteY995" fmla="*/ 2025343 h 2070165"/>
              <a:gd name="connsiteX996" fmla="*/ 5317545 w 12191999"/>
              <a:gd name="connsiteY996" fmla="*/ 2070165 h 2070165"/>
              <a:gd name="connsiteX997" fmla="*/ 5293192 w 12191999"/>
              <a:gd name="connsiteY997" fmla="*/ 2070165 h 2070165"/>
              <a:gd name="connsiteX998" fmla="*/ 5293192 w 12191999"/>
              <a:gd name="connsiteY998" fmla="*/ 2025343 h 2070165"/>
              <a:gd name="connsiteX999" fmla="*/ 5234751 w 12191999"/>
              <a:gd name="connsiteY999" fmla="*/ 2025343 h 2070165"/>
              <a:gd name="connsiteX1000" fmla="*/ 5234751 w 12191999"/>
              <a:gd name="connsiteY1000" fmla="*/ 2070165 h 2070165"/>
              <a:gd name="connsiteX1001" fmla="*/ 4412075 w 12191999"/>
              <a:gd name="connsiteY1001" fmla="*/ 2070165 h 2070165"/>
              <a:gd name="connsiteX1002" fmla="*/ 4412075 w 12191999"/>
              <a:gd name="connsiteY1002" fmla="*/ 1694308 h 2070165"/>
              <a:gd name="connsiteX1003" fmla="*/ 4600395 w 12191999"/>
              <a:gd name="connsiteY1003" fmla="*/ 1694308 h 2070165"/>
              <a:gd name="connsiteX1004" fmla="*/ 8483306 w 12191999"/>
              <a:gd name="connsiteY1004" fmla="*/ 1403117 h 2070165"/>
              <a:gd name="connsiteX1005" fmla="*/ 8472009 w 12191999"/>
              <a:gd name="connsiteY1005" fmla="*/ 1411511 h 2070165"/>
              <a:gd name="connsiteX1006" fmla="*/ 8472009 w 12191999"/>
              <a:gd name="connsiteY1006" fmla="*/ 1445085 h 2070165"/>
              <a:gd name="connsiteX1007" fmla="*/ 8483306 w 12191999"/>
              <a:gd name="connsiteY1007" fmla="*/ 1453479 h 2070165"/>
              <a:gd name="connsiteX1008" fmla="*/ 9012984 w 12191999"/>
              <a:gd name="connsiteY1008" fmla="*/ 1453479 h 2070165"/>
              <a:gd name="connsiteX1009" fmla="*/ 9024281 w 12191999"/>
              <a:gd name="connsiteY1009" fmla="*/ 1445085 h 2070165"/>
              <a:gd name="connsiteX1010" fmla="*/ 9024281 w 12191999"/>
              <a:gd name="connsiteY1010" fmla="*/ 1411511 h 2070165"/>
              <a:gd name="connsiteX1011" fmla="*/ 9012984 w 12191999"/>
              <a:gd name="connsiteY1011" fmla="*/ 1403117 h 2070165"/>
              <a:gd name="connsiteX1012" fmla="*/ 6837698 w 12191999"/>
              <a:gd name="connsiteY1012" fmla="*/ 1403117 h 2070165"/>
              <a:gd name="connsiteX1013" fmla="*/ 6826401 w 12191999"/>
              <a:gd name="connsiteY1013" fmla="*/ 1411511 h 2070165"/>
              <a:gd name="connsiteX1014" fmla="*/ 6826401 w 12191999"/>
              <a:gd name="connsiteY1014" fmla="*/ 1445085 h 2070165"/>
              <a:gd name="connsiteX1015" fmla="*/ 6837698 w 12191999"/>
              <a:gd name="connsiteY1015" fmla="*/ 1453479 h 2070165"/>
              <a:gd name="connsiteX1016" fmla="*/ 7367375 w 12191999"/>
              <a:gd name="connsiteY1016" fmla="*/ 1453479 h 2070165"/>
              <a:gd name="connsiteX1017" fmla="*/ 7378673 w 12191999"/>
              <a:gd name="connsiteY1017" fmla="*/ 1445085 h 2070165"/>
              <a:gd name="connsiteX1018" fmla="*/ 7378673 w 12191999"/>
              <a:gd name="connsiteY1018" fmla="*/ 1411511 h 2070165"/>
              <a:gd name="connsiteX1019" fmla="*/ 7367375 w 12191999"/>
              <a:gd name="connsiteY1019" fmla="*/ 1403117 h 2070165"/>
              <a:gd name="connsiteX1020" fmla="*/ 3824872 w 12191999"/>
              <a:gd name="connsiteY1020" fmla="*/ 1403117 h 2070165"/>
              <a:gd name="connsiteX1021" fmla="*/ 3813574 w 12191999"/>
              <a:gd name="connsiteY1021" fmla="*/ 1411511 h 2070165"/>
              <a:gd name="connsiteX1022" fmla="*/ 3813574 w 12191999"/>
              <a:gd name="connsiteY1022" fmla="*/ 1445085 h 2070165"/>
              <a:gd name="connsiteX1023" fmla="*/ 3824872 w 12191999"/>
              <a:gd name="connsiteY1023" fmla="*/ 1453479 h 2070165"/>
              <a:gd name="connsiteX1024" fmla="*/ 4354548 w 12191999"/>
              <a:gd name="connsiteY1024" fmla="*/ 1453479 h 2070165"/>
              <a:gd name="connsiteX1025" fmla="*/ 4365844 w 12191999"/>
              <a:gd name="connsiteY1025" fmla="*/ 1445085 h 2070165"/>
              <a:gd name="connsiteX1026" fmla="*/ 4365844 w 12191999"/>
              <a:gd name="connsiteY1026" fmla="*/ 1411511 h 2070165"/>
              <a:gd name="connsiteX1027" fmla="*/ 4354548 w 12191999"/>
              <a:gd name="connsiteY1027" fmla="*/ 1403117 h 2070165"/>
              <a:gd name="connsiteX1028" fmla="*/ 7456345 w 12191999"/>
              <a:gd name="connsiteY1028" fmla="*/ 1365127 h 2070165"/>
              <a:gd name="connsiteX1029" fmla="*/ 7442092 w 12191999"/>
              <a:gd name="connsiteY1029" fmla="*/ 1375717 h 2070165"/>
              <a:gd name="connsiteX1030" fmla="*/ 7442092 w 12191999"/>
              <a:gd name="connsiteY1030" fmla="*/ 1418075 h 2070165"/>
              <a:gd name="connsiteX1031" fmla="*/ 7456345 w 12191999"/>
              <a:gd name="connsiteY1031" fmla="*/ 1428665 h 2070165"/>
              <a:gd name="connsiteX1032" fmla="*/ 7824762 w 12191999"/>
              <a:gd name="connsiteY1032" fmla="*/ 1428665 h 2070165"/>
              <a:gd name="connsiteX1033" fmla="*/ 7839015 w 12191999"/>
              <a:gd name="connsiteY1033" fmla="*/ 1418075 h 2070165"/>
              <a:gd name="connsiteX1034" fmla="*/ 7839015 w 12191999"/>
              <a:gd name="connsiteY1034" fmla="*/ 1375717 h 2070165"/>
              <a:gd name="connsiteX1035" fmla="*/ 7824762 w 12191999"/>
              <a:gd name="connsiteY1035" fmla="*/ 1365127 h 2070165"/>
              <a:gd name="connsiteX1036" fmla="*/ 11533813 w 12191999"/>
              <a:gd name="connsiteY1036" fmla="*/ 1355097 h 2070165"/>
              <a:gd name="connsiteX1037" fmla="*/ 11671866 w 12191999"/>
              <a:gd name="connsiteY1037" fmla="*/ 1355097 h 2070165"/>
              <a:gd name="connsiteX1038" fmla="*/ 11671866 w 12191999"/>
              <a:gd name="connsiteY1038" fmla="*/ 1402177 h 2070165"/>
              <a:gd name="connsiteX1039" fmla="*/ 11744399 w 12191999"/>
              <a:gd name="connsiteY1039" fmla="*/ 1402177 h 2070165"/>
              <a:gd name="connsiteX1040" fmla="*/ 11744399 w 12191999"/>
              <a:gd name="connsiteY1040" fmla="*/ 1442608 h 2070165"/>
              <a:gd name="connsiteX1041" fmla="*/ 11841346 w 12191999"/>
              <a:gd name="connsiteY1041" fmla="*/ 1442608 h 2070165"/>
              <a:gd name="connsiteX1042" fmla="*/ 11841346 w 12191999"/>
              <a:gd name="connsiteY1042" fmla="*/ 1481969 h 2070165"/>
              <a:gd name="connsiteX1043" fmla="*/ 11875437 w 12191999"/>
              <a:gd name="connsiteY1043" fmla="*/ 1481969 h 2070165"/>
              <a:gd name="connsiteX1044" fmla="*/ 11875437 w 12191999"/>
              <a:gd name="connsiteY1044" fmla="*/ 1427829 h 2070165"/>
              <a:gd name="connsiteX1045" fmla="*/ 12030075 w 12191999"/>
              <a:gd name="connsiteY1045" fmla="*/ 1427829 h 2070165"/>
              <a:gd name="connsiteX1046" fmla="*/ 12030075 w 12191999"/>
              <a:gd name="connsiteY1046" fmla="*/ 1694308 h 2070165"/>
              <a:gd name="connsiteX1047" fmla="*/ 12191999 w 12191999"/>
              <a:gd name="connsiteY1047" fmla="*/ 1694308 h 2070165"/>
              <a:gd name="connsiteX1048" fmla="*/ 12191999 w 12191999"/>
              <a:gd name="connsiteY1048" fmla="*/ 2070165 h 2070165"/>
              <a:gd name="connsiteX1049" fmla="*/ 11780934 w 12191999"/>
              <a:gd name="connsiteY1049" fmla="*/ 2070165 h 2070165"/>
              <a:gd name="connsiteX1050" fmla="*/ 11780934 w 12191999"/>
              <a:gd name="connsiteY1050" fmla="*/ 2018501 h 2070165"/>
              <a:gd name="connsiteX1051" fmla="*/ 11698976 w 12191999"/>
              <a:gd name="connsiteY1051" fmla="*/ 2018501 h 2070165"/>
              <a:gd name="connsiteX1052" fmla="*/ 11698976 w 12191999"/>
              <a:gd name="connsiteY1052" fmla="*/ 2070165 h 2070165"/>
              <a:gd name="connsiteX1053" fmla="*/ 11632154 w 12191999"/>
              <a:gd name="connsiteY1053" fmla="*/ 2070165 h 2070165"/>
              <a:gd name="connsiteX1054" fmla="*/ 11632154 w 12191999"/>
              <a:gd name="connsiteY1054" fmla="*/ 2018501 h 2070165"/>
              <a:gd name="connsiteX1055" fmla="*/ 11550196 w 12191999"/>
              <a:gd name="connsiteY1055" fmla="*/ 2018501 h 2070165"/>
              <a:gd name="connsiteX1056" fmla="*/ 11550196 w 12191999"/>
              <a:gd name="connsiteY1056" fmla="*/ 2070165 h 2070165"/>
              <a:gd name="connsiteX1057" fmla="*/ 11483374 w 12191999"/>
              <a:gd name="connsiteY1057" fmla="*/ 2070165 h 2070165"/>
              <a:gd name="connsiteX1058" fmla="*/ 11483374 w 12191999"/>
              <a:gd name="connsiteY1058" fmla="*/ 2018501 h 2070165"/>
              <a:gd name="connsiteX1059" fmla="*/ 11401416 w 12191999"/>
              <a:gd name="connsiteY1059" fmla="*/ 2018501 h 2070165"/>
              <a:gd name="connsiteX1060" fmla="*/ 11401416 w 12191999"/>
              <a:gd name="connsiteY1060" fmla="*/ 2070165 h 2070165"/>
              <a:gd name="connsiteX1061" fmla="*/ 11323165 w 12191999"/>
              <a:gd name="connsiteY1061" fmla="*/ 2070165 h 2070165"/>
              <a:gd name="connsiteX1062" fmla="*/ 11323165 w 12191999"/>
              <a:gd name="connsiteY1062" fmla="*/ 1958705 h 2070165"/>
              <a:gd name="connsiteX1063" fmla="*/ 11875437 w 12191999"/>
              <a:gd name="connsiteY1063" fmla="*/ 1958705 h 2070165"/>
              <a:gd name="connsiteX1064" fmla="*/ 11875437 w 12191999"/>
              <a:gd name="connsiteY1064" fmla="*/ 1934747 h 2070165"/>
              <a:gd name="connsiteX1065" fmla="*/ 11323165 w 12191999"/>
              <a:gd name="connsiteY1065" fmla="*/ 1934747 h 2070165"/>
              <a:gd name="connsiteX1066" fmla="*/ 11323165 w 12191999"/>
              <a:gd name="connsiteY1066" fmla="*/ 1761233 h 2070165"/>
              <a:gd name="connsiteX1067" fmla="*/ 11875437 w 12191999"/>
              <a:gd name="connsiteY1067" fmla="*/ 1761233 h 2070165"/>
              <a:gd name="connsiteX1068" fmla="*/ 11875437 w 12191999"/>
              <a:gd name="connsiteY1068" fmla="*/ 1737275 h 2070165"/>
              <a:gd name="connsiteX1069" fmla="*/ 11323165 w 12191999"/>
              <a:gd name="connsiteY1069" fmla="*/ 1737275 h 2070165"/>
              <a:gd name="connsiteX1070" fmla="*/ 11323165 w 12191999"/>
              <a:gd name="connsiteY1070" fmla="*/ 1563760 h 2070165"/>
              <a:gd name="connsiteX1071" fmla="*/ 11875437 w 12191999"/>
              <a:gd name="connsiteY1071" fmla="*/ 1563760 h 2070165"/>
              <a:gd name="connsiteX1072" fmla="*/ 11875437 w 12191999"/>
              <a:gd name="connsiteY1072" fmla="*/ 1539802 h 2070165"/>
              <a:gd name="connsiteX1073" fmla="*/ 11323165 w 12191999"/>
              <a:gd name="connsiteY1073" fmla="*/ 1539802 h 2070165"/>
              <a:gd name="connsiteX1074" fmla="*/ 11323165 w 12191999"/>
              <a:gd name="connsiteY1074" fmla="*/ 1481969 h 2070165"/>
              <a:gd name="connsiteX1075" fmla="*/ 11381170 w 12191999"/>
              <a:gd name="connsiteY1075" fmla="*/ 1481969 h 2070165"/>
              <a:gd name="connsiteX1076" fmla="*/ 11381170 w 12191999"/>
              <a:gd name="connsiteY1076" fmla="*/ 1442608 h 2070165"/>
              <a:gd name="connsiteX1077" fmla="*/ 11468294 w 12191999"/>
              <a:gd name="connsiteY1077" fmla="*/ 1442608 h 2070165"/>
              <a:gd name="connsiteX1078" fmla="*/ 11468294 w 12191999"/>
              <a:gd name="connsiteY1078" fmla="*/ 1402177 h 2070165"/>
              <a:gd name="connsiteX1079" fmla="*/ 11533813 w 12191999"/>
              <a:gd name="connsiteY1079" fmla="*/ 1402177 h 2070165"/>
              <a:gd name="connsiteX1080" fmla="*/ 9444482 w 12191999"/>
              <a:gd name="connsiteY1080" fmla="*/ 1355097 h 2070165"/>
              <a:gd name="connsiteX1081" fmla="*/ 9444482 w 12191999"/>
              <a:gd name="connsiteY1081" fmla="*/ 1447450 h 2070165"/>
              <a:gd name="connsiteX1082" fmla="*/ 9643306 w 12191999"/>
              <a:gd name="connsiteY1082" fmla="*/ 1447450 h 2070165"/>
              <a:gd name="connsiteX1083" fmla="*/ 9643306 w 12191999"/>
              <a:gd name="connsiteY1083" fmla="*/ 1355097 h 2070165"/>
              <a:gd name="connsiteX1084" fmla="*/ 9171376 w 12191999"/>
              <a:gd name="connsiteY1084" fmla="*/ 1355097 h 2070165"/>
              <a:gd name="connsiteX1085" fmla="*/ 9171376 w 12191999"/>
              <a:gd name="connsiteY1085" fmla="*/ 1447450 h 2070165"/>
              <a:gd name="connsiteX1086" fmla="*/ 9370200 w 12191999"/>
              <a:gd name="connsiteY1086" fmla="*/ 1447450 h 2070165"/>
              <a:gd name="connsiteX1087" fmla="*/ 9370200 w 12191999"/>
              <a:gd name="connsiteY1087" fmla="*/ 1355097 h 2070165"/>
              <a:gd name="connsiteX1088" fmla="*/ 2868734 w 12191999"/>
              <a:gd name="connsiteY1088" fmla="*/ 1355097 h 2070165"/>
              <a:gd name="connsiteX1089" fmla="*/ 2804611 w 12191999"/>
              <a:gd name="connsiteY1089" fmla="*/ 1402739 h 2070165"/>
              <a:gd name="connsiteX1090" fmla="*/ 2868734 w 12191999"/>
              <a:gd name="connsiteY1090" fmla="*/ 1450380 h 2070165"/>
              <a:gd name="connsiteX1091" fmla="*/ 2932855 w 12191999"/>
              <a:gd name="connsiteY1091" fmla="*/ 1402739 h 2070165"/>
              <a:gd name="connsiteX1092" fmla="*/ 2868734 w 12191999"/>
              <a:gd name="connsiteY1092" fmla="*/ 1355097 h 2070165"/>
              <a:gd name="connsiteX1093" fmla="*/ 2589672 w 12191999"/>
              <a:gd name="connsiteY1093" fmla="*/ 1352167 h 2070165"/>
              <a:gd name="connsiteX1094" fmla="*/ 2525550 w 12191999"/>
              <a:gd name="connsiteY1094" fmla="*/ 1399809 h 2070165"/>
              <a:gd name="connsiteX1095" fmla="*/ 2589672 w 12191999"/>
              <a:gd name="connsiteY1095" fmla="*/ 1447451 h 2070165"/>
              <a:gd name="connsiteX1096" fmla="*/ 2653794 w 12191999"/>
              <a:gd name="connsiteY1096" fmla="*/ 1399809 h 2070165"/>
              <a:gd name="connsiteX1097" fmla="*/ 2589672 w 12191999"/>
              <a:gd name="connsiteY1097" fmla="*/ 1352167 h 2070165"/>
              <a:gd name="connsiteX1098" fmla="*/ 11142869 w 12191999"/>
              <a:gd name="connsiteY1098" fmla="*/ 1330082 h 2070165"/>
              <a:gd name="connsiteX1099" fmla="*/ 11142869 w 12191999"/>
              <a:gd name="connsiteY1099" fmla="*/ 1453708 h 2070165"/>
              <a:gd name="connsiteX1100" fmla="*/ 11228389 w 12191999"/>
              <a:gd name="connsiteY1100" fmla="*/ 1453708 h 2070165"/>
              <a:gd name="connsiteX1101" fmla="*/ 11228389 w 12191999"/>
              <a:gd name="connsiteY1101" fmla="*/ 1330082 h 2070165"/>
              <a:gd name="connsiteX1102" fmla="*/ 11001633 w 12191999"/>
              <a:gd name="connsiteY1102" fmla="*/ 1330082 h 2070165"/>
              <a:gd name="connsiteX1103" fmla="*/ 11001633 w 12191999"/>
              <a:gd name="connsiteY1103" fmla="*/ 1453708 h 2070165"/>
              <a:gd name="connsiteX1104" fmla="*/ 11087153 w 12191999"/>
              <a:gd name="connsiteY1104" fmla="*/ 1453708 h 2070165"/>
              <a:gd name="connsiteX1105" fmla="*/ 11087153 w 12191999"/>
              <a:gd name="connsiteY1105" fmla="*/ 1330082 h 2070165"/>
              <a:gd name="connsiteX1106" fmla="*/ 10860302 w 12191999"/>
              <a:gd name="connsiteY1106" fmla="*/ 1330082 h 2070165"/>
              <a:gd name="connsiteX1107" fmla="*/ 10860302 w 12191999"/>
              <a:gd name="connsiteY1107" fmla="*/ 1453708 h 2070165"/>
              <a:gd name="connsiteX1108" fmla="*/ 10945822 w 12191999"/>
              <a:gd name="connsiteY1108" fmla="*/ 1453708 h 2070165"/>
              <a:gd name="connsiteX1109" fmla="*/ 10945822 w 12191999"/>
              <a:gd name="connsiteY1109" fmla="*/ 1330082 h 2070165"/>
              <a:gd name="connsiteX1110" fmla="*/ 10715106 w 12191999"/>
              <a:gd name="connsiteY1110" fmla="*/ 1330082 h 2070165"/>
              <a:gd name="connsiteX1111" fmla="*/ 10715106 w 12191999"/>
              <a:gd name="connsiteY1111" fmla="*/ 1453708 h 2070165"/>
              <a:gd name="connsiteX1112" fmla="*/ 10800626 w 12191999"/>
              <a:gd name="connsiteY1112" fmla="*/ 1453708 h 2070165"/>
              <a:gd name="connsiteX1113" fmla="*/ 10800626 w 12191999"/>
              <a:gd name="connsiteY1113" fmla="*/ 1330082 h 2070165"/>
              <a:gd name="connsiteX1114" fmla="*/ 10569911 w 12191999"/>
              <a:gd name="connsiteY1114" fmla="*/ 1330082 h 2070165"/>
              <a:gd name="connsiteX1115" fmla="*/ 10569911 w 12191999"/>
              <a:gd name="connsiteY1115" fmla="*/ 1453708 h 2070165"/>
              <a:gd name="connsiteX1116" fmla="*/ 10655431 w 12191999"/>
              <a:gd name="connsiteY1116" fmla="*/ 1453708 h 2070165"/>
              <a:gd name="connsiteX1117" fmla="*/ 10655431 w 12191999"/>
              <a:gd name="connsiteY1117" fmla="*/ 1330082 h 2070165"/>
              <a:gd name="connsiteX1118" fmla="*/ 10424717 w 12191999"/>
              <a:gd name="connsiteY1118" fmla="*/ 1330082 h 2070165"/>
              <a:gd name="connsiteX1119" fmla="*/ 10424717 w 12191999"/>
              <a:gd name="connsiteY1119" fmla="*/ 1453708 h 2070165"/>
              <a:gd name="connsiteX1120" fmla="*/ 10510237 w 12191999"/>
              <a:gd name="connsiteY1120" fmla="*/ 1453708 h 2070165"/>
              <a:gd name="connsiteX1121" fmla="*/ 10510237 w 12191999"/>
              <a:gd name="connsiteY1121" fmla="*/ 1330082 h 2070165"/>
              <a:gd name="connsiteX1122" fmla="*/ 10279523 w 12191999"/>
              <a:gd name="connsiteY1122" fmla="*/ 1330082 h 2070165"/>
              <a:gd name="connsiteX1123" fmla="*/ 10279523 w 12191999"/>
              <a:gd name="connsiteY1123" fmla="*/ 1453708 h 2070165"/>
              <a:gd name="connsiteX1124" fmla="*/ 10365043 w 12191999"/>
              <a:gd name="connsiteY1124" fmla="*/ 1453708 h 2070165"/>
              <a:gd name="connsiteX1125" fmla="*/ 10365043 w 12191999"/>
              <a:gd name="connsiteY1125" fmla="*/ 1330082 h 2070165"/>
              <a:gd name="connsiteX1126" fmla="*/ 10134328 w 12191999"/>
              <a:gd name="connsiteY1126" fmla="*/ 1330082 h 2070165"/>
              <a:gd name="connsiteX1127" fmla="*/ 10134328 w 12191999"/>
              <a:gd name="connsiteY1127" fmla="*/ 1453708 h 2070165"/>
              <a:gd name="connsiteX1128" fmla="*/ 10219847 w 12191999"/>
              <a:gd name="connsiteY1128" fmla="*/ 1453708 h 2070165"/>
              <a:gd name="connsiteX1129" fmla="*/ 10219847 w 12191999"/>
              <a:gd name="connsiteY1129" fmla="*/ 1330082 h 2070165"/>
              <a:gd name="connsiteX1130" fmla="*/ 9989134 w 12191999"/>
              <a:gd name="connsiteY1130" fmla="*/ 1330082 h 2070165"/>
              <a:gd name="connsiteX1131" fmla="*/ 9989134 w 12191999"/>
              <a:gd name="connsiteY1131" fmla="*/ 1453708 h 2070165"/>
              <a:gd name="connsiteX1132" fmla="*/ 10074653 w 12191999"/>
              <a:gd name="connsiteY1132" fmla="*/ 1453708 h 2070165"/>
              <a:gd name="connsiteX1133" fmla="*/ 10074653 w 12191999"/>
              <a:gd name="connsiteY1133" fmla="*/ 1330082 h 2070165"/>
              <a:gd name="connsiteX1134" fmla="*/ 1384659 w 12191999"/>
              <a:gd name="connsiteY1134" fmla="*/ 1330082 h 2070165"/>
              <a:gd name="connsiteX1135" fmla="*/ 1384659 w 12191999"/>
              <a:gd name="connsiteY1135" fmla="*/ 1453708 h 2070165"/>
              <a:gd name="connsiteX1136" fmla="*/ 1470179 w 12191999"/>
              <a:gd name="connsiteY1136" fmla="*/ 1453708 h 2070165"/>
              <a:gd name="connsiteX1137" fmla="*/ 1470179 w 12191999"/>
              <a:gd name="connsiteY1137" fmla="*/ 1330082 h 2070165"/>
              <a:gd name="connsiteX1138" fmla="*/ 1243423 w 12191999"/>
              <a:gd name="connsiteY1138" fmla="*/ 1330082 h 2070165"/>
              <a:gd name="connsiteX1139" fmla="*/ 1243423 w 12191999"/>
              <a:gd name="connsiteY1139" fmla="*/ 1453708 h 2070165"/>
              <a:gd name="connsiteX1140" fmla="*/ 1328943 w 12191999"/>
              <a:gd name="connsiteY1140" fmla="*/ 1453708 h 2070165"/>
              <a:gd name="connsiteX1141" fmla="*/ 1328943 w 12191999"/>
              <a:gd name="connsiteY1141" fmla="*/ 1330082 h 2070165"/>
              <a:gd name="connsiteX1142" fmla="*/ 1102092 w 12191999"/>
              <a:gd name="connsiteY1142" fmla="*/ 1330082 h 2070165"/>
              <a:gd name="connsiteX1143" fmla="*/ 1102092 w 12191999"/>
              <a:gd name="connsiteY1143" fmla="*/ 1453708 h 2070165"/>
              <a:gd name="connsiteX1144" fmla="*/ 1187612 w 12191999"/>
              <a:gd name="connsiteY1144" fmla="*/ 1453708 h 2070165"/>
              <a:gd name="connsiteX1145" fmla="*/ 1187612 w 12191999"/>
              <a:gd name="connsiteY1145" fmla="*/ 1330082 h 2070165"/>
              <a:gd name="connsiteX1146" fmla="*/ 956897 w 12191999"/>
              <a:gd name="connsiteY1146" fmla="*/ 1330082 h 2070165"/>
              <a:gd name="connsiteX1147" fmla="*/ 956897 w 12191999"/>
              <a:gd name="connsiteY1147" fmla="*/ 1453708 h 2070165"/>
              <a:gd name="connsiteX1148" fmla="*/ 1042417 w 12191999"/>
              <a:gd name="connsiteY1148" fmla="*/ 1453708 h 2070165"/>
              <a:gd name="connsiteX1149" fmla="*/ 1042417 w 12191999"/>
              <a:gd name="connsiteY1149" fmla="*/ 1330082 h 2070165"/>
              <a:gd name="connsiteX1150" fmla="*/ 811701 w 12191999"/>
              <a:gd name="connsiteY1150" fmla="*/ 1330082 h 2070165"/>
              <a:gd name="connsiteX1151" fmla="*/ 811701 w 12191999"/>
              <a:gd name="connsiteY1151" fmla="*/ 1453708 h 2070165"/>
              <a:gd name="connsiteX1152" fmla="*/ 897221 w 12191999"/>
              <a:gd name="connsiteY1152" fmla="*/ 1453708 h 2070165"/>
              <a:gd name="connsiteX1153" fmla="*/ 897221 w 12191999"/>
              <a:gd name="connsiteY1153" fmla="*/ 1330082 h 2070165"/>
              <a:gd name="connsiteX1154" fmla="*/ 666508 w 12191999"/>
              <a:gd name="connsiteY1154" fmla="*/ 1330082 h 2070165"/>
              <a:gd name="connsiteX1155" fmla="*/ 666508 w 12191999"/>
              <a:gd name="connsiteY1155" fmla="*/ 1453708 h 2070165"/>
              <a:gd name="connsiteX1156" fmla="*/ 752027 w 12191999"/>
              <a:gd name="connsiteY1156" fmla="*/ 1453708 h 2070165"/>
              <a:gd name="connsiteX1157" fmla="*/ 752027 w 12191999"/>
              <a:gd name="connsiteY1157" fmla="*/ 1330082 h 2070165"/>
              <a:gd name="connsiteX1158" fmla="*/ 521314 w 12191999"/>
              <a:gd name="connsiteY1158" fmla="*/ 1330082 h 2070165"/>
              <a:gd name="connsiteX1159" fmla="*/ 521314 w 12191999"/>
              <a:gd name="connsiteY1159" fmla="*/ 1453708 h 2070165"/>
              <a:gd name="connsiteX1160" fmla="*/ 606833 w 12191999"/>
              <a:gd name="connsiteY1160" fmla="*/ 1453708 h 2070165"/>
              <a:gd name="connsiteX1161" fmla="*/ 606833 w 12191999"/>
              <a:gd name="connsiteY1161" fmla="*/ 1330082 h 2070165"/>
              <a:gd name="connsiteX1162" fmla="*/ 376120 w 12191999"/>
              <a:gd name="connsiteY1162" fmla="*/ 1330082 h 2070165"/>
              <a:gd name="connsiteX1163" fmla="*/ 376120 w 12191999"/>
              <a:gd name="connsiteY1163" fmla="*/ 1453708 h 2070165"/>
              <a:gd name="connsiteX1164" fmla="*/ 461639 w 12191999"/>
              <a:gd name="connsiteY1164" fmla="*/ 1453708 h 2070165"/>
              <a:gd name="connsiteX1165" fmla="*/ 461639 w 12191999"/>
              <a:gd name="connsiteY1165" fmla="*/ 1330082 h 2070165"/>
              <a:gd name="connsiteX1166" fmla="*/ 230926 w 12191999"/>
              <a:gd name="connsiteY1166" fmla="*/ 1330082 h 2070165"/>
              <a:gd name="connsiteX1167" fmla="*/ 230926 w 12191999"/>
              <a:gd name="connsiteY1167" fmla="*/ 1453708 h 2070165"/>
              <a:gd name="connsiteX1168" fmla="*/ 316446 w 12191999"/>
              <a:gd name="connsiteY1168" fmla="*/ 1453708 h 2070165"/>
              <a:gd name="connsiteX1169" fmla="*/ 316446 w 12191999"/>
              <a:gd name="connsiteY1169" fmla="*/ 1330082 h 2070165"/>
              <a:gd name="connsiteX1170" fmla="*/ 1775603 w 12191999"/>
              <a:gd name="connsiteY1170" fmla="*/ 1326791 h 2070165"/>
              <a:gd name="connsiteX1171" fmla="*/ 1913656 w 12191999"/>
              <a:gd name="connsiteY1171" fmla="*/ 1326791 h 2070165"/>
              <a:gd name="connsiteX1172" fmla="*/ 1913656 w 12191999"/>
              <a:gd name="connsiteY1172" fmla="*/ 1373871 h 2070165"/>
              <a:gd name="connsiteX1173" fmla="*/ 1986190 w 12191999"/>
              <a:gd name="connsiteY1173" fmla="*/ 1373871 h 2070165"/>
              <a:gd name="connsiteX1174" fmla="*/ 1986190 w 12191999"/>
              <a:gd name="connsiteY1174" fmla="*/ 1414302 h 2070165"/>
              <a:gd name="connsiteX1175" fmla="*/ 2083136 w 12191999"/>
              <a:gd name="connsiteY1175" fmla="*/ 1414302 h 2070165"/>
              <a:gd name="connsiteX1176" fmla="*/ 2083136 w 12191999"/>
              <a:gd name="connsiteY1176" fmla="*/ 1453663 h 2070165"/>
              <a:gd name="connsiteX1177" fmla="*/ 2117227 w 12191999"/>
              <a:gd name="connsiteY1177" fmla="*/ 1453663 h 2070165"/>
              <a:gd name="connsiteX1178" fmla="*/ 2117227 w 12191999"/>
              <a:gd name="connsiteY1178" fmla="*/ 1511496 h 2070165"/>
              <a:gd name="connsiteX1179" fmla="*/ 1564955 w 12191999"/>
              <a:gd name="connsiteY1179" fmla="*/ 1511496 h 2070165"/>
              <a:gd name="connsiteX1180" fmla="*/ 1564955 w 12191999"/>
              <a:gd name="connsiteY1180" fmla="*/ 1453663 h 2070165"/>
              <a:gd name="connsiteX1181" fmla="*/ 1622960 w 12191999"/>
              <a:gd name="connsiteY1181" fmla="*/ 1453663 h 2070165"/>
              <a:gd name="connsiteX1182" fmla="*/ 1622960 w 12191999"/>
              <a:gd name="connsiteY1182" fmla="*/ 1414302 h 2070165"/>
              <a:gd name="connsiteX1183" fmla="*/ 1710084 w 12191999"/>
              <a:gd name="connsiteY1183" fmla="*/ 1414302 h 2070165"/>
              <a:gd name="connsiteX1184" fmla="*/ 1710084 w 12191999"/>
              <a:gd name="connsiteY1184" fmla="*/ 1373871 h 2070165"/>
              <a:gd name="connsiteX1185" fmla="*/ 1775603 w 12191999"/>
              <a:gd name="connsiteY1185" fmla="*/ 1373871 h 2070165"/>
              <a:gd name="connsiteX1186" fmla="*/ 6351644 w 12191999"/>
              <a:gd name="connsiteY1186" fmla="*/ 1323797 h 2070165"/>
              <a:gd name="connsiteX1187" fmla="*/ 6351644 w 12191999"/>
              <a:gd name="connsiteY1187" fmla="*/ 1423450 h 2070165"/>
              <a:gd name="connsiteX1188" fmla="*/ 6410085 w 12191999"/>
              <a:gd name="connsiteY1188" fmla="*/ 1423450 h 2070165"/>
              <a:gd name="connsiteX1189" fmla="*/ 6410085 w 12191999"/>
              <a:gd name="connsiteY1189" fmla="*/ 1323797 h 2070165"/>
              <a:gd name="connsiteX1190" fmla="*/ 6268849 w 12191999"/>
              <a:gd name="connsiteY1190" fmla="*/ 1323797 h 2070165"/>
              <a:gd name="connsiteX1191" fmla="*/ 6268849 w 12191999"/>
              <a:gd name="connsiteY1191" fmla="*/ 1423450 h 2070165"/>
              <a:gd name="connsiteX1192" fmla="*/ 6327291 w 12191999"/>
              <a:gd name="connsiteY1192" fmla="*/ 1423450 h 2070165"/>
              <a:gd name="connsiteX1193" fmla="*/ 6327291 w 12191999"/>
              <a:gd name="connsiteY1193" fmla="*/ 1323797 h 2070165"/>
              <a:gd name="connsiteX1194" fmla="*/ 6186056 w 12191999"/>
              <a:gd name="connsiteY1194" fmla="*/ 1323797 h 2070165"/>
              <a:gd name="connsiteX1195" fmla="*/ 6186056 w 12191999"/>
              <a:gd name="connsiteY1195" fmla="*/ 1423450 h 2070165"/>
              <a:gd name="connsiteX1196" fmla="*/ 6244498 w 12191999"/>
              <a:gd name="connsiteY1196" fmla="*/ 1423450 h 2070165"/>
              <a:gd name="connsiteX1197" fmla="*/ 6244498 w 12191999"/>
              <a:gd name="connsiteY1197" fmla="*/ 1323797 h 2070165"/>
              <a:gd name="connsiteX1198" fmla="*/ 6103264 w 12191999"/>
              <a:gd name="connsiteY1198" fmla="*/ 1323797 h 2070165"/>
              <a:gd name="connsiteX1199" fmla="*/ 6103264 w 12191999"/>
              <a:gd name="connsiteY1199" fmla="*/ 1423450 h 2070165"/>
              <a:gd name="connsiteX1200" fmla="*/ 6161704 w 12191999"/>
              <a:gd name="connsiteY1200" fmla="*/ 1423450 h 2070165"/>
              <a:gd name="connsiteX1201" fmla="*/ 6161704 w 12191999"/>
              <a:gd name="connsiteY1201" fmla="*/ 1323797 h 2070165"/>
              <a:gd name="connsiteX1202" fmla="*/ 6020469 w 12191999"/>
              <a:gd name="connsiteY1202" fmla="*/ 1323797 h 2070165"/>
              <a:gd name="connsiteX1203" fmla="*/ 6020469 w 12191999"/>
              <a:gd name="connsiteY1203" fmla="*/ 1423450 h 2070165"/>
              <a:gd name="connsiteX1204" fmla="*/ 6078911 w 12191999"/>
              <a:gd name="connsiteY1204" fmla="*/ 1423450 h 2070165"/>
              <a:gd name="connsiteX1205" fmla="*/ 6078911 w 12191999"/>
              <a:gd name="connsiteY1205" fmla="*/ 1323797 h 2070165"/>
              <a:gd name="connsiteX1206" fmla="*/ 8483306 w 12191999"/>
              <a:gd name="connsiteY1206" fmla="*/ 1301622 h 2070165"/>
              <a:gd name="connsiteX1207" fmla="*/ 8472009 w 12191999"/>
              <a:gd name="connsiteY1207" fmla="*/ 1310016 h 2070165"/>
              <a:gd name="connsiteX1208" fmla="*/ 8472009 w 12191999"/>
              <a:gd name="connsiteY1208" fmla="*/ 1343590 h 2070165"/>
              <a:gd name="connsiteX1209" fmla="*/ 8483306 w 12191999"/>
              <a:gd name="connsiteY1209" fmla="*/ 1351983 h 2070165"/>
              <a:gd name="connsiteX1210" fmla="*/ 9012984 w 12191999"/>
              <a:gd name="connsiteY1210" fmla="*/ 1351983 h 2070165"/>
              <a:gd name="connsiteX1211" fmla="*/ 9024281 w 12191999"/>
              <a:gd name="connsiteY1211" fmla="*/ 1343590 h 2070165"/>
              <a:gd name="connsiteX1212" fmla="*/ 9024281 w 12191999"/>
              <a:gd name="connsiteY1212" fmla="*/ 1310016 h 2070165"/>
              <a:gd name="connsiteX1213" fmla="*/ 9012984 w 12191999"/>
              <a:gd name="connsiteY1213" fmla="*/ 1301622 h 2070165"/>
              <a:gd name="connsiteX1214" fmla="*/ 6837698 w 12191999"/>
              <a:gd name="connsiteY1214" fmla="*/ 1301622 h 2070165"/>
              <a:gd name="connsiteX1215" fmla="*/ 6826401 w 12191999"/>
              <a:gd name="connsiteY1215" fmla="*/ 1310016 h 2070165"/>
              <a:gd name="connsiteX1216" fmla="*/ 6826401 w 12191999"/>
              <a:gd name="connsiteY1216" fmla="*/ 1343590 h 2070165"/>
              <a:gd name="connsiteX1217" fmla="*/ 6837698 w 12191999"/>
              <a:gd name="connsiteY1217" fmla="*/ 1351983 h 2070165"/>
              <a:gd name="connsiteX1218" fmla="*/ 7367375 w 12191999"/>
              <a:gd name="connsiteY1218" fmla="*/ 1351983 h 2070165"/>
              <a:gd name="connsiteX1219" fmla="*/ 7378673 w 12191999"/>
              <a:gd name="connsiteY1219" fmla="*/ 1343590 h 2070165"/>
              <a:gd name="connsiteX1220" fmla="*/ 7378673 w 12191999"/>
              <a:gd name="connsiteY1220" fmla="*/ 1310016 h 2070165"/>
              <a:gd name="connsiteX1221" fmla="*/ 7367375 w 12191999"/>
              <a:gd name="connsiteY1221" fmla="*/ 1301622 h 2070165"/>
              <a:gd name="connsiteX1222" fmla="*/ 3824872 w 12191999"/>
              <a:gd name="connsiteY1222" fmla="*/ 1301622 h 2070165"/>
              <a:gd name="connsiteX1223" fmla="*/ 3813574 w 12191999"/>
              <a:gd name="connsiteY1223" fmla="*/ 1310016 h 2070165"/>
              <a:gd name="connsiteX1224" fmla="*/ 3813574 w 12191999"/>
              <a:gd name="connsiteY1224" fmla="*/ 1343590 h 2070165"/>
              <a:gd name="connsiteX1225" fmla="*/ 3824872 w 12191999"/>
              <a:gd name="connsiteY1225" fmla="*/ 1351983 h 2070165"/>
              <a:gd name="connsiteX1226" fmla="*/ 4354548 w 12191999"/>
              <a:gd name="connsiteY1226" fmla="*/ 1351983 h 2070165"/>
              <a:gd name="connsiteX1227" fmla="*/ 4365844 w 12191999"/>
              <a:gd name="connsiteY1227" fmla="*/ 1343590 h 2070165"/>
              <a:gd name="connsiteX1228" fmla="*/ 4365844 w 12191999"/>
              <a:gd name="connsiteY1228" fmla="*/ 1310016 h 2070165"/>
              <a:gd name="connsiteX1229" fmla="*/ 4354548 w 12191999"/>
              <a:gd name="connsiteY1229" fmla="*/ 1301622 h 2070165"/>
              <a:gd name="connsiteX1230" fmla="*/ 9284775 w 12191999"/>
              <a:gd name="connsiteY1230" fmla="*/ 1261668 h 2070165"/>
              <a:gd name="connsiteX1231" fmla="*/ 9284775 w 12191999"/>
              <a:gd name="connsiteY1231" fmla="*/ 1322444 h 2070165"/>
              <a:gd name="connsiteX1232" fmla="*/ 9688442 w 12191999"/>
              <a:gd name="connsiteY1232" fmla="*/ 1322444 h 2070165"/>
              <a:gd name="connsiteX1233" fmla="*/ 9688442 w 12191999"/>
              <a:gd name="connsiteY1233" fmla="*/ 1261668 h 2070165"/>
              <a:gd name="connsiteX1234" fmla="*/ 9100450 w 12191999"/>
              <a:gd name="connsiteY1234" fmla="*/ 1261668 h 2070165"/>
              <a:gd name="connsiteX1235" fmla="*/ 9100450 w 12191999"/>
              <a:gd name="connsiteY1235" fmla="*/ 1322444 h 2070165"/>
              <a:gd name="connsiteX1236" fmla="*/ 9240798 w 12191999"/>
              <a:gd name="connsiteY1236" fmla="*/ 1322444 h 2070165"/>
              <a:gd name="connsiteX1237" fmla="*/ 9240798 w 12191999"/>
              <a:gd name="connsiteY1237" fmla="*/ 1261668 h 2070165"/>
              <a:gd name="connsiteX1238" fmla="*/ 2453541 w 12191999"/>
              <a:gd name="connsiteY1238" fmla="*/ 1261668 h 2070165"/>
              <a:gd name="connsiteX1239" fmla="*/ 2453541 w 12191999"/>
              <a:gd name="connsiteY1239" fmla="*/ 1322444 h 2070165"/>
              <a:gd name="connsiteX1240" fmla="*/ 3024257 w 12191999"/>
              <a:gd name="connsiteY1240" fmla="*/ 1322444 h 2070165"/>
              <a:gd name="connsiteX1241" fmla="*/ 3024257 w 12191999"/>
              <a:gd name="connsiteY1241" fmla="*/ 1261668 h 2070165"/>
              <a:gd name="connsiteX1242" fmla="*/ 2192935 w 12191999"/>
              <a:gd name="connsiteY1242" fmla="*/ 1261668 h 2070165"/>
              <a:gd name="connsiteX1243" fmla="*/ 2192935 w 12191999"/>
              <a:gd name="connsiteY1243" fmla="*/ 1322444 h 2070165"/>
              <a:gd name="connsiteX1244" fmla="*/ 2391362 w 12191999"/>
              <a:gd name="connsiteY1244" fmla="*/ 1322444 h 2070165"/>
              <a:gd name="connsiteX1245" fmla="*/ 2391362 w 12191999"/>
              <a:gd name="connsiteY1245" fmla="*/ 1261668 h 2070165"/>
              <a:gd name="connsiteX1246" fmla="*/ 7456345 w 12191999"/>
              <a:gd name="connsiteY1246" fmla="*/ 1237078 h 2070165"/>
              <a:gd name="connsiteX1247" fmla="*/ 7442092 w 12191999"/>
              <a:gd name="connsiteY1247" fmla="*/ 1247668 h 2070165"/>
              <a:gd name="connsiteX1248" fmla="*/ 7442092 w 12191999"/>
              <a:gd name="connsiteY1248" fmla="*/ 1290025 h 2070165"/>
              <a:gd name="connsiteX1249" fmla="*/ 7456345 w 12191999"/>
              <a:gd name="connsiteY1249" fmla="*/ 1300615 h 2070165"/>
              <a:gd name="connsiteX1250" fmla="*/ 7824762 w 12191999"/>
              <a:gd name="connsiteY1250" fmla="*/ 1300615 h 2070165"/>
              <a:gd name="connsiteX1251" fmla="*/ 7839015 w 12191999"/>
              <a:gd name="connsiteY1251" fmla="*/ 1290025 h 2070165"/>
              <a:gd name="connsiteX1252" fmla="*/ 7839015 w 12191999"/>
              <a:gd name="connsiteY1252" fmla="*/ 1247668 h 2070165"/>
              <a:gd name="connsiteX1253" fmla="*/ 7824762 w 12191999"/>
              <a:gd name="connsiteY1253" fmla="*/ 1237078 h 2070165"/>
              <a:gd name="connsiteX1254" fmla="*/ 8483306 w 12191999"/>
              <a:gd name="connsiteY1254" fmla="*/ 1200127 h 2070165"/>
              <a:gd name="connsiteX1255" fmla="*/ 8472009 w 12191999"/>
              <a:gd name="connsiteY1255" fmla="*/ 1208520 h 2070165"/>
              <a:gd name="connsiteX1256" fmla="*/ 8472009 w 12191999"/>
              <a:gd name="connsiteY1256" fmla="*/ 1242094 h 2070165"/>
              <a:gd name="connsiteX1257" fmla="*/ 8483306 w 12191999"/>
              <a:gd name="connsiteY1257" fmla="*/ 1250488 h 2070165"/>
              <a:gd name="connsiteX1258" fmla="*/ 9012984 w 12191999"/>
              <a:gd name="connsiteY1258" fmla="*/ 1250488 h 2070165"/>
              <a:gd name="connsiteX1259" fmla="*/ 9024281 w 12191999"/>
              <a:gd name="connsiteY1259" fmla="*/ 1242094 h 2070165"/>
              <a:gd name="connsiteX1260" fmla="*/ 9024281 w 12191999"/>
              <a:gd name="connsiteY1260" fmla="*/ 1208520 h 2070165"/>
              <a:gd name="connsiteX1261" fmla="*/ 9012984 w 12191999"/>
              <a:gd name="connsiteY1261" fmla="*/ 1200127 h 2070165"/>
              <a:gd name="connsiteX1262" fmla="*/ 6837698 w 12191999"/>
              <a:gd name="connsiteY1262" fmla="*/ 1200127 h 2070165"/>
              <a:gd name="connsiteX1263" fmla="*/ 6826401 w 12191999"/>
              <a:gd name="connsiteY1263" fmla="*/ 1208520 h 2070165"/>
              <a:gd name="connsiteX1264" fmla="*/ 6826401 w 12191999"/>
              <a:gd name="connsiteY1264" fmla="*/ 1242094 h 2070165"/>
              <a:gd name="connsiteX1265" fmla="*/ 6837698 w 12191999"/>
              <a:gd name="connsiteY1265" fmla="*/ 1250488 h 2070165"/>
              <a:gd name="connsiteX1266" fmla="*/ 7367375 w 12191999"/>
              <a:gd name="connsiteY1266" fmla="*/ 1250488 h 2070165"/>
              <a:gd name="connsiteX1267" fmla="*/ 7378673 w 12191999"/>
              <a:gd name="connsiteY1267" fmla="*/ 1242094 h 2070165"/>
              <a:gd name="connsiteX1268" fmla="*/ 7378673 w 12191999"/>
              <a:gd name="connsiteY1268" fmla="*/ 1208520 h 2070165"/>
              <a:gd name="connsiteX1269" fmla="*/ 7367375 w 12191999"/>
              <a:gd name="connsiteY1269" fmla="*/ 1200127 h 2070165"/>
              <a:gd name="connsiteX1270" fmla="*/ 3824872 w 12191999"/>
              <a:gd name="connsiteY1270" fmla="*/ 1200127 h 2070165"/>
              <a:gd name="connsiteX1271" fmla="*/ 3813574 w 12191999"/>
              <a:gd name="connsiteY1271" fmla="*/ 1208520 h 2070165"/>
              <a:gd name="connsiteX1272" fmla="*/ 3813574 w 12191999"/>
              <a:gd name="connsiteY1272" fmla="*/ 1242094 h 2070165"/>
              <a:gd name="connsiteX1273" fmla="*/ 3824872 w 12191999"/>
              <a:gd name="connsiteY1273" fmla="*/ 1250488 h 2070165"/>
              <a:gd name="connsiteX1274" fmla="*/ 4354548 w 12191999"/>
              <a:gd name="connsiteY1274" fmla="*/ 1250488 h 2070165"/>
              <a:gd name="connsiteX1275" fmla="*/ 4365844 w 12191999"/>
              <a:gd name="connsiteY1275" fmla="*/ 1242094 h 2070165"/>
              <a:gd name="connsiteX1276" fmla="*/ 4365844 w 12191999"/>
              <a:gd name="connsiteY1276" fmla="*/ 1208520 h 2070165"/>
              <a:gd name="connsiteX1277" fmla="*/ 4354548 w 12191999"/>
              <a:gd name="connsiteY1277" fmla="*/ 1200127 h 2070165"/>
              <a:gd name="connsiteX1278" fmla="*/ 6351644 w 12191999"/>
              <a:gd name="connsiteY1278" fmla="*/ 1191775 h 2070165"/>
              <a:gd name="connsiteX1279" fmla="*/ 6351644 w 12191999"/>
              <a:gd name="connsiteY1279" fmla="*/ 1291428 h 2070165"/>
              <a:gd name="connsiteX1280" fmla="*/ 6410085 w 12191999"/>
              <a:gd name="connsiteY1280" fmla="*/ 1291428 h 2070165"/>
              <a:gd name="connsiteX1281" fmla="*/ 6410085 w 12191999"/>
              <a:gd name="connsiteY1281" fmla="*/ 1191775 h 2070165"/>
              <a:gd name="connsiteX1282" fmla="*/ 6268849 w 12191999"/>
              <a:gd name="connsiteY1282" fmla="*/ 1191775 h 2070165"/>
              <a:gd name="connsiteX1283" fmla="*/ 6268849 w 12191999"/>
              <a:gd name="connsiteY1283" fmla="*/ 1291428 h 2070165"/>
              <a:gd name="connsiteX1284" fmla="*/ 6327291 w 12191999"/>
              <a:gd name="connsiteY1284" fmla="*/ 1291428 h 2070165"/>
              <a:gd name="connsiteX1285" fmla="*/ 6327291 w 12191999"/>
              <a:gd name="connsiteY1285" fmla="*/ 1191775 h 2070165"/>
              <a:gd name="connsiteX1286" fmla="*/ 6186056 w 12191999"/>
              <a:gd name="connsiteY1286" fmla="*/ 1191775 h 2070165"/>
              <a:gd name="connsiteX1287" fmla="*/ 6186056 w 12191999"/>
              <a:gd name="connsiteY1287" fmla="*/ 1291428 h 2070165"/>
              <a:gd name="connsiteX1288" fmla="*/ 6244498 w 12191999"/>
              <a:gd name="connsiteY1288" fmla="*/ 1291428 h 2070165"/>
              <a:gd name="connsiteX1289" fmla="*/ 6244498 w 12191999"/>
              <a:gd name="connsiteY1289" fmla="*/ 1191775 h 2070165"/>
              <a:gd name="connsiteX1290" fmla="*/ 6103264 w 12191999"/>
              <a:gd name="connsiteY1290" fmla="*/ 1191775 h 2070165"/>
              <a:gd name="connsiteX1291" fmla="*/ 6103264 w 12191999"/>
              <a:gd name="connsiteY1291" fmla="*/ 1291428 h 2070165"/>
              <a:gd name="connsiteX1292" fmla="*/ 6161704 w 12191999"/>
              <a:gd name="connsiteY1292" fmla="*/ 1291428 h 2070165"/>
              <a:gd name="connsiteX1293" fmla="*/ 6161704 w 12191999"/>
              <a:gd name="connsiteY1293" fmla="*/ 1191775 h 2070165"/>
              <a:gd name="connsiteX1294" fmla="*/ 6020469 w 12191999"/>
              <a:gd name="connsiteY1294" fmla="*/ 1191775 h 2070165"/>
              <a:gd name="connsiteX1295" fmla="*/ 6020469 w 12191999"/>
              <a:gd name="connsiteY1295" fmla="*/ 1291428 h 2070165"/>
              <a:gd name="connsiteX1296" fmla="*/ 6078911 w 12191999"/>
              <a:gd name="connsiteY1296" fmla="*/ 1291428 h 2070165"/>
              <a:gd name="connsiteX1297" fmla="*/ 6078911 w 12191999"/>
              <a:gd name="connsiteY1297" fmla="*/ 1191775 h 2070165"/>
              <a:gd name="connsiteX1298" fmla="*/ 9284775 w 12191999"/>
              <a:gd name="connsiteY1298" fmla="*/ 1151652 h 2070165"/>
              <a:gd name="connsiteX1299" fmla="*/ 9284775 w 12191999"/>
              <a:gd name="connsiteY1299" fmla="*/ 1212428 h 2070165"/>
              <a:gd name="connsiteX1300" fmla="*/ 9688442 w 12191999"/>
              <a:gd name="connsiteY1300" fmla="*/ 1212428 h 2070165"/>
              <a:gd name="connsiteX1301" fmla="*/ 9688442 w 12191999"/>
              <a:gd name="connsiteY1301" fmla="*/ 1151652 h 2070165"/>
              <a:gd name="connsiteX1302" fmla="*/ 9100450 w 12191999"/>
              <a:gd name="connsiteY1302" fmla="*/ 1151652 h 2070165"/>
              <a:gd name="connsiteX1303" fmla="*/ 9100450 w 12191999"/>
              <a:gd name="connsiteY1303" fmla="*/ 1212428 h 2070165"/>
              <a:gd name="connsiteX1304" fmla="*/ 9240798 w 12191999"/>
              <a:gd name="connsiteY1304" fmla="*/ 1212428 h 2070165"/>
              <a:gd name="connsiteX1305" fmla="*/ 9240798 w 12191999"/>
              <a:gd name="connsiteY1305" fmla="*/ 1151652 h 2070165"/>
              <a:gd name="connsiteX1306" fmla="*/ 2453541 w 12191999"/>
              <a:gd name="connsiteY1306" fmla="*/ 1151652 h 2070165"/>
              <a:gd name="connsiteX1307" fmla="*/ 2453541 w 12191999"/>
              <a:gd name="connsiteY1307" fmla="*/ 1212428 h 2070165"/>
              <a:gd name="connsiteX1308" fmla="*/ 3024257 w 12191999"/>
              <a:gd name="connsiteY1308" fmla="*/ 1212428 h 2070165"/>
              <a:gd name="connsiteX1309" fmla="*/ 3024257 w 12191999"/>
              <a:gd name="connsiteY1309" fmla="*/ 1151652 h 2070165"/>
              <a:gd name="connsiteX1310" fmla="*/ 2192935 w 12191999"/>
              <a:gd name="connsiteY1310" fmla="*/ 1151652 h 2070165"/>
              <a:gd name="connsiteX1311" fmla="*/ 2192935 w 12191999"/>
              <a:gd name="connsiteY1311" fmla="*/ 1212428 h 2070165"/>
              <a:gd name="connsiteX1312" fmla="*/ 2391362 w 12191999"/>
              <a:gd name="connsiteY1312" fmla="*/ 1212428 h 2070165"/>
              <a:gd name="connsiteX1313" fmla="*/ 2391362 w 12191999"/>
              <a:gd name="connsiteY1313" fmla="*/ 1151652 h 2070165"/>
              <a:gd name="connsiteX1314" fmla="*/ 10860302 w 12191999"/>
              <a:gd name="connsiteY1314" fmla="*/ 1143099 h 2070165"/>
              <a:gd name="connsiteX1315" fmla="*/ 10860302 w 12191999"/>
              <a:gd name="connsiteY1315" fmla="*/ 1266725 h 2070165"/>
              <a:gd name="connsiteX1316" fmla="*/ 10945822 w 12191999"/>
              <a:gd name="connsiteY1316" fmla="*/ 1266725 h 2070165"/>
              <a:gd name="connsiteX1317" fmla="*/ 10945822 w 12191999"/>
              <a:gd name="connsiteY1317" fmla="*/ 1143099 h 2070165"/>
              <a:gd name="connsiteX1318" fmla="*/ 10715105 w 12191999"/>
              <a:gd name="connsiteY1318" fmla="*/ 1143099 h 2070165"/>
              <a:gd name="connsiteX1319" fmla="*/ 10715105 w 12191999"/>
              <a:gd name="connsiteY1319" fmla="*/ 1266725 h 2070165"/>
              <a:gd name="connsiteX1320" fmla="*/ 10800625 w 12191999"/>
              <a:gd name="connsiteY1320" fmla="*/ 1266725 h 2070165"/>
              <a:gd name="connsiteX1321" fmla="*/ 10800625 w 12191999"/>
              <a:gd name="connsiteY1321" fmla="*/ 1143099 h 2070165"/>
              <a:gd name="connsiteX1322" fmla="*/ 10569911 w 12191999"/>
              <a:gd name="connsiteY1322" fmla="*/ 1143099 h 2070165"/>
              <a:gd name="connsiteX1323" fmla="*/ 10569911 w 12191999"/>
              <a:gd name="connsiteY1323" fmla="*/ 1266725 h 2070165"/>
              <a:gd name="connsiteX1324" fmla="*/ 10655431 w 12191999"/>
              <a:gd name="connsiteY1324" fmla="*/ 1266725 h 2070165"/>
              <a:gd name="connsiteX1325" fmla="*/ 10655431 w 12191999"/>
              <a:gd name="connsiteY1325" fmla="*/ 1143099 h 2070165"/>
              <a:gd name="connsiteX1326" fmla="*/ 10424717 w 12191999"/>
              <a:gd name="connsiteY1326" fmla="*/ 1143099 h 2070165"/>
              <a:gd name="connsiteX1327" fmla="*/ 10424717 w 12191999"/>
              <a:gd name="connsiteY1327" fmla="*/ 1266725 h 2070165"/>
              <a:gd name="connsiteX1328" fmla="*/ 10510237 w 12191999"/>
              <a:gd name="connsiteY1328" fmla="*/ 1266725 h 2070165"/>
              <a:gd name="connsiteX1329" fmla="*/ 10510237 w 12191999"/>
              <a:gd name="connsiteY1329" fmla="*/ 1143099 h 2070165"/>
              <a:gd name="connsiteX1330" fmla="*/ 10279523 w 12191999"/>
              <a:gd name="connsiteY1330" fmla="*/ 1143099 h 2070165"/>
              <a:gd name="connsiteX1331" fmla="*/ 10279523 w 12191999"/>
              <a:gd name="connsiteY1331" fmla="*/ 1266725 h 2070165"/>
              <a:gd name="connsiteX1332" fmla="*/ 10365043 w 12191999"/>
              <a:gd name="connsiteY1332" fmla="*/ 1266725 h 2070165"/>
              <a:gd name="connsiteX1333" fmla="*/ 10365043 w 12191999"/>
              <a:gd name="connsiteY1333" fmla="*/ 1143099 h 2070165"/>
              <a:gd name="connsiteX1334" fmla="*/ 10134328 w 12191999"/>
              <a:gd name="connsiteY1334" fmla="*/ 1143099 h 2070165"/>
              <a:gd name="connsiteX1335" fmla="*/ 10134328 w 12191999"/>
              <a:gd name="connsiteY1335" fmla="*/ 1266725 h 2070165"/>
              <a:gd name="connsiteX1336" fmla="*/ 10219847 w 12191999"/>
              <a:gd name="connsiteY1336" fmla="*/ 1266725 h 2070165"/>
              <a:gd name="connsiteX1337" fmla="*/ 10219847 w 12191999"/>
              <a:gd name="connsiteY1337" fmla="*/ 1143099 h 2070165"/>
              <a:gd name="connsiteX1338" fmla="*/ 9989134 w 12191999"/>
              <a:gd name="connsiteY1338" fmla="*/ 1143099 h 2070165"/>
              <a:gd name="connsiteX1339" fmla="*/ 9989134 w 12191999"/>
              <a:gd name="connsiteY1339" fmla="*/ 1266725 h 2070165"/>
              <a:gd name="connsiteX1340" fmla="*/ 10074653 w 12191999"/>
              <a:gd name="connsiteY1340" fmla="*/ 1266725 h 2070165"/>
              <a:gd name="connsiteX1341" fmla="*/ 10074653 w 12191999"/>
              <a:gd name="connsiteY1341" fmla="*/ 1143099 h 2070165"/>
              <a:gd name="connsiteX1342" fmla="*/ 1102092 w 12191999"/>
              <a:gd name="connsiteY1342" fmla="*/ 1143099 h 2070165"/>
              <a:gd name="connsiteX1343" fmla="*/ 1102092 w 12191999"/>
              <a:gd name="connsiteY1343" fmla="*/ 1266725 h 2070165"/>
              <a:gd name="connsiteX1344" fmla="*/ 1187612 w 12191999"/>
              <a:gd name="connsiteY1344" fmla="*/ 1266725 h 2070165"/>
              <a:gd name="connsiteX1345" fmla="*/ 1187612 w 12191999"/>
              <a:gd name="connsiteY1345" fmla="*/ 1143099 h 2070165"/>
              <a:gd name="connsiteX1346" fmla="*/ 956896 w 12191999"/>
              <a:gd name="connsiteY1346" fmla="*/ 1143099 h 2070165"/>
              <a:gd name="connsiteX1347" fmla="*/ 956896 w 12191999"/>
              <a:gd name="connsiteY1347" fmla="*/ 1266725 h 2070165"/>
              <a:gd name="connsiteX1348" fmla="*/ 1042416 w 12191999"/>
              <a:gd name="connsiteY1348" fmla="*/ 1266725 h 2070165"/>
              <a:gd name="connsiteX1349" fmla="*/ 1042416 w 12191999"/>
              <a:gd name="connsiteY1349" fmla="*/ 1143099 h 2070165"/>
              <a:gd name="connsiteX1350" fmla="*/ 811701 w 12191999"/>
              <a:gd name="connsiteY1350" fmla="*/ 1143099 h 2070165"/>
              <a:gd name="connsiteX1351" fmla="*/ 811701 w 12191999"/>
              <a:gd name="connsiteY1351" fmla="*/ 1266725 h 2070165"/>
              <a:gd name="connsiteX1352" fmla="*/ 897221 w 12191999"/>
              <a:gd name="connsiteY1352" fmla="*/ 1266725 h 2070165"/>
              <a:gd name="connsiteX1353" fmla="*/ 897221 w 12191999"/>
              <a:gd name="connsiteY1353" fmla="*/ 1143099 h 2070165"/>
              <a:gd name="connsiteX1354" fmla="*/ 666508 w 12191999"/>
              <a:gd name="connsiteY1354" fmla="*/ 1143099 h 2070165"/>
              <a:gd name="connsiteX1355" fmla="*/ 666508 w 12191999"/>
              <a:gd name="connsiteY1355" fmla="*/ 1266725 h 2070165"/>
              <a:gd name="connsiteX1356" fmla="*/ 752027 w 12191999"/>
              <a:gd name="connsiteY1356" fmla="*/ 1266725 h 2070165"/>
              <a:gd name="connsiteX1357" fmla="*/ 752027 w 12191999"/>
              <a:gd name="connsiteY1357" fmla="*/ 1143099 h 2070165"/>
              <a:gd name="connsiteX1358" fmla="*/ 521314 w 12191999"/>
              <a:gd name="connsiteY1358" fmla="*/ 1143099 h 2070165"/>
              <a:gd name="connsiteX1359" fmla="*/ 521314 w 12191999"/>
              <a:gd name="connsiteY1359" fmla="*/ 1266725 h 2070165"/>
              <a:gd name="connsiteX1360" fmla="*/ 606834 w 12191999"/>
              <a:gd name="connsiteY1360" fmla="*/ 1266725 h 2070165"/>
              <a:gd name="connsiteX1361" fmla="*/ 606834 w 12191999"/>
              <a:gd name="connsiteY1361" fmla="*/ 1143099 h 2070165"/>
              <a:gd name="connsiteX1362" fmla="*/ 376120 w 12191999"/>
              <a:gd name="connsiteY1362" fmla="*/ 1143099 h 2070165"/>
              <a:gd name="connsiteX1363" fmla="*/ 376120 w 12191999"/>
              <a:gd name="connsiteY1363" fmla="*/ 1266725 h 2070165"/>
              <a:gd name="connsiteX1364" fmla="*/ 461639 w 12191999"/>
              <a:gd name="connsiteY1364" fmla="*/ 1266725 h 2070165"/>
              <a:gd name="connsiteX1365" fmla="*/ 461639 w 12191999"/>
              <a:gd name="connsiteY1365" fmla="*/ 1143099 h 2070165"/>
              <a:gd name="connsiteX1366" fmla="*/ 230926 w 12191999"/>
              <a:gd name="connsiteY1366" fmla="*/ 1143099 h 2070165"/>
              <a:gd name="connsiteX1367" fmla="*/ 230926 w 12191999"/>
              <a:gd name="connsiteY1367" fmla="*/ 1266725 h 2070165"/>
              <a:gd name="connsiteX1368" fmla="*/ 316446 w 12191999"/>
              <a:gd name="connsiteY1368" fmla="*/ 1266725 h 2070165"/>
              <a:gd name="connsiteX1369" fmla="*/ 316446 w 12191999"/>
              <a:gd name="connsiteY1369" fmla="*/ 1143099 h 2070165"/>
              <a:gd name="connsiteX1370" fmla="*/ 5989784 w 12191999"/>
              <a:gd name="connsiteY1370" fmla="*/ 1109228 h 2070165"/>
              <a:gd name="connsiteX1371" fmla="*/ 6410083 w 12191999"/>
              <a:gd name="connsiteY1371" fmla="*/ 1109228 h 2070165"/>
              <a:gd name="connsiteX1372" fmla="*/ 6441088 w 12191999"/>
              <a:gd name="connsiteY1372" fmla="*/ 1109228 h 2070165"/>
              <a:gd name="connsiteX1373" fmla="*/ 6453982 w 12191999"/>
              <a:gd name="connsiteY1373" fmla="*/ 1913618 h 2070165"/>
              <a:gd name="connsiteX1374" fmla="*/ 6453982 w 12191999"/>
              <a:gd name="connsiteY1374" fmla="*/ 1694308 h 2070165"/>
              <a:gd name="connsiteX1375" fmla="*/ 6457622 w 12191999"/>
              <a:gd name="connsiteY1375" fmla="*/ 1694308 h 2070165"/>
              <a:gd name="connsiteX1376" fmla="*/ 6457622 w 12191999"/>
              <a:gd name="connsiteY1376" fmla="*/ 1427829 h 2070165"/>
              <a:gd name="connsiteX1377" fmla="*/ 6612147 w 12191999"/>
              <a:gd name="connsiteY1377" fmla="*/ 1427829 h 2070165"/>
              <a:gd name="connsiteX1378" fmla="*/ 6612147 w 12191999"/>
              <a:gd name="connsiteY1378" fmla="*/ 1694308 h 2070165"/>
              <a:gd name="connsiteX1379" fmla="*/ 6770312 w 12191999"/>
              <a:gd name="connsiteY1379" fmla="*/ 1694308 h 2070165"/>
              <a:gd name="connsiteX1380" fmla="*/ 6770312 w 12191999"/>
              <a:gd name="connsiteY1380" fmla="*/ 2070165 h 2070165"/>
              <a:gd name="connsiteX1381" fmla="*/ 6410085 w 12191999"/>
              <a:gd name="connsiteY1381" fmla="*/ 2070165 h 2070165"/>
              <a:gd name="connsiteX1382" fmla="*/ 6410085 w 12191999"/>
              <a:gd name="connsiteY1382" fmla="*/ 1971324 h 2070165"/>
              <a:gd name="connsiteX1383" fmla="*/ 6351644 w 12191999"/>
              <a:gd name="connsiteY1383" fmla="*/ 1971324 h 2070165"/>
              <a:gd name="connsiteX1384" fmla="*/ 6351644 w 12191999"/>
              <a:gd name="connsiteY1384" fmla="*/ 2070165 h 2070165"/>
              <a:gd name="connsiteX1385" fmla="*/ 6327291 w 12191999"/>
              <a:gd name="connsiteY1385" fmla="*/ 2070165 h 2070165"/>
              <a:gd name="connsiteX1386" fmla="*/ 6327291 w 12191999"/>
              <a:gd name="connsiteY1386" fmla="*/ 1971324 h 2070165"/>
              <a:gd name="connsiteX1387" fmla="*/ 6268849 w 12191999"/>
              <a:gd name="connsiteY1387" fmla="*/ 1971324 h 2070165"/>
              <a:gd name="connsiteX1388" fmla="*/ 6268849 w 12191999"/>
              <a:gd name="connsiteY1388" fmla="*/ 2070165 h 2070165"/>
              <a:gd name="connsiteX1389" fmla="*/ 6244498 w 12191999"/>
              <a:gd name="connsiteY1389" fmla="*/ 2070165 h 2070165"/>
              <a:gd name="connsiteX1390" fmla="*/ 6244498 w 12191999"/>
              <a:gd name="connsiteY1390" fmla="*/ 1971324 h 2070165"/>
              <a:gd name="connsiteX1391" fmla="*/ 6186056 w 12191999"/>
              <a:gd name="connsiteY1391" fmla="*/ 1971324 h 2070165"/>
              <a:gd name="connsiteX1392" fmla="*/ 6186056 w 12191999"/>
              <a:gd name="connsiteY1392" fmla="*/ 2070165 h 2070165"/>
              <a:gd name="connsiteX1393" fmla="*/ 6161704 w 12191999"/>
              <a:gd name="connsiteY1393" fmla="*/ 2070165 h 2070165"/>
              <a:gd name="connsiteX1394" fmla="*/ 6161704 w 12191999"/>
              <a:gd name="connsiteY1394" fmla="*/ 1971324 h 2070165"/>
              <a:gd name="connsiteX1395" fmla="*/ 6103264 w 12191999"/>
              <a:gd name="connsiteY1395" fmla="*/ 1971324 h 2070165"/>
              <a:gd name="connsiteX1396" fmla="*/ 6103264 w 12191999"/>
              <a:gd name="connsiteY1396" fmla="*/ 2070165 h 2070165"/>
              <a:gd name="connsiteX1397" fmla="*/ 6078911 w 12191999"/>
              <a:gd name="connsiteY1397" fmla="*/ 2070165 h 2070165"/>
              <a:gd name="connsiteX1398" fmla="*/ 6078911 w 12191999"/>
              <a:gd name="connsiteY1398" fmla="*/ 1971324 h 2070165"/>
              <a:gd name="connsiteX1399" fmla="*/ 6020469 w 12191999"/>
              <a:gd name="connsiteY1399" fmla="*/ 1971324 h 2070165"/>
              <a:gd name="connsiteX1400" fmla="*/ 6020469 w 12191999"/>
              <a:gd name="connsiteY1400" fmla="*/ 2070165 h 2070165"/>
              <a:gd name="connsiteX1401" fmla="*/ 5991992 w 12191999"/>
              <a:gd name="connsiteY1401" fmla="*/ 2070165 h 2070165"/>
              <a:gd name="connsiteX1402" fmla="*/ 7456345 w 12191999"/>
              <a:gd name="connsiteY1402" fmla="*/ 1109028 h 2070165"/>
              <a:gd name="connsiteX1403" fmla="*/ 7442092 w 12191999"/>
              <a:gd name="connsiteY1403" fmla="*/ 1119618 h 2070165"/>
              <a:gd name="connsiteX1404" fmla="*/ 7442092 w 12191999"/>
              <a:gd name="connsiteY1404" fmla="*/ 1161976 h 2070165"/>
              <a:gd name="connsiteX1405" fmla="*/ 7456345 w 12191999"/>
              <a:gd name="connsiteY1405" fmla="*/ 1172566 h 2070165"/>
              <a:gd name="connsiteX1406" fmla="*/ 7824762 w 12191999"/>
              <a:gd name="connsiteY1406" fmla="*/ 1172566 h 2070165"/>
              <a:gd name="connsiteX1407" fmla="*/ 7839015 w 12191999"/>
              <a:gd name="connsiteY1407" fmla="*/ 1161976 h 2070165"/>
              <a:gd name="connsiteX1408" fmla="*/ 7839015 w 12191999"/>
              <a:gd name="connsiteY1408" fmla="*/ 1119618 h 2070165"/>
              <a:gd name="connsiteX1409" fmla="*/ 7824762 w 12191999"/>
              <a:gd name="connsiteY1409" fmla="*/ 1109028 h 2070165"/>
              <a:gd name="connsiteX1410" fmla="*/ 8483306 w 12191999"/>
              <a:gd name="connsiteY1410" fmla="*/ 1098631 h 2070165"/>
              <a:gd name="connsiteX1411" fmla="*/ 8472009 w 12191999"/>
              <a:gd name="connsiteY1411" fmla="*/ 1107025 h 2070165"/>
              <a:gd name="connsiteX1412" fmla="*/ 8472009 w 12191999"/>
              <a:gd name="connsiteY1412" fmla="*/ 1140599 h 2070165"/>
              <a:gd name="connsiteX1413" fmla="*/ 8483306 w 12191999"/>
              <a:gd name="connsiteY1413" fmla="*/ 1148993 h 2070165"/>
              <a:gd name="connsiteX1414" fmla="*/ 9012984 w 12191999"/>
              <a:gd name="connsiteY1414" fmla="*/ 1148993 h 2070165"/>
              <a:gd name="connsiteX1415" fmla="*/ 9024281 w 12191999"/>
              <a:gd name="connsiteY1415" fmla="*/ 1140599 h 2070165"/>
              <a:gd name="connsiteX1416" fmla="*/ 9024281 w 12191999"/>
              <a:gd name="connsiteY1416" fmla="*/ 1107025 h 2070165"/>
              <a:gd name="connsiteX1417" fmla="*/ 9012984 w 12191999"/>
              <a:gd name="connsiteY1417" fmla="*/ 1098631 h 2070165"/>
              <a:gd name="connsiteX1418" fmla="*/ 6837698 w 12191999"/>
              <a:gd name="connsiteY1418" fmla="*/ 1098631 h 2070165"/>
              <a:gd name="connsiteX1419" fmla="*/ 6826401 w 12191999"/>
              <a:gd name="connsiteY1419" fmla="*/ 1107025 h 2070165"/>
              <a:gd name="connsiteX1420" fmla="*/ 6826401 w 12191999"/>
              <a:gd name="connsiteY1420" fmla="*/ 1140599 h 2070165"/>
              <a:gd name="connsiteX1421" fmla="*/ 6837698 w 12191999"/>
              <a:gd name="connsiteY1421" fmla="*/ 1148993 h 2070165"/>
              <a:gd name="connsiteX1422" fmla="*/ 7367375 w 12191999"/>
              <a:gd name="connsiteY1422" fmla="*/ 1148993 h 2070165"/>
              <a:gd name="connsiteX1423" fmla="*/ 7378673 w 12191999"/>
              <a:gd name="connsiteY1423" fmla="*/ 1140599 h 2070165"/>
              <a:gd name="connsiteX1424" fmla="*/ 7378673 w 12191999"/>
              <a:gd name="connsiteY1424" fmla="*/ 1107025 h 2070165"/>
              <a:gd name="connsiteX1425" fmla="*/ 7367375 w 12191999"/>
              <a:gd name="connsiteY1425" fmla="*/ 1098631 h 2070165"/>
              <a:gd name="connsiteX1426" fmla="*/ 3824872 w 12191999"/>
              <a:gd name="connsiteY1426" fmla="*/ 1098631 h 2070165"/>
              <a:gd name="connsiteX1427" fmla="*/ 3813574 w 12191999"/>
              <a:gd name="connsiteY1427" fmla="*/ 1107025 h 2070165"/>
              <a:gd name="connsiteX1428" fmla="*/ 3813574 w 12191999"/>
              <a:gd name="connsiteY1428" fmla="*/ 1140599 h 2070165"/>
              <a:gd name="connsiteX1429" fmla="*/ 3824872 w 12191999"/>
              <a:gd name="connsiteY1429" fmla="*/ 1148993 h 2070165"/>
              <a:gd name="connsiteX1430" fmla="*/ 4354548 w 12191999"/>
              <a:gd name="connsiteY1430" fmla="*/ 1148993 h 2070165"/>
              <a:gd name="connsiteX1431" fmla="*/ 4365844 w 12191999"/>
              <a:gd name="connsiteY1431" fmla="*/ 1140599 h 2070165"/>
              <a:gd name="connsiteX1432" fmla="*/ 4365844 w 12191999"/>
              <a:gd name="connsiteY1432" fmla="*/ 1107025 h 2070165"/>
              <a:gd name="connsiteX1433" fmla="*/ 4354548 w 12191999"/>
              <a:gd name="connsiteY1433" fmla="*/ 1098631 h 2070165"/>
              <a:gd name="connsiteX1434" fmla="*/ 3767550 w 12191999"/>
              <a:gd name="connsiteY1434" fmla="*/ 1048805 h 2070165"/>
              <a:gd name="connsiteX1435" fmla="*/ 4411866 w 12191999"/>
              <a:gd name="connsiteY1435" fmla="*/ 1048805 h 2070165"/>
              <a:gd name="connsiteX1436" fmla="*/ 4411866 w 12191999"/>
              <a:gd name="connsiteY1436" fmla="*/ 2070165 h 2070165"/>
              <a:gd name="connsiteX1437" fmla="*/ 3767550 w 12191999"/>
              <a:gd name="connsiteY1437" fmla="*/ 2070165 h 2070165"/>
              <a:gd name="connsiteX1438" fmla="*/ 9284775 w 12191999"/>
              <a:gd name="connsiteY1438" fmla="*/ 1022820 h 2070165"/>
              <a:gd name="connsiteX1439" fmla="*/ 9284775 w 12191999"/>
              <a:gd name="connsiteY1439" fmla="*/ 1083595 h 2070165"/>
              <a:gd name="connsiteX1440" fmla="*/ 9688442 w 12191999"/>
              <a:gd name="connsiteY1440" fmla="*/ 1083595 h 2070165"/>
              <a:gd name="connsiteX1441" fmla="*/ 9688442 w 12191999"/>
              <a:gd name="connsiteY1441" fmla="*/ 1022820 h 2070165"/>
              <a:gd name="connsiteX1442" fmla="*/ 9100450 w 12191999"/>
              <a:gd name="connsiteY1442" fmla="*/ 1022820 h 2070165"/>
              <a:gd name="connsiteX1443" fmla="*/ 9100450 w 12191999"/>
              <a:gd name="connsiteY1443" fmla="*/ 1083595 h 2070165"/>
              <a:gd name="connsiteX1444" fmla="*/ 9240798 w 12191999"/>
              <a:gd name="connsiteY1444" fmla="*/ 1083595 h 2070165"/>
              <a:gd name="connsiteX1445" fmla="*/ 9240798 w 12191999"/>
              <a:gd name="connsiteY1445" fmla="*/ 1022820 h 2070165"/>
              <a:gd name="connsiteX1446" fmla="*/ 2453541 w 12191999"/>
              <a:gd name="connsiteY1446" fmla="*/ 1022820 h 2070165"/>
              <a:gd name="connsiteX1447" fmla="*/ 2453541 w 12191999"/>
              <a:gd name="connsiteY1447" fmla="*/ 1083595 h 2070165"/>
              <a:gd name="connsiteX1448" fmla="*/ 3024257 w 12191999"/>
              <a:gd name="connsiteY1448" fmla="*/ 1083595 h 2070165"/>
              <a:gd name="connsiteX1449" fmla="*/ 3024257 w 12191999"/>
              <a:gd name="connsiteY1449" fmla="*/ 1022820 h 2070165"/>
              <a:gd name="connsiteX1450" fmla="*/ 2192935 w 12191999"/>
              <a:gd name="connsiteY1450" fmla="*/ 1022820 h 2070165"/>
              <a:gd name="connsiteX1451" fmla="*/ 2192935 w 12191999"/>
              <a:gd name="connsiteY1451" fmla="*/ 1083595 h 2070165"/>
              <a:gd name="connsiteX1452" fmla="*/ 2391362 w 12191999"/>
              <a:gd name="connsiteY1452" fmla="*/ 1083595 h 2070165"/>
              <a:gd name="connsiteX1453" fmla="*/ 2391362 w 12191999"/>
              <a:gd name="connsiteY1453" fmla="*/ 1022820 h 2070165"/>
              <a:gd name="connsiteX1454" fmla="*/ 7456345 w 12191999"/>
              <a:gd name="connsiteY1454" fmla="*/ 980978 h 2070165"/>
              <a:gd name="connsiteX1455" fmla="*/ 7442092 w 12191999"/>
              <a:gd name="connsiteY1455" fmla="*/ 991568 h 2070165"/>
              <a:gd name="connsiteX1456" fmla="*/ 7442092 w 12191999"/>
              <a:gd name="connsiteY1456" fmla="*/ 1033926 h 2070165"/>
              <a:gd name="connsiteX1457" fmla="*/ 7456345 w 12191999"/>
              <a:gd name="connsiteY1457" fmla="*/ 1044516 h 2070165"/>
              <a:gd name="connsiteX1458" fmla="*/ 7824762 w 12191999"/>
              <a:gd name="connsiteY1458" fmla="*/ 1044516 h 2070165"/>
              <a:gd name="connsiteX1459" fmla="*/ 7839015 w 12191999"/>
              <a:gd name="connsiteY1459" fmla="*/ 1033926 h 2070165"/>
              <a:gd name="connsiteX1460" fmla="*/ 7839015 w 12191999"/>
              <a:gd name="connsiteY1460" fmla="*/ 991568 h 2070165"/>
              <a:gd name="connsiteX1461" fmla="*/ 7824762 w 12191999"/>
              <a:gd name="connsiteY1461" fmla="*/ 980978 h 2070165"/>
              <a:gd name="connsiteX1462" fmla="*/ 6268851 w 12191999"/>
              <a:gd name="connsiteY1462" fmla="*/ 959214 h 2070165"/>
              <a:gd name="connsiteX1463" fmla="*/ 6268851 w 12191999"/>
              <a:gd name="connsiteY1463" fmla="*/ 1058867 h 2070165"/>
              <a:gd name="connsiteX1464" fmla="*/ 6327291 w 12191999"/>
              <a:gd name="connsiteY1464" fmla="*/ 1058867 h 2070165"/>
              <a:gd name="connsiteX1465" fmla="*/ 6327291 w 12191999"/>
              <a:gd name="connsiteY1465" fmla="*/ 959214 h 2070165"/>
              <a:gd name="connsiteX1466" fmla="*/ 6186056 w 12191999"/>
              <a:gd name="connsiteY1466" fmla="*/ 959214 h 2070165"/>
              <a:gd name="connsiteX1467" fmla="*/ 6186056 w 12191999"/>
              <a:gd name="connsiteY1467" fmla="*/ 1058867 h 2070165"/>
              <a:gd name="connsiteX1468" fmla="*/ 6244498 w 12191999"/>
              <a:gd name="connsiteY1468" fmla="*/ 1058867 h 2070165"/>
              <a:gd name="connsiteX1469" fmla="*/ 6244498 w 12191999"/>
              <a:gd name="connsiteY1469" fmla="*/ 959214 h 2070165"/>
              <a:gd name="connsiteX1470" fmla="*/ 6103262 w 12191999"/>
              <a:gd name="connsiteY1470" fmla="*/ 959214 h 2070165"/>
              <a:gd name="connsiteX1471" fmla="*/ 6103262 w 12191999"/>
              <a:gd name="connsiteY1471" fmla="*/ 1058867 h 2070165"/>
              <a:gd name="connsiteX1472" fmla="*/ 6161704 w 12191999"/>
              <a:gd name="connsiteY1472" fmla="*/ 1058867 h 2070165"/>
              <a:gd name="connsiteX1473" fmla="*/ 6161704 w 12191999"/>
              <a:gd name="connsiteY1473" fmla="*/ 959214 h 2070165"/>
              <a:gd name="connsiteX1474" fmla="*/ 8358865 w 12191999"/>
              <a:gd name="connsiteY1474" fmla="*/ 932535 h 2070165"/>
              <a:gd name="connsiteX1475" fmla="*/ 8329645 w 12191999"/>
              <a:gd name="connsiteY1475" fmla="*/ 953628 h 2070165"/>
              <a:gd name="connsiteX1476" fmla="*/ 8358865 w 12191999"/>
              <a:gd name="connsiteY1476" fmla="*/ 974722 h 2070165"/>
              <a:gd name="connsiteX1477" fmla="*/ 8388086 w 12191999"/>
              <a:gd name="connsiteY1477" fmla="*/ 953628 h 2070165"/>
              <a:gd name="connsiteX1478" fmla="*/ 8358865 w 12191999"/>
              <a:gd name="connsiteY1478" fmla="*/ 932535 h 2070165"/>
              <a:gd name="connsiteX1479" fmla="*/ 8273638 w 12191999"/>
              <a:gd name="connsiteY1479" fmla="*/ 932535 h 2070165"/>
              <a:gd name="connsiteX1480" fmla="*/ 8244417 w 12191999"/>
              <a:gd name="connsiteY1480" fmla="*/ 953628 h 2070165"/>
              <a:gd name="connsiteX1481" fmla="*/ 8273638 w 12191999"/>
              <a:gd name="connsiteY1481" fmla="*/ 974722 h 2070165"/>
              <a:gd name="connsiteX1482" fmla="*/ 8302858 w 12191999"/>
              <a:gd name="connsiteY1482" fmla="*/ 953628 h 2070165"/>
              <a:gd name="connsiteX1483" fmla="*/ 8273638 w 12191999"/>
              <a:gd name="connsiteY1483" fmla="*/ 932535 h 2070165"/>
              <a:gd name="connsiteX1484" fmla="*/ 8190845 w 12191999"/>
              <a:gd name="connsiteY1484" fmla="*/ 932535 h 2070165"/>
              <a:gd name="connsiteX1485" fmla="*/ 8161624 w 12191999"/>
              <a:gd name="connsiteY1485" fmla="*/ 953628 h 2070165"/>
              <a:gd name="connsiteX1486" fmla="*/ 8190845 w 12191999"/>
              <a:gd name="connsiteY1486" fmla="*/ 974722 h 2070165"/>
              <a:gd name="connsiteX1487" fmla="*/ 8220065 w 12191999"/>
              <a:gd name="connsiteY1487" fmla="*/ 953628 h 2070165"/>
              <a:gd name="connsiteX1488" fmla="*/ 8190845 w 12191999"/>
              <a:gd name="connsiteY1488" fmla="*/ 932535 h 2070165"/>
              <a:gd name="connsiteX1489" fmla="*/ 8105616 w 12191999"/>
              <a:gd name="connsiteY1489" fmla="*/ 932535 h 2070165"/>
              <a:gd name="connsiteX1490" fmla="*/ 8076395 w 12191999"/>
              <a:gd name="connsiteY1490" fmla="*/ 953628 h 2070165"/>
              <a:gd name="connsiteX1491" fmla="*/ 8105616 w 12191999"/>
              <a:gd name="connsiteY1491" fmla="*/ 974722 h 2070165"/>
              <a:gd name="connsiteX1492" fmla="*/ 8134836 w 12191999"/>
              <a:gd name="connsiteY1492" fmla="*/ 953628 h 2070165"/>
              <a:gd name="connsiteX1493" fmla="*/ 8105616 w 12191999"/>
              <a:gd name="connsiteY1493" fmla="*/ 932535 h 2070165"/>
              <a:gd name="connsiteX1494" fmla="*/ 8025258 w 12191999"/>
              <a:gd name="connsiteY1494" fmla="*/ 932535 h 2070165"/>
              <a:gd name="connsiteX1495" fmla="*/ 7996037 w 12191999"/>
              <a:gd name="connsiteY1495" fmla="*/ 953628 h 2070165"/>
              <a:gd name="connsiteX1496" fmla="*/ 8025258 w 12191999"/>
              <a:gd name="connsiteY1496" fmla="*/ 974722 h 2070165"/>
              <a:gd name="connsiteX1497" fmla="*/ 8054478 w 12191999"/>
              <a:gd name="connsiteY1497" fmla="*/ 953628 h 2070165"/>
              <a:gd name="connsiteX1498" fmla="*/ 8025258 w 12191999"/>
              <a:gd name="connsiteY1498" fmla="*/ 932535 h 2070165"/>
              <a:gd name="connsiteX1499" fmla="*/ 7940272 w 12191999"/>
              <a:gd name="connsiteY1499" fmla="*/ 932535 h 2070165"/>
              <a:gd name="connsiteX1500" fmla="*/ 7911051 w 12191999"/>
              <a:gd name="connsiteY1500" fmla="*/ 953628 h 2070165"/>
              <a:gd name="connsiteX1501" fmla="*/ 7940272 w 12191999"/>
              <a:gd name="connsiteY1501" fmla="*/ 974722 h 2070165"/>
              <a:gd name="connsiteX1502" fmla="*/ 7969492 w 12191999"/>
              <a:gd name="connsiteY1502" fmla="*/ 953628 h 2070165"/>
              <a:gd name="connsiteX1503" fmla="*/ 7940272 w 12191999"/>
              <a:gd name="connsiteY1503" fmla="*/ 932535 h 2070165"/>
              <a:gd name="connsiteX1504" fmla="*/ 3676908 w 12191999"/>
              <a:gd name="connsiteY1504" fmla="*/ 932535 h 2070165"/>
              <a:gd name="connsiteX1505" fmla="*/ 3643651 w 12191999"/>
              <a:gd name="connsiteY1505" fmla="*/ 953628 h 2070165"/>
              <a:gd name="connsiteX1506" fmla="*/ 3676908 w 12191999"/>
              <a:gd name="connsiteY1506" fmla="*/ 974722 h 2070165"/>
              <a:gd name="connsiteX1507" fmla="*/ 3710165 w 12191999"/>
              <a:gd name="connsiteY1507" fmla="*/ 953628 h 2070165"/>
              <a:gd name="connsiteX1508" fmla="*/ 3676908 w 12191999"/>
              <a:gd name="connsiteY1508" fmla="*/ 932535 h 2070165"/>
              <a:gd name="connsiteX1509" fmla="*/ 3579906 w 12191999"/>
              <a:gd name="connsiteY1509" fmla="*/ 932535 h 2070165"/>
              <a:gd name="connsiteX1510" fmla="*/ 3546649 w 12191999"/>
              <a:gd name="connsiteY1510" fmla="*/ 953628 h 2070165"/>
              <a:gd name="connsiteX1511" fmla="*/ 3579906 w 12191999"/>
              <a:gd name="connsiteY1511" fmla="*/ 974722 h 2070165"/>
              <a:gd name="connsiteX1512" fmla="*/ 3613162 w 12191999"/>
              <a:gd name="connsiteY1512" fmla="*/ 953628 h 2070165"/>
              <a:gd name="connsiteX1513" fmla="*/ 3579906 w 12191999"/>
              <a:gd name="connsiteY1513" fmla="*/ 932535 h 2070165"/>
              <a:gd name="connsiteX1514" fmla="*/ 3485678 w 12191999"/>
              <a:gd name="connsiteY1514" fmla="*/ 932535 h 2070165"/>
              <a:gd name="connsiteX1515" fmla="*/ 3452423 w 12191999"/>
              <a:gd name="connsiteY1515" fmla="*/ 953628 h 2070165"/>
              <a:gd name="connsiteX1516" fmla="*/ 3485678 w 12191999"/>
              <a:gd name="connsiteY1516" fmla="*/ 974722 h 2070165"/>
              <a:gd name="connsiteX1517" fmla="*/ 3518934 w 12191999"/>
              <a:gd name="connsiteY1517" fmla="*/ 953628 h 2070165"/>
              <a:gd name="connsiteX1518" fmla="*/ 3485678 w 12191999"/>
              <a:gd name="connsiteY1518" fmla="*/ 932535 h 2070165"/>
              <a:gd name="connsiteX1519" fmla="*/ 3388677 w 12191999"/>
              <a:gd name="connsiteY1519" fmla="*/ 932535 h 2070165"/>
              <a:gd name="connsiteX1520" fmla="*/ 3355420 w 12191999"/>
              <a:gd name="connsiteY1520" fmla="*/ 953628 h 2070165"/>
              <a:gd name="connsiteX1521" fmla="*/ 3388677 w 12191999"/>
              <a:gd name="connsiteY1521" fmla="*/ 974722 h 2070165"/>
              <a:gd name="connsiteX1522" fmla="*/ 3421934 w 12191999"/>
              <a:gd name="connsiteY1522" fmla="*/ 953628 h 2070165"/>
              <a:gd name="connsiteX1523" fmla="*/ 3388677 w 12191999"/>
              <a:gd name="connsiteY1523" fmla="*/ 932535 h 2070165"/>
              <a:gd name="connsiteX1524" fmla="*/ 3297220 w 12191999"/>
              <a:gd name="connsiteY1524" fmla="*/ 932535 h 2070165"/>
              <a:gd name="connsiteX1525" fmla="*/ 3263964 w 12191999"/>
              <a:gd name="connsiteY1525" fmla="*/ 953628 h 2070165"/>
              <a:gd name="connsiteX1526" fmla="*/ 3297220 w 12191999"/>
              <a:gd name="connsiteY1526" fmla="*/ 974722 h 2070165"/>
              <a:gd name="connsiteX1527" fmla="*/ 3330476 w 12191999"/>
              <a:gd name="connsiteY1527" fmla="*/ 953628 h 2070165"/>
              <a:gd name="connsiteX1528" fmla="*/ 3297220 w 12191999"/>
              <a:gd name="connsiteY1528" fmla="*/ 932535 h 2070165"/>
              <a:gd name="connsiteX1529" fmla="*/ 3200495 w 12191999"/>
              <a:gd name="connsiteY1529" fmla="*/ 932535 h 2070165"/>
              <a:gd name="connsiteX1530" fmla="*/ 3167239 w 12191999"/>
              <a:gd name="connsiteY1530" fmla="*/ 953628 h 2070165"/>
              <a:gd name="connsiteX1531" fmla="*/ 3200495 w 12191999"/>
              <a:gd name="connsiteY1531" fmla="*/ 974722 h 2070165"/>
              <a:gd name="connsiteX1532" fmla="*/ 3233750 w 12191999"/>
              <a:gd name="connsiteY1532" fmla="*/ 953628 h 2070165"/>
              <a:gd name="connsiteX1533" fmla="*/ 3200495 w 12191999"/>
              <a:gd name="connsiteY1533" fmla="*/ 932535 h 2070165"/>
              <a:gd name="connsiteX1534" fmla="*/ 10817542 w 12191999"/>
              <a:gd name="connsiteY1534" fmla="*/ 923020 h 2070165"/>
              <a:gd name="connsiteX1535" fmla="*/ 10817542 w 12191999"/>
              <a:gd name="connsiteY1535" fmla="*/ 1046645 h 2070165"/>
              <a:gd name="connsiteX1536" fmla="*/ 10903062 w 12191999"/>
              <a:gd name="connsiteY1536" fmla="*/ 1046645 h 2070165"/>
              <a:gd name="connsiteX1537" fmla="*/ 10903062 w 12191999"/>
              <a:gd name="connsiteY1537" fmla="*/ 923020 h 2070165"/>
              <a:gd name="connsiteX1538" fmla="*/ 1059331 w 12191999"/>
              <a:gd name="connsiteY1538" fmla="*/ 923020 h 2070165"/>
              <a:gd name="connsiteX1539" fmla="*/ 1059331 w 12191999"/>
              <a:gd name="connsiteY1539" fmla="*/ 1046645 h 2070165"/>
              <a:gd name="connsiteX1540" fmla="*/ 1144851 w 12191999"/>
              <a:gd name="connsiteY1540" fmla="*/ 1046645 h 2070165"/>
              <a:gd name="connsiteX1541" fmla="*/ 1144851 w 12191999"/>
              <a:gd name="connsiteY1541" fmla="*/ 923020 h 2070165"/>
              <a:gd name="connsiteX1542" fmla="*/ 8472008 w 12191999"/>
              <a:gd name="connsiteY1542" fmla="*/ 920899 h 2070165"/>
              <a:gd name="connsiteX1543" fmla="*/ 9024281 w 12191999"/>
              <a:gd name="connsiteY1543" fmla="*/ 920899 h 2070165"/>
              <a:gd name="connsiteX1544" fmla="*/ 9024281 w 12191999"/>
              <a:gd name="connsiteY1544" fmla="*/ 1048805 h 2070165"/>
              <a:gd name="connsiteX1545" fmla="*/ 8472008 w 12191999"/>
              <a:gd name="connsiteY1545" fmla="*/ 1048805 h 2070165"/>
              <a:gd name="connsiteX1546" fmla="*/ 6826401 w 12191999"/>
              <a:gd name="connsiteY1546" fmla="*/ 920899 h 2070165"/>
              <a:gd name="connsiteX1547" fmla="*/ 7378673 w 12191999"/>
              <a:gd name="connsiteY1547" fmla="*/ 920899 h 2070165"/>
              <a:gd name="connsiteX1548" fmla="*/ 7378673 w 12191999"/>
              <a:gd name="connsiteY1548" fmla="*/ 1048805 h 2070165"/>
              <a:gd name="connsiteX1549" fmla="*/ 6826401 w 12191999"/>
              <a:gd name="connsiteY1549" fmla="*/ 1048805 h 2070165"/>
              <a:gd name="connsiteX1550" fmla="*/ 3813574 w 12191999"/>
              <a:gd name="connsiteY1550" fmla="*/ 920899 h 2070165"/>
              <a:gd name="connsiteX1551" fmla="*/ 4365846 w 12191999"/>
              <a:gd name="connsiteY1551" fmla="*/ 920899 h 2070165"/>
              <a:gd name="connsiteX1552" fmla="*/ 4365846 w 12191999"/>
              <a:gd name="connsiteY1552" fmla="*/ 1048805 h 2070165"/>
              <a:gd name="connsiteX1553" fmla="*/ 3813574 w 12191999"/>
              <a:gd name="connsiteY1553" fmla="*/ 1048805 h 2070165"/>
              <a:gd name="connsiteX1554" fmla="*/ 10657802 w 12191999"/>
              <a:gd name="connsiteY1554" fmla="*/ 864905 h 2070165"/>
              <a:gd name="connsiteX1555" fmla="*/ 10657802 w 12191999"/>
              <a:gd name="connsiteY1555" fmla="*/ 988530 h 2070165"/>
              <a:gd name="connsiteX1556" fmla="*/ 10743322 w 12191999"/>
              <a:gd name="connsiteY1556" fmla="*/ 988530 h 2070165"/>
              <a:gd name="connsiteX1557" fmla="*/ 10743322 w 12191999"/>
              <a:gd name="connsiteY1557" fmla="*/ 864905 h 2070165"/>
              <a:gd name="connsiteX1558" fmla="*/ 899592 w 12191999"/>
              <a:gd name="connsiteY1558" fmla="*/ 864905 h 2070165"/>
              <a:gd name="connsiteX1559" fmla="*/ 899592 w 12191999"/>
              <a:gd name="connsiteY1559" fmla="*/ 988530 h 2070165"/>
              <a:gd name="connsiteX1560" fmla="*/ 985112 w 12191999"/>
              <a:gd name="connsiteY1560" fmla="*/ 988530 h 2070165"/>
              <a:gd name="connsiteX1561" fmla="*/ 985112 w 12191999"/>
              <a:gd name="connsiteY1561" fmla="*/ 864905 h 2070165"/>
              <a:gd name="connsiteX1562" fmla="*/ 7456345 w 12191999"/>
              <a:gd name="connsiteY1562" fmla="*/ 852928 h 2070165"/>
              <a:gd name="connsiteX1563" fmla="*/ 7442092 w 12191999"/>
              <a:gd name="connsiteY1563" fmla="*/ 863518 h 2070165"/>
              <a:gd name="connsiteX1564" fmla="*/ 7442092 w 12191999"/>
              <a:gd name="connsiteY1564" fmla="*/ 905876 h 2070165"/>
              <a:gd name="connsiteX1565" fmla="*/ 7456345 w 12191999"/>
              <a:gd name="connsiteY1565" fmla="*/ 916466 h 2070165"/>
              <a:gd name="connsiteX1566" fmla="*/ 7824762 w 12191999"/>
              <a:gd name="connsiteY1566" fmla="*/ 916466 h 2070165"/>
              <a:gd name="connsiteX1567" fmla="*/ 7839015 w 12191999"/>
              <a:gd name="connsiteY1567" fmla="*/ 905876 h 2070165"/>
              <a:gd name="connsiteX1568" fmla="*/ 7839015 w 12191999"/>
              <a:gd name="connsiteY1568" fmla="*/ 863518 h 2070165"/>
              <a:gd name="connsiteX1569" fmla="*/ 7824762 w 12191999"/>
              <a:gd name="connsiteY1569" fmla="*/ 852928 h 2070165"/>
              <a:gd name="connsiteX1570" fmla="*/ 6268851 w 12191999"/>
              <a:gd name="connsiteY1570" fmla="*/ 831308 h 2070165"/>
              <a:gd name="connsiteX1571" fmla="*/ 6268851 w 12191999"/>
              <a:gd name="connsiteY1571" fmla="*/ 930961 h 2070165"/>
              <a:gd name="connsiteX1572" fmla="*/ 6327291 w 12191999"/>
              <a:gd name="connsiteY1572" fmla="*/ 930961 h 2070165"/>
              <a:gd name="connsiteX1573" fmla="*/ 6327291 w 12191999"/>
              <a:gd name="connsiteY1573" fmla="*/ 831308 h 2070165"/>
              <a:gd name="connsiteX1574" fmla="*/ 6186056 w 12191999"/>
              <a:gd name="connsiteY1574" fmla="*/ 831308 h 2070165"/>
              <a:gd name="connsiteX1575" fmla="*/ 6186056 w 12191999"/>
              <a:gd name="connsiteY1575" fmla="*/ 930961 h 2070165"/>
              <a:gd name="connsiteX1576" fmla="*/ 6244498 w 12191999"/>
              <a:gd name="connsiteY1576" fmla="*/ 930961 h 2070165"/>
              <a:gd name="connsiteX1577" fmla="*/ 6244498 w 12191999"/>
              <a:gd name="connsiteY1577" fmla="*/ 831308 h 2070165"/>
              <a:gd name="connsiteX1578" fmla="*/ 6103262 w 12191999"/>
              <a:gd name="connsiteY1578" fmla="*/ 831308 h 2070165"/>
              <a:gd name="connsiteX1579" fmla="*/ 6103262 w 12191999"/>
              <a:gd name="connsiteY1579" fmla="*/ 930961 h 2070165"/>
              <a:gd name="connsiteX1580" fmla="*/ 6161704 w 12191999"/>
              <a:gd name="connsiteY1580" fmla="*/ 930961 h 2070165"/>
              <a:gd name="connsiteX1581" fmla="*/ 6161704 w 12191999"/>
              <a:gd name="connsiteY1581" fmla="*/ 831308 h 2070165"/>
              <a:gd name="connsiteX1582" fmla="*/ 10497926 w 12191999"/>
              <a:gd name="connsiteY1582" fmla="*/ 818955 h 2070165"/>
              <a:gd name="connsiteX1583" fmla="*/ 10497926 w 12191999"/>
              <a:gd name="connsiteY1583" fmla="*/ 942581 h 2070165"/>
              <a:gd name="connsiteX1584" fmla="*/ 10583445 w 12191999"/>
              <a:gd name="connsiteY1584" fmla="*/ 942581 h 2070165"/>
              <a:gd name="connsiteX1585" fmla="*/ 10583445 w 12191999"/>
              <a:gd name="connsiteY1585" fmla="*/ 818955 h 2070165"/>
              <a:gd name="connsiteX1586" fmla="*/ 739715 w 12191999"/>
              <a:gd name="connsiteY1586" fmla="*/ 818955 h 2070165"/>
              <a:gd name="connsiteX1587" fmla="*/ 739715 w 12191999"/>
              <a:gd name="connsiteY1587" fmla="*/ 942581 h 2070165"/>
              <a:gd name="connsiteX1588" fmla="*/ 825235 w 12191999"/>
              <a:gd name="connsiteY1588" fmla="*/ 942581 h 2070165"/>
              <a:gd name="connsiteX1589" fmla="*/ 825235 w 12191999"/>
              <a:gd name="connsiteY1589" fmla="*/ 818955 h 2070165"/>
              <a:gd name="connsiteX1590" fmla="*/ 9432174 w 12191999"/>
              <a:gd name="connsiteY1590" fmla="*/ 781728 h 2070165"/>
              <a:gd name="connsiteX1591" fmla="*/ 9432174 w 12191999"/>
              <a:gd name="connsiteY1591" fmla="*/ 905354 h 2070165"/>
              <a:gd name="connsiteX1592" fmla="*/ 9517695 w 12191999"/>
              <a:gd name="connsiteY1592" fmla="*/ 905354 h 2070165"/>
              <a:gd name="connsiteX1593" fmla="*/ 9517695 w 12191999"/>
              <a:gd name="connsiteY1593" fmla="*/ 781728 h 2070165"/>
              <a:gd name="connsiteX1594" fmla="*/ 9293059 w 12191999"/>
              <a:gd name="connsiteY1594" fmla="*/ 781728 h 2070165"/>
              <a:gd name="connsiteX1595" fmla="*/ 9293059 w 12191999"/>
              <a:gd name="connsiteY1595" fmla="*/ 905354 h 2070165"/>
              <a:gd name="connsiteX1596" fmla="*/ 9378579 w 12191999"/>
              <a:gd name="connsiteY1596" fmla="*/ 905354 h 2070165"/>
              <a:gd name="connsiteX1597" fmla="*/ 9378579 w 12191999"/>
              <a:gd name="connsiteY1597" fmla="*/ 781728 h 2070165"/>
              <a:gd name="connsiteX1598" fmla="*/ 2661937 w 12191999"/>
              <a:gd name="connsiteY1598" fmla="*/ 781728 h 2070165"/>
              <a:gd name="connsiteX1599" fmla="*/ 2661937 w 12191999"/>
              <a:gd name="connsiteY1599" fmla="*/ 905354 h 2070165"/>
              <a:gd name="connsiteX1600" fmla="*/ 2782849 w 12191999"/>
              <a:gd name="connsiteY1600" fmla="*/ 905354 h 2070165"/>
              <a:gd name="connsiteX1601" fmla="*/ 2782849 w 12191999"/>
              <a:gd name="connsiteY1601" fmla="*/ 781728 h 2070165"/>
              <a:gd name="connsiteX1602" fmla="*/ 2465250 w 12191999"/>
              <a:gd name="connsiteY1602" fmla="*/ 781728 h 2070165"/>
              <a:gd name="connsiteX1603" fmla="*/ 2465250 w 12191999"/>
              <a:gd name="connsiteY1603" fmla="*/ 905354 h 2070165"/>
              <a:gd name="connsiteX1604" fmla="*/ 2586162 w 12191999"/>
              <a:gd name="connsiteY1604" fmla="*/ 905354 h 2070165"/>
              <a:gd name="connsiteX1605" fmla="*/ 2586162 w 12191999"/>
              <a:gd name="connsiteY1605" fmla="*/ 781728 h 2070165"/>
              <a:gd name="connsiteX1606" fmla="*/ 8788959 w 12191999"/>
              <a:gd name="connsiteY1606" fmla="*/ 762361 h 2070165"/>
              <a:gd name="connsiteX1607" fmla="*/ 8788959 w 12191999"/>
              <a:gd name="connsiteY1607" fmla="*/ 862014 h 2070165"/>
              <a:gd name="connsiteX1608" fmla="*/ 8847400 w 12191999"/>
              <a:gd name="connsiteY1608" fmla="*/ 862014 h 2070165"/>
              <a:gd name="connsiteX1609" fmla="*/ 8847400 w 12191999"/>
              <a:gd name="connsiteY1609" fmla="*/ 762361 h 2070165"/>
              <a:gd name="connsiteX1610" fmla="*/ 8706165 w 12191999"/>
              <a:gd name="connsiteY1610" fmla="*/ 762361 h 2070165"/>
              <a:gd name="connsiteX1611" fmla="*/ 8706165 w 12191999"/>
              <a:gd name="connsiteY1611" fmla="*/ 862014 h 2070165"/>
              <a:gd name="connsiteX1612" fmla="*/ 8764606 w 12191999"/>
              <a:gd name="connsiteY1612" fmla="*/ 862014 h 2070165"/>
              <a:gd name="connsiteX1613" fmla="*/ 8764606 w 12191999"/>
              <a:gd name="connsiteY1613" fmla="*/ 762361 h 2070165"/>
              <a:gd name="connsiteX1614" fmla="*/ 8623371 w 12191999"/>
              <a:gd name="connsiteY1614" fmla="*/ 762361 h 2070165"/>
              <a:gd name="connsiteX1615" fmla="*/ 8623371 w 12191999"/>
              <a:gd name="connsiteY1615" fmla="*/ 862014 h 2070165"/>
              <a:gd name="connsiteX1616" fmla="*/ 8681812 w 12191999"/>
              <a:gd name="connsiteY1616" fmla="*/ 862014 h 2070165"/>
              <a:gd name="connsiteX1617" fmla="*/ 8681812 w 12191999"/>
              <a:gd name="connsiteY1617" fmla="*/ 762361 h 2070165"/>
              <a:gd name="connsiteX1618" fmla="*/ 7456345 w 12191999"/>
              <a:gd name="connsiteY1618" fmla="*/ 724880 h 2070165"/>
              <a:gd name="connsiteX1619" fmla="*/ 7442092 w 12191999"/>
              <a:gd name="connsiteY1619" fmla="*/ 735470 h 2070165"/>
              <a:gd name="connsiteX1620" fmla="*/ 7442092 w 12191999"/>
              <a:gd name="connsiteY1620" fmla="*/ 777828 h 2070165"/>
              <a:gd name="connsiteX1621" fmla="*/ 7456345 w 12191999"/>
              <a:gd name="connsiteY1621" fmla="*/ 788417 h 2070165"/>
              <a:gd name="connsiteX1622" fmla="*/ 7824762 w 12191999"/>
              <a:gd name="connsiteY1622" fmla="*/ 788417 h 2070165"/>
              <a:gd name="connsiteX1623" fmla="*/ 7839015 w 12191999"/>
              <a:gd name="connsiteY1623" fmla="*/ 777828 h 2070165"/>
              <a:gd name="connsiteX1624" fmla="*/ 7839015 w 12191999"/>
              <a:gd name="connsiteY1624" fmla="*/ 735470 h 2070165"/>
              <a:gd name="connsiteX1625" fmla="*/ 7824762 w 12191999"/>
              <a:gd name="connsiteY1625" fmla="*/ 724880 h 2070165"/>
              <a:gd name="connsiteX1626" fmla="*/ 6268851 w 12191999"/>
              <a:gd name="connsiteY1626" fmla="*/ 693441 h 2070165"/>
              <a:gd name="connsiteX1627" fmla="*/ 6268851 w 12191999"/>
              <a:gd name="connsiteY1627" fmla="*/ 793095 h 2070165"/>
              <a:gd name="connsiteX1628" fmla="*/ 6327291 w 12191999"/>
              <a:gd name="connsiteY1628" fmla="*/ 793095 h 2070165"/>
              <a:gd name="connsiteX1629" fmla="*/ 6327291 w 12191999"/>
              <a:gd name="connsiteY1629" fmla="*/ 693441 h 2070165"/>
              <a:gd name="connsiteX1630" fmla="*/ 6186056 w 12191999"/>
              <a:gd name="connsiteY1630" fmla="*/ 693441 h 2070165"/>
              <a:gd name="connsiteX1631" fmla="*/ 6186056 w 12191999"/>
              <a:gd name="connsiteY1631" fmla="*/ 793095 h 2070165"/>
              <a:gd name="connsiteX1632" fmla="*/ 6244498 w 12191999"/>
              <a:gd name="connsiteY1632" fmla="*/ 793095 h 2070165"/>
              <a:gd name="connsiteX1633" fmla="*/ 6244498 w 12191999"/>
              <a:gd name="connsiteY1633" fmla="*/ 693441 h 2070165"/>
              <a:gd name="connsiteX1634" fmla="*/ 6103262 w 12191999"/>
              <a:gd name="connsiteY1634" fmla="*/ 693441 h 2070165"/>
              <a:gd name="connsiteX1635" fmla="*/ 6103262 w 12191999"/>
              <a:gd name="connsiteY1635" fmla="*/ 793095 h 2070165"/>
              <a:gd name="connsiteX1636" fmla="*/ 6161704 w 12191999"/>
              <a:gd name="connsiteY1636" fmla="*/ 793095 h 2070165"/>
              <a:gd name="connsiteX1637" fmla="*/ 6161704 w 12191999"/>
              <a:gd name="connsiteY1637" fmla="*/ 693441 h 2070165"/>
              <a:gd name="connsiteX1638" fmla="*/ 6058127 w 12191999"/>
              <a:gd name="connsiteY1638" fmla="*/ 653041 h 2070165"/>
              <a:gd name="connsiteX1639" fmla="*/ 6327292 w 12191999"/>
              <a:gd name="connsiteY1639" fmla="*/ 653041 h 2070165"/>
              <a:gd name="connsiteX1640" fmla="*/ 6392509 w 12191999"/>
              <a:gd name="connsiteY1640" fmla="*/ 653041 h 2070165"/>
              <a:gd name="connsiteX1641" fmla="*/ 6410083 w 12191999"/>
              <a:gd name="connsiteY1641" fmla="*/ 1109228 h 2070165"/>
              <a:gd name="connsiteX1642" fmla="*/ 6046026 w 12191999"/>
              <a:gd name="connsiteY1642" fmla="*/ 1107720 h 2070165"/>
              <a:gd name="connsiteX1643" fmla="*/ 6058127 w 12191999"/>
              <a:gd name="connsiteY1643" fmla="*/ 653041 h 2070165"/>
              <a:gd name="connsiteX1644" fmla="*/ 8788959 w 12191999"/>
              <a:gd name="connsiteY1644" fmla="*/ 634455 h 2070165"/>
              <a:gd name="connsiteX1645" fmla="*/ 8788959 w 12191999"/>
              <a:gd name="connsiteY1645" fmla="*/ 734108 h 2070165"/>
              <a:gd name="connsiteX1646" fmla="*/ 8847400 w 12191999"/>
              <a:gd name="connsiteY1646" fmla="*/ 734108 h 2070165"/>
              <a:gd name="connsiteX1647" fmla="*/ 8847400 w 12191999"/>
              <a:gd name="connsiteY1647" fmla="*/ 634455 h 2070165"/>
              <a:gd name="connsiteX1648" fmla="*/ 8706165 w 12191999"/>
              <a:gd name="connsiteY1648" fmla="*/ 634455 h 2070165"/>
              <a:gd name="connsiteX1649" fmla="*/ 8706165 w 12191999"/>
              <a:gd name="connsiteY1649" fmla="*/ 734108 h 2070165"/>
              <a:gd name="connsiteX1650" fmla="*/ 8764606 w 12191999"/>
              <a:gd name="connsiteY1650" fmla="*/ 734108 h 2070165"/>
              <a:gd name="connsiteX1651" fmla="*/ 8764606 w 12191999"/>
              <a:gd name="connsiteY1651" fmla="*/ 634455 h 2070165"/>
              <a:gd name="connsiteX1652" fmla="*/ 8623371 w 12191999"/>
              <a:gd name="connsiteY1652" fmla="*/ 634455 h 2070165"/>
              <a:gd name="connsiteX1653" fmla="*/ 8623371 w 12191999"/>
              <a:gd name="connsiteY1653" fmla="*/ 734108 h 2070165"/>
              <a:gd name="connsiteX1654" fmla="*/ 8681812 w 12191999"/>
              <a:gd name="connsiteY1654" fmla="*/ 734108 h 2070165"/>
              <a:gd name="connsiteX1655" fmla="*/ 8681812 w 12191999"/>
              <a:gd name="connsiteY1655" fmla="*/ 634455 h 2070165"/>
              <a:gd name="connsiteX1656" fmla="*/ 3122896 w 12191999"/>
              <a:gd name="connsiteY1656" fmla="*/ 633531 h 2070165"/>
              <a:gd name="connsiteX1657" fmla="*/ 3751451 w 12191999"/>
              <a:gd name="connsiteY1657" fmla="*/ 633531 h 2070165"/>
              <a:gd name="connsiteX1658" fmla="*/ 3751451 w 12191999"/>
              <a:gd name="connsiteY1658" fmla="*/ 2070165 h 2070165"/>
              <a:gd name="connsiteX1659" fmla="*/ 3703231 w 12191999"/>
              <a:gd name="connsiteY1659" fmla="*/ 2070165 h 2070165"/>
              <a:gd name="connsiteX1660" fmla="*/ 3703231 w 12191999"/>
              <a:gd name="connsiteY1660" fmla="*/ 984852 h 2070165"/>
              <a:gd name="connsiteX1661" fmla="*/ 3650858 w 12191999"/>
              <a:gd name="connsiteY1661" fmla="*/ 984852 h 2070165"/>
              <a:gd name="connsiteX1662" fmla="*/ 3650858 w 12191999"/>
              <a:gd name="connsiteY1662" fmla="*/ 2070165 h 2070165"/>
              <a:gd name="connsiteX1663" fmla="*/ 3606509 w 12191999"/>
              <a:gd name="connsiteY1663" fmla="*/ 2070165 h 2070165"/>
              <a:gd name="connsiteX1664" fmla="*/ 3606509 w 12191999"/>
              <a:gd name="connsiteY1664" fmla="*/ 984852 h 2070165"/>
              <a:gd name="connsiteX1665" fmla="*/ 3554136 w 12191999"/>
              <a:gd name="connsiteY1665" fmla="*/ 984852 h 2070165"/>
              <a:gd name="connsiteX1666" fmla="*/ 3554136 w 12191999"/>
              <a:gd name="connsiteY1666" fmla="*/ 2070165 h 2070165"/>
              <a:gd name="connsiteX1667" fmla="*/ 3509784 w 12191999"/>
              <a:gd name="connsiteY1667" fmla="*/ 2070165 h 2070165"/>
              <a:gd name="connsiteX1668" fmla="*/ 3509784 w 12191999"/>
              <a:gd name="connsiteY1668" fmla="*/ 984852 h 2070165"/>
              <a:gd name="connsiteX1669" fmla="*/ 3457411 w 12191999"/>
              <a:gd name="connsiteY1669" fmla="*/ 984852 h 2070165"/>
              <a:gd name="connsiteX1670" fmla="*/ 3457411 w 12191999"/>
              <a:gd name="connsiteY1670" fmla="*/ 2070165 h 2070165"/>
              <a:gd name="connsiteX1671" fmla="*/ 3413062 w 12191999"/>
              <a:gd name="connsiteY1671" fmla="*/ 2070165 h 2070165"/>
              <a:gd name="connsiteX1672" fmla="*/ 3413062 w 12191999"/>
              <a:gd name="connsiteY1672" fmla="*/ 984852 h 2070165"/>
              <a:gd name="connsiteX1673" fmla="*/ 3360687 w 12191999"/>
              <a:gd name="connsiteY1673" fmla="*/ 984852 h 2070165"/>
              <a:gd name="connsiteX1674" fmla="*/ 3360687 w 12191999"/>
              <a:gd name="connsiteY1674" fmla="*/ 2070165 h 2070165"/>
              <a:gd name="connsiteX1675" fmla="*/ 3316337 w 12191999"/>
              <a:gd name="connsiteY1675" fmla="*/ 2070165 h 2070165"/>
              <a:gd name="connsiteX1676" fmla="*/ 3316337 w 12191999"/>
              <a:gd name="connsiteY1676" fmla="*/ 984852 h 2070165"/>
              <a:gd name="connsiteX1677" fmla="*/ 3263964 w 12191999"/>
              <a:gd name="connsiteY1677" fmla="*/ 984852 h 2070165"/>
              <a:gd name="connsiteX1678" fmla="*/ 3263964 w 12191999"/>
              <a:gd name="connsiteY1678" fmla="*/ 2070165 h 2070165"/>
              <a:gd name="connsiteX1679" fmla="*/ 3219612 w 12191999"/>
              <a:gd name="connsiteY1679" fmla="*/ 2070165 h 2070165"/>
              <a:gd name="connsiteX1680" fmla="*/ 3219612 w 12191999"/>
              <a:gd name="connsiteY1680" fmla="*/ 984852 h 2070165"/>
              <a:gd name="connsiteX1681" fmla="*/ 3167239 w 12191999"/>
              <a:gd name="connsiteY1681" fmla="*/ 984852 h 2070165"/>
              <a:gd name="connsiteX1682" fmla="*/ 3167239 w 12191999"/>
              <a:gd name="connsiteY1682" fmla="*/ 2070165 h 2070165"/>
              <a:gd name="connsiteX1683" fmla="*/ 3122896 w 12191999"/>
              <a:gd name="connsiteY1683" fmla="*/ 2070165 h 2070165"/>
              <a:gd name="connsiteX1684" fmla="*/ 3024257 w 12191999"/>
              <a:gd name="connsiteY1684" fmla="*/ 2070165 h 2070165"/>
              <a:gd name="connsiteX1685" fmla="*/ 3024257 w 12191999"/>
              <a:gd name="connsiteY1685" fmla="*/ 2041573 h 2070165"/>
              <a:gd name="connsiteX1686" fmla="*/ 2453541 w 12191999"/>
              <a:gd name="connsiteY1686" fmla="*/ 2041573 h 2070165"/>
              <a:gd name="connsiteX1687" fmla="*/ 2453541 w 12191999"/>
              <a:gd name="connsiteY1687" fmla="*/ 2070165 h 2070165"/>
              <a:gd name="connsiteX1688" fmla="*/ 2391362 w 12191999"/>
              <a:gd name="connsiteY1688" fmla="*/ 2070165 h 2070165"/>
              <a:gd name="connsiteX1689" fmla="*/ 2391362 w 12191999"/>
              <a:gd name="connsiteY1689" fmla="*/ 2041573 h 2070165"/>
              <a:gd name="connsiteX1690" fmla="*/ 2192935 w 12191999"/>
              <a:gd name="connsiteY1690" fmla="*/ 2041573 h 2070165"/>
              <a:gd name="connsiteX1691" fmla="*/ 2192935 w 12191999"/>
              <a:gd name="connsiteY1691" fmla="*/ 2070165 h 2070165"/>
              <a:gd name="connsiteX1692" fmla="*/ 2130759 w 12191999"/>
              <a:gd name="connsiteY1692" fmla="*/ 2070165 h 2070165"/>
              <a:gd name="connsiteX1693" fmla="*/ 2130759 w 12191999"/>
              <a:gd name="connsiteY1693" fmla="*/ 988773 h 2070165"/>
              <a:gd name="connsiteX1694" fmla="*/ 2242686 w 12191999"/>
              <a:gd name="connsiteY1694" fmla="*/ 988773 h 2070165"/>
              <a:gd name="connsiteX1695" fmla="*/ 2183148 w 12191999"/>
              <a:gd name="connsiteY1695" fmla="*/ 661155 h 2070165"/>
              <a:gd name="connsiteX1696" fmla="*/ 3070506 w 12191999"/>
              <a:gd name="connsiteY1696" fmla="*/ 661155 h 2070165"/>
              <a:gd name="connsiteX1697" fmla="*/ 3010967 w 12191999"/>
              <a:gd name="connsiteY1697" fmla="*/ 988773 h 2070165"/>
              <a:gd name="connsiteX1698" fmla="*/ 3122896 w 12191999"/>
              <a:gd name="connsiteY1698" fmla="*/ 988773 h 2070165"/>
              <a:gd name="connsiteX1699" fmla="*/ 10420554 w 12191999"/>
              <a:gd name="connsiteY1699" fmla="*/ 624084 h 2070165"/>
              <a:gd name="connsiteX1700" fmla="*/ 11043939 w 12191999"/>
              <a:gd name="connsiteY1700" fmla="*/ 881890 h 2070165"/>
              <a:gd name="connsiteX1701" fmla="*/ 11043939 w 12191999"/>
              <a:gd name="connsiteY1701" fmla="*/ 1299068 h 2070165"/>
              <a:gd name="connsiteX1702" fmla="*/ 11323163 w 12191999"/>
              <a:gd name="connsiteY1702" fmla="*/ 1299068 h 2070165"/>
              <a:gd name="connsiteX1703" fmla="*/ 11323163 w 12191999"/>
              <a:gd name="connsiteY1703" fmla="*/ 2070165 h 2070165"/>
              <a:gd name="connsiteX1704" fmla="*/ 11208637 w 12191999"/>
              <a:gd name="connsiteY1704" fmla="*/ 2070165 h 2070165"/>
              <a:gd name="connsiteX1705" fmla="*/ 11208637 w 12191999"/>
              <a:gd name="connsiteY1705" fmla="*/ 1828109 h 2070165"/>
              <a:gd name="connsiteX1706" fmla="*/ 11162619 w 12191999"/>
              <a:gd name="connsiteY1706" fmla="*/ 1828109 h 2070165"/>
              <a:gd name="connsiteX1707" fmla="*/ 11162619 w 12191999"/>
              <a:gd name="connsiteY1707" fmla="*/ 2070165 h 2070165"/>
              <a:gd name="connsiteX1708" fmla="*/ 11067402 w 12191999"/>
              <a:gd name="connsiteY1708" fmla="*/ 2070165 h 2070165"/>
              <a:gd name="connsiteX1709" fmla="*/ 11067402 w 12191999"/>
              <a:gd name="connsiteY1709" fmla="*/ 1828109 h 2070165"/>
              <a:gd name="connsiteX1710" fmla="*/ 11021384 w 12191999"/>
              <a:gd name="connsiteY1710" fmla="*/ 1828109 h 2070165"/>
              <a:gd name="connsiteX1711" fmla="*/ 11021384 w 12191999"/>
              <a:gd name="connsiteY1711" fmla="*/ 2070165 h 2070165"/>
              <a:gd name="connsiteX1712" fmla="*/ 10926070 w 12191999"/>
              <a:gd name="connsiteY1712" fmla="*/ 2070165 h 2070165"/>
              <a:gd name="connsiteX1713" fmla="*/ 10926070 w 12191999"/>
              <a:gd name="connsiteY1713" fmla="*/ 1828109 h 2070165"/>
              <a:gd name="connsiteX1714" fmla="*/ 10880052 w 12191999"/>
              <a:gd name="connsiteY1714" fmla="*/ 1828109 h 2070165"/>
              <a:gd name="connsiteX1715" fmla="*/ 10880052 w 12191999"/>
              <a:gd name="connsiteY1715" fmla="*/ 2070165 h 2070165"/>
              <a:gd name="connsiteX1716" fmla="*/ 10780874 w 12191999"/>
              <a:gd name="connsiteY1716" fmla="*/ 2070165 h 2070165"/>
              <a:gd name="connsiteX1717" fmla="*/ 10780874 w 12191999"/>
              <a:gd name="connsiteY1717" fmla="*/ 1828109 h 2070165"/>
              <a:gd name="connsiteX1718" fmla="*/ 10734856 w 12191999"/>
              <a:gd name="connsiteY1718" fmla="*/ 1828109 h 2070165"/>
              <a:gd name="connsiteX1719" fmla="*/ 10734856 w 12191999"/>
              <a:gd name="connsiteY1719" fmla="*/ 2070165 h 2070165"/>
              <a:gd name="connsiteX1720" fmla="*/ 10655102 w 12191999"/>
              <a:gd name="connsiteY1720" fmla="*/ 2070165 h 2070165"/>
              <a:gd name="connsiteX1721" fmla="*/ 10655102 w 12191999"/>
              <a:gd name="connsiteY1721" fmla="*/ 1828109 h 2070165"/>
              <a:gd name="connsiteX1722" fmla="*/ 10609084 w 12191999"/>
              <a:gd name="connsiteY1722" fmla="*/ 1828109 h 2070165"/>
              <a:gd name="connsiteX1723" fmla="*/ 10609084 w 12191999"/>
              <a:gd name="connsiteY1723" fmla="*/ 2070165 h 2070165"/>
              <a:gd name="connsiteX1724" fmla="*/ 10490485 w 12191999"/>
              <a:gd name="connsiteY1724" fmla="*/ 2070165 h 2070165"/>
              <a:gd name="connsiteX1725" fmla="*/ 10490485 w 12191999"/>
              <a:gd name="connsiteY1725" fmla="*/ 1828109 h 2070165"/>
              <a:gd name="connsiteX1726" fmla="*/ 10444467 w 12191999"/>
              <a:gd name="connsiteY1726" fmla="*/ 1828109 h 2070165"/>
              <a:gd name="connsiteX1727" fmla="*/ 10444467 w 12191999"/>
              <a:gd name="connsiteY1727" fmla="*/ 2070165 h 2070165"/>
              <a:gd name="connsiteX1728" fmla="*/ 10345290 w 12191999"/>
              <a:gd name="connsiteY1728" fmla="*/ 2070165 h 2070165"/>
              <a:gd name="connsiteX1729" fmla="*/ 10345290 w 12191999"/>
              <a:gd name="connsiteY1729" fmla="*/ 1828109 h 2070165"/>
              <a:gd name="connsiteX1730" fmla="*/ 10299272 w 12191999"/>
              <a:gd name="connsiteY1730" fmla="*/ 1828109 h 2070165"/>
              <a:gd name="connsiteX1731" fmla="*/ 10299272 w 12191999"/>
              <a:gd name="connsiteY1731" fmla="*/ 2070165 h 2070165"/>
              <a:gd name="connsiteX1732" fmla="*/ 10214948 w 12191999"/>
              <a:gd name="connsiteY1732" fmla="*/ 2070165 h 2070165"/>
              <a:gd name="connsiteX1733" fmla="*/ 10214948 w 12191999"/>
              <a:gd name="connsiteY1733" fmla="*/ 1828109 h 2070165"/>
              <a:gd name="connsiteX1734" fmla="*/ 10168930 w 12191999"/>
              <a:gd name="connsiteY1734" fmla="*/ 1828109 h 2070165"/>
              <a:gd name="connsiteX1735" fmla="*/ 10168930 w 12191999"/>
              <a:gd name="connsiteY1735" fmla="*/ 2070165 h 2070165"/>
              <a:gd name="connsiteX1736" fmla="*/ 10054902 w 12191999"/>
              <a:gd name="connsiteY1736" fmla="*/ 2070165 h 2070165"/>
              <a:gd name="connsiteX1737" fmla="*/ 10054902 w 12191999"/>
              <a:gd name="connsiteY1737" fmla="*/ 1828109 h 2070165"/>
              <a:gd name="connsiteX1738" fmla="*/ 10008885 w 12191999"/>
              <a:gd name="connsiteY1738" fmla="*/ 1828109 h 2070165"/>
              <a:gd name="connsiteX1739" fmla="*/ 10008885 w 12191999"/>
              <a:gd name="connsiteY1739" fmla="*/ 2070165 h 2070165"/>
              <a:gd name="connsiteX1740" fmla="*/ 9688442 w 12191999"/>
              <a:gd name="connsiteY1740" fmla="*/ 2070165 h 2070165"/>
              <a:gd name="connsiteX1741" fmla="*/ 9688442 w 12191999"/>
              <a:gd name="connsiteY1741" fmla="*/ 2041573 h 2070165"/>
              <a:gd name="connsiteX1742" fmla="*/ 9284775 w 12191999"/>
              <a:gd name="connsiteY1742" fmla="*/ 2041573 h 2070165"/>
              <a:gd name="connsiteX1743" fmla="*/ 9284775 w 12191999"/>
              <a:gd name="connsiteY1743" fmla="*/ 2070165 h 2070165"/>
              <a:gd name="connsiteX1744" fmla="*/ 9240798 w 12191999"/>
              <a:gd name="connsiteY1744" fmla="*/ 2070165 h 2070165"/>
              <a:gd name="connsiteX1745" fmla="*/ 9240798 w 12191999"/>
              <a:gd name="connsiteY1745" fmla="*/ 2041573 h 2070165"/>
              <a:gd name="connsiteX1746" fmla="*/ 9100450 w 12191999"/>
              <a:gd name="connsiteY1746" fmla="*/ 2041573 h 2070165"/>
              <a:gd name="connsiteX1747" fmla="*/ 9100450 w 12191999"/>
              <a:gd name="connsiteY1747" fmla="*/ 2070165 h 2070165"/>
              <a:gd name="connsiteX1748" fmla="*/ 8425986 w 12191999"/>
              <a:gd name="connsiteY1748" fmla="*/ 2070165 h 2070165"/>
              <a:gd name="connsiteX1749" fmla="*/ 8425986 w 12191999"/>
              <a:gd name="connsiteY1749" fmla="*/ 1048805 h 2070165"/>
              <a:gd name="connsiteX1750" fmla="*/ 9056473 w 12191999"/>
              <a:gd name="connsiteY1750" fmla="*/ 1048805 h 2070165"/>
              <a:gd name="connsiteX1751" fmla="*/ 9056473 w 12191999"/>
              <a:gd name="connsiteY1751" fmla="*/ 988773 h 2070165"/>
              <a:gd name="connsiteX1752" fmla="*/ 9135639 w 12191999"/>
              <a:gd name="connsiteY1752" fmla="*/ 988773 h 2070165"/>
              <a:gd name="connsiteX1753" fmla="*/ 9093528 w 12191999"/>
              <a:gd name="connsiteY1753" fmla="*/ 661155 h 2070165"/>
              <a:gd name="connsiteX1754" fmla="*/ 9721155 w 12191999"/>
              <a:gd name="connsiteY1754" fmla="*/ 661155 h 2070165"/>
              <a:gd name="connsiteX1755" fmla="*/ 9679044 w 12191999"/>
              <a:gd name="connsiteY1755" fmla="*/ 988773 h 2070165"/>
              <a:gd name="connsiteX1756" fmla="*/ 9758210 w 12191999"/>
              <a:gd name="connsiteY1756" fmla="*/ 988773 h 2070165"/>
              <a:gd name="connsiteX1757" fmla="*/ 9758210 w 12191999"/>
              <a:gd name="connsiteY1757" fmla="*/ 1852181 h 2070165"/>
              <a:gd name="connsiteX1758" fmla="*/ 9914054 w 12191999"/>
              <a:gd name="connsiteY1758" fmla="*/ 1852181 h 2070165"/>
              <a:gd name="connsiteX1759" fmla="*/ 9914054 w 12191999"/>
              <a:gd name="connsiteY1759" fmla="*/ 1805307 h 2070165"/>
              <a:gd name="connsiteX1760" fmla="*/ 9914054 w 12191999"/>
              <a:gd name="connsiteY1760" fmla="*/ 1045950 h 2070165"/>
              <a:gd name="connsiteX1761" fmla="*/ 10420554 w 12191999"/>
              <a:gd name="connsiteY1761" fmla="*/ 1045950 h 2070165"/>
              <a:gd name="connsiteX1762" fmla="*/ 662347 w 12191999"/>
              <a:gd name="connsiteY1762" fmla="*/ 624084 h 2070165"/>
              <a:gd name="connsiteX1763" fmla="*/ 1563846 w 12191999"/>
              <a:gd name="connsiteY1763" fmla="*/ 1038650 h 2070165"/>
              <a:gd name="connsiteX1764" fmla="*/ 1564614 w 12191999"/>
              <a:gd name="connsiteY1764" fmla="*/ 2070165 h 2070165"/>
              <a:gd name="connsiteX1765" fmla="*/ 1450428 w 12191999"/>
              <a:gd name="connsiteY1765" fmla="*/ 2070165 h 2070165"/>
              <a:gd name="connsiteX1766" fmla="*/ 1450428 w 12191999"/>
              <a:gd name="connsiteY1766" fmla="*/ 1828109 h 2070165"/>
              <a:gd name="connsiteX1767" fmla="*/ 1404410 w 12191999"/>
              <a:gd name="connsiteY1767" fmla="*/ 1828109 h 2070165"/>
              <a:gd name="connsiteX1768" fmla="*/ 1404410 w 12191999"/>
              <a:gd name="connsiteY1768" fmla="*/ 2070165 h 2070165"/>
              <a:gd name="connsiteX1769" fmla="*/ 1309192 w 12191999"/>
              <a:gd name="connsiteY1769" fmla="*/ 2070165 h 2070165"/>
              <a:gd name="connsiteX1770" fmla="*/ 1309192 w 12191999"/>
              <a:gd name="connsiteY1770" fmla="*/ 1828109 h 2070165"/>
              <a:gd name="connsiteX1771" fmla="*/ 1263174 w 12191999"/>
              <a:gd name="connsiteY1771" fmla="*/ 1828109 h 2070165"/>
              <a:gd name="connsiteX1772" fmla="*/ 1263174 w 12191999"/>
              <a:gd name="connsiteY1772" fmla="*/ 2070165 h 2070165"/>
              <a:gd name="connsiteX1773" fmla="*/ 1167860 w 12191999"/>
              <a:gd name="connsiteY1773" fmla="*/ 2070165 h 2070165"/>
              <a:gd name="connsiteX1774" fmla="*/ 1167860 w 12191999"/>
              <a:gd name="connsiteY1774" fmla="*/ 1828109 h 2070165"/>
              <a:gd name="connsiteX1775" fmla="*/ 1121843 w 12191999"/>
              <a:gd name="connsiteY1775" fmla="*/ 1828109 h 2070165"/>
              <a:gd name="connsiteX1776" fmla="*/ 1121843 w 12191999"/>
              <a:gd name="connsiteY1776" fmla="*/ 2070165 h 2070165"/>
              <a:gd name="connsiteX1777" fmla="*/ 1022664 w 12191999"/>
              <a:gd name="connsiteY1777" fmla="*/ 2070165 h 2070165"/>
              <a:gd name="connsiteX1778" fmla="*/ 1022664 w 12191999"/>
              <a:gd name="connsiteY1778" fmla="*/ 1828109 h 2070165"/>
              <a:gd name="connsiteX1779" fmla="*/ 976646 w 12191999"/>
              <a:gd name="connsiteY1779" fmla="*/ 1828109 h 2070165"/>
              <a:gd name="connsiteX1780" fmla="*/ 976646 w 12191999"/>
              <a:gd name="connsiteY1780" fmla="*/ 2070165 h 2070165"/>
              <a:gd name="connsiteX1781" fmla="*/ 896893 w 12191999"/>
              <a:gd name="connsiteY1781" fmla="*/ 2070165 h 2070165"/>
              <a:gd name="connsiteX1782" fmla="*/ 896893 w 12191999"/>
              <a:gd name="connsiteY1782" fmla="*/ 1828109 h 2070165"/>
              <a:gd name="connsiteX1783" fmla="*/ 850875 w 12191999"/>
              <a:gd name="connsiteY1783" fmla="*/ 1828109 h 2070165"/>
              <a:gd name="connsiteX1784" fmla="*/ 850875 w 12191999"/>
              <a:gd name="connsiteY1784" fmla="*/ 2070165 h 2070165"/>
              <a:gd name="connsiteX1785" fmla="*/ 732276 w 12191999"/>
              <a:gd name="connsiteY1785" fmla="*/ 2070165 h 2070165"/>
              <a:gd name="connsiteX1786" fmla="*/ 732276 w 12191999"/>
              <a:gd name="connsiteY1786" fmla="*/ 1828109 h 2070165"/>
              <a:gd name="connsiteX1787" fmla="*/ 686259 w 12191999"/>
              <a:gd name="connsiteY1787" fmla="*/ 1828109 h 2070165"/>
              <a:gd name="connsiteX1788" fmla="*/ 686259 w 12191999"/>
              <a:gd name="connsiteY1788" fmla="*/ 2070165 h 2070165"/>
              <a:gd name="connsiteX1789" fmla="*/ 587081 w 12191999"/>
              <a:gd name="connsiteY1789" fmla="*/ 2070165 h 2070165"/>
              <a:gd name="connsiteX1790" fmla="*/ 587081 w 12191999"/>
              <a:gd name="connsiteY1790" fmla="*/ 1828109 h 2070165"/>
              <a:gd name="connsiteX1791" fmla="*/ 541064 w 12191999"/>
              <a:gd name="connsiteY1791" fmla="*/ 1828109 h 2070165"/>
              <a:gd name="connsiteX1792" fmla="*/ 541064 w 12191999"/>
              <a:gd name="connsiteY1792" fmla="*/ 2070165 h 2070165"/>
              <a:gd name="connsiteX1793" fmla="*/ 456739 w 12191999"/>
              <a:gd name="connsiteY1793" fmla="*/ 2070165 h 2070165"/>
              <a:gd name="connsiteX1794" fmla="*/ 456739 w 12191999"/>
              <a:gd name="connsiteY1794" fmla="*/ 1828109 h 2070165"/>
              <a:gd name="connsiteX1795" fmla="*/ 410721 w 12191999"/>
              <a:gd name="connsiteY1795" fmla="*/ 1828109 h 2070165"/>
              <a:gd name="connsiteX1796" fmla="*/ 410721 w 12191999"/>
              <a:gd name="connsiteY1796" fmla="*/ 2070165 h 2070165"/>
              <a:gd name="connsiteX1797" fmla="*/ 296693 w 12191999"/>
              <a:gd name="connsiteY1797" fmla="*/ 2070165 h 2070165"/>
              <a:gd name="connsiteX1798" fmla="*/ 296693 w 12191999"/>
              <a:gd name="connsiteY1798" fmla="*/ 1828109 h 2070165"/>
              <a:gd name="connsiteX1799" fmla="*/ 250675 w 12191999"/>
              <a:gd name="connsiteY1799" fmla="*/ 1828109 h 2070165"/>
              <a:gd name="connsiteX1800" fmla="*/ 250675 w 12191999"/>
              <a:gd name="connsiteY1800" fmla="*/ 2070165 h 2070165"/>
              <a:gd name="connsiteX1801" fmla="*/ 0 w 12191999"/>
              <a:gd name="connsiteY1801" fmla="*/ 2070165 h 2070165"/>
              <a:gd name="connsiteX1802" fmla="*/ 0 w 12191999"/>
              <a:gd name="connsiteY1802" fmla="*/ 1852181 h 2070165"/>
              <a:gd name="connsiteX1803" fmla="*/ 155847 w 12191999"/>
              <a:gd name="connsiteY1803" fmla="*/ 1852181 h 2070165"/>
              <a:gd name="connsiteX1804" fmla="*/ 155847 w 12191999"/>
              <a:gd name="connsiteY1804" fmla="*/ 1805307 h 2070165"/>
              <a:gd name="connsiteX1805" fmla="*/ 155847 w 12191999"/>
              <a:gd name="connsiteY1805" fmla="*/ 1045950 h 2070165"/>
              <a:gd name="connsiteX1806" fmla="*/ 662347 w 12191999"/>
              <a:gd name="connsiteY1806" fmla="*/ 1045950 h 2070165"/>
              <a:gd name="connsiteX1807" fmla="*/ 7442091 w 12191999"/>
              <a:gd name="connsiteY1807" fmla="*/ 500646 h 2070165"/>
              <a:gd name="connsiteX1808" fmla="*/ 7839015 w 12191999"/>
              <a:gd name="connsiteY1808" fmla="*/ 500646 h 2070165"/>
              <a:gd name="connsiteX1809" fmla="*/ 7839015 w 12191999"/>
              <a:gd name="connsiteY1809" fmla="*/ 662016 h 2070165"/>
              <a:gd name="connsiteX1810" fmla="*/ 7872090 w 12191999"/>
              <a:gd name="connsiteY1810" fmla="*/ 662016 h 2070165"/>
              <a:gd name="connsiteX1811" fmla="*/ 7872090 w 12191999"/>
              <a:gd name="connsiteY1811" fmla="*/ 633531 h 2070165"/>
              <a:gd name="connsiteX1812" fmla="*/ 8424362 w 12191999"/>
              <a:gd name="connsiteY1812" fmla="*/ 633531 h 2070165"/>
              <a:gd name="connsiteX1813" fmla="*/ 8424362 w 12191999"/>
              <a:gd name="connsiteY1813" fmla="*/ 2070165 h 2070165"/>
              <a:gd name="connsiteX1814" fmla="*/ 8381996 w 12191999"/>
              <a:gd name="connsiteY1814" fmla="*/ 2070165 h 2070165"/>
              <a:gd name="connsiteX1815" fmla="*/ 8381996 w 12191999"/>
              <a:gd name="connsiteY1815" fmla="*/ 984852 h 2070165"/>
              <a:gd name="connsiteX1816" fmla="*/ 8335978 w 12191999"/>
              <a:gd name="connsiteY1816" fmla="*/ 984852 h 2070165"/>
              <a:gd name="connsiteX1817" fmla="*/ 8335978 w 12191999"/>
              <a:gd name="connsiteY1817" fmla="*/ 2070165 h 2070165"/>
              <a:gd name="connsiteX1818" fmla="*/ 8297011 w 12191999"/>
              <a:gd name="connsiteY1818" fmla="*/ 2070165 h 2070165"/>
              <a:gd name="connsiteX1819" fmla="*/ 8297011 w 12191999"/>
              <a:gd name="connsiteY1819" fmla="*/ 984852 h 2070165"/>
              <a:gd name="connsiteX1820" fmla="*/ 8250994 w 12191999"/>
              <a:gd name="connsiteY1820" fmla="*/ 984852 h 2070165"/>
              <a:gd name="connsiteX1821" fmla="*/ 8250994 w 12191999"/>
              <a:gd name="connsiteY1821" fmla="*/ 2070165 h 2070165"/>
              <a:gd name="connsiteX1822" fmla="*/ 8212026 w 12191999"/>
              <a:gd name="connsiteY1822" fmla="*/ 2070165 h 2070165"/>
              <a:gd name="connsiteX1823" fmla="*/ 8212026 w 12191999"/>
              <a:gd name="connsiteY1823" fmla="*/ 984852 h 2070165"/>
              <a:gd name="connsiteX1824" fmla="*/ 8166008 w 12191999"/>
              <a:gd name="connsiteY1824" fmla="*/ 984852 h 2070165"/>
              <a:gd name="connsiteX1825" fmla="*/ 8166008 w 12191999"/>
              <a:gd name="connsiteY1825" fmla="*/ 2070165 h 2070165"/>
              <a:gd name="connsiteX1826" fmla="*/ 8127041 w 12191999"/>
              <a:gd name="connsiteY1826" fmla="*/ 2070165 h 2070165"/>
              <a:gd name="connsiteX1827" fmla="*/ 8127041 w 12191999"/>
              <a:gd name="connsiteY1827" fmla="*/ 984852 h 2070165"/>
              <a:gd name="connsiteX1828" fmla="*/ 8081023 w 12191999"/>
              <a:gd name="connsiteY1828" fmla="*/ 984852 h 2070165"/>
              <a:gd name="connsiteX1829" fmla="*/ 8081023 w 12191999"/>
              <a:gd name="connsiteY1829" fmla="*/ 2070165 h 2070165"/>
              <a:gd name="connsiteX1830" fmla="*/ 8042055 w 12191999"/>
              <a:gd name="connsiteY1830" fmla="*/ 2070165 h 2070165"/>
              <a:gd name="connsiteX1831" fmla="*/ 8042055 w 12191999"/>
              <a:gd name="connsiteY1831" fmla="*/ 984852 h 2070165"/>
              <a:gd name="connsiteX1832" fmla="*/ 7996037 w 12191999"/>
              <a:gd name="connsiteY1832" fmla="*/ 984852 h 2070165"/>
              <a:gd name="connsiteX1833" fmla="*/ 7996037 w 12191999"/>
              <a:gd name="connsiteY1833" fmla="*/ 2070165 h 2070165"/>
              <a:gd name="connsiteX1834" fmla="*/ 7957069 w 12191999"/>
              <a:gd name="connsiteY1834" fmla="*/ 2070165 h 2070165"/>
              <a:gd name="connsiteX1835" fmla="*/ 7957069 w 12191999"/>
              <a:gd name="connsiteY1835" fmla="*/ 984852 h 2070165"/>
              <a:gd name="connsiteX1836" fmla="*/ 7911051 w 12191999"/>
              <a:gd name="connsiteY1836" fmla="*/ 984852 h 2070165"/>
              <a:gd name="connsiteX1837" fmla="*/ 7911051 w 12191999"/>
              <a:gd name="connsiteY1837" fmla="*/ 2070165 h 2070165"/>
              <a:gd name="connsiteX1838" fmla="*/ 6780378 w 12191999"/>
              <a:gd name="connsiteY1838" fmla="*/ 2070165 h 2070165"/>
              <a:gd name="connsiteX1839" fmla="*/ 6780378 w 12191999"/>
              <a:gd name="connsiteY1839" fmla="*/ 1048805 h 2070165"/>
              <a:gd name="connsiteX1840" fmla="*/ 7409014 w 12191999"/>
              <a:gd name="connsiteY1840" fmla="*/ 1048805 h 2070165"/>
              <a:gd name="connsiteX1841" fmla="*/ 7409014 w 12191999"/>
              <a:gd name="connsiteY1841" fmla="*/ 662016 h 2070165"/>
              <a:gd name="connsiteX1842" fmla="*/ 7442091 w 12191999"/>
              <a:gd name="connsiteY1842" fmla="*/ 662016 h 2070165"/>
              <a:gd name="connsiteX1843" fmla="*/ 8788959 w 12191999"/>
              <a:gd name="connsiteY1843" fmla="*/ 496589 h 2070165"/>
              <a:gd name="connsiteX1844" fmla="*/ 8788959 w 12191999"/>
              <a:gd name="connsiteY1844" fmla="*/ 596242 h 2070165"/>
              <a:gd name="connsiteX1845" fmla="*/ 8847400 w 12191999"/>
              <a:gd name="connsiteY1845" fmla="*/ 596242 h 2070165"/>
              <a:gd name="connsiteX1846" fmla="*/ 8847400 w 12191999"/>
              <a:gd name="connsiteY1846" fmla="*/ 496589 h 2070165"/>
              <a:gd name="connsiteX1847" fmla="*/ 8706165 w 12191999"/>
              <a:gd name="connsiteY1847" fmla="*/ 496589 h 2070165"/>
              <a:gd name="connsiteX1848" fmla="*/ 8706165 w 12191999"/>
              <a:gd name="connsiteY1848" fmla="*/ 596242 h 2070165"/>
              <a:gd name="connsiteX1849" fmla="*/ 8764606 w 12191999"/>
              <a:gd name="connsiteY1849" fmla="*/ 596242 h 2070165"/>
              <a:gd name="connsiteX1850" fmla="*/ 8764606 w 12191999"/>
              <a:gd name="connsiteY1850" fmla="*/ 496589 h 2070165"/>
              <a:gd name="connsiteX1851" fmla="*/ 8623371 w 12191999"/>
              <a:gd name="connsiteY1851" fmla="*/ 496589 h 2070165"/>
              <a:gd name="connsiteX1852" fmla="*/ 8623371 w 12191999"/>
              <a:gd name="connsiteY1852" fmla="*/ 596242 h 2070165"/>
              <a:gd name="connsiteX1853" fmla="*/ 8681812 w 12191999"/>
              <a:gd name="connsiteY1853" fmla="*/ 596242 h 2070165"/>
              <a:gd name="connsiteX1854" fmla="*/ 8681812 w 12191999"/>
              <a:gd name="connsiteY1854" fmla="*/ 496589 h 2070165"/>
              <a:gd name="connsiteX1855" fmla="*/ 6195795 w 12191999"/>
              <a:gd name="connsiteY1855" fmla="*/ 494113 h 2070165"/>
              <a:gd name="connsiteX1856" fmla="*/ 6195795 w 12191999"/>
              <a:gd name="connsiteY1856" fmla="*/ 593766 h 2070165"/>
              <a:gd name="connsiteX1857" fmla="*/ 6254237 w 12191999"/>
              <a:gd name="connsiteY1857" fmla="*/ 593766 h 2070165"/>
              <a:gd name="connsiteX1858" fmla="*/ 6254237 w 12191999"/>
              <a:gd name="connsiteY1858" fmla="*/ 494113 h 2070165"/>
              <a:gd name="connsiteX1859" fmla="*/ 8578234 w 12191999"/>
              <a:gd name="connsiteY1859" fmla="*/ 456188 h 2070165"/>
              <a:gd name="connsiteX1860" fmla="*/ 8847400 w 12191999"/>
              <a:gd name="connsiteY1860" fmla="*/ 456188 h 2070165"/>
              <a:gd name="connsiteX1861" fmla="*/ 8912617 w 12191999"/>
              <a:gd name="connsiteY1861" fmla="*/ 456188 h 2070165"/>
              <a:gd name="connsiteX1862" fmla="*/ 8930192 w 12191999"/>
              <a:gd name="connsiteY1862" fmla="*/ 912376 h 2070165"/>
              <a:gd name="connsiteX1863" fmla="*/ 8566135 w 12191999"/>
              <a:gd name="connsiteY1863" fmla="*/ 910867 h 2070165"/>
              <a:gd name="connsiteX1864" fmla="*/ 8578234 w 12191999"/>
              <a:gd name="connsiteY1864" fmla="*/ 456188 h 2070165"/>
              <a:gd name="connsiteX1865" fmla="*/ 7940272 w 12191999"/>
              <a:gd name="connsiteY1865" fmla="*/ 400992 h 2070165"/>
              <a:gd name="connsiteX1866" fmla="*/ 8337195 w 12191999"/>
              <a:gd name="connsiteY1866" fmla="*/ 400992 h 2070165"/>
              <a:gd name="connsiteX1867" fmla="*/ 8337195 w 12191999"/>
              <a:gd name="connsiteY1867" fmla="*/ 632631 h 2070165"/>
              <a:gd name="connsiteX1868" fmla="*/ 7940272 w 12191999"/>
              <a:gd name="connsiteY1868" fmla="*/ 632631 h 2070165"/>
              <a:gd name="connsiteX1869" fmla="*/ 3200495 w 12191999"/>
              <a:gd name="connsiteY1869" fmla="*/ 400992 h 2070165"/>
              <a:gd name="connsiteX1870" fmla="*/ 3652243 w 12191999"/>
              <a:gd name="connsiteY1870" fmla="*/ 400992 h 2070165"/>
              <a:gd name="connsiteX1871" fmla="*/ 3652243 w 12191999"/>
              <a:gd name="connsiteY1871" fmla="*/ 632631 h 2070165"/>
              <a:gd name="connsiteX1872" fmla="*/ 3200495 w 12191999"/>
              <a:gd name="connsiteY1872" fmla="*/ 632631 h 2070165"/>
              <a:gd name="connsiteX1873" fmla="*/ 6195795 w 12191999"/>
              <a:gd name="connsiteY1873" fmla="*/ 361228 h 2070165"/>
              <a:gd name="connsiteX1874" fmla="*/ 6195795 w 12191999"/>
              <a:gd name="connsiteY1874" fmla="*/ 460881 h 2070165"/>
              <a:gd name="connsiteX1875" fmla="*/ 6254237 w 12191999"/>
              <a:gd name="connsiteY1875" fmla="*/ 460881 h 2070165"/>
              <a:gd name="connsiteX1876" fmla="*/ 6254237 w 12191999"/>
              <a:gd name="connsiteY1876" fmla="*/ 361228 h 2070165"/>
              <a:gd name="connsiteX1877" fmla="*/ 2634035 w 12191999"/>
              <a:gd name="connsiteY1877" fmla="*/ 306774 h 2070165"/>
              <a:gd name="connsiteX1878" fmla="*/ 2670033 w 12191999"/>
              <a:gd name="connsiteY1878" fmla="*/ 333312 h 2070165"/>
              <a:gd name="connsiteX1879" fmla="*/ 2670033 w 12191999"/>
              <a:gd name="connsiteY1879" fmla="*/ 516582 h 2070165"/>
              <a:gd name="connsiteX1880" fmla="*/ 2659490 w 12191999"/>
              <a:gd name="connsiteY1880" fmla="*/ 535348 h 2070165"/>
              <a:gd name="connsiteX1881" fmla="*/ 2639476 w 12191999"/>
              <a:gd name="connsiteY1881" fmla="*/ 541458 h 2070165"/>
              <a:gd name="connsiteX1882" fmla="*/ 2832497 w 12191999"/>
              <a:gd name="connsiteY1882" fmla="*/ 541458 h 2070165"/>
              <a:gd name="connsiteX1883" fmla="*/ 2832497 w 12191999"/>
              <a:gd name="connsiteY1883" fmla="*/ 657277 h 2070165"/>
              <a:gd name="connsiteX1884" fmla="*/ 2435573 w 12191999"/>
              <a:gd name="connsiteY1884" fmla="*/ 657277 h 2070165"/>
              <a:gd name="connsiteX1885" fmla="*/ 2435573 w 12191999"/>
              <a:gd name="connsiteY1885" fmla="*/ 541458 h 2070165"/>
              <a:gd name="connsiteX1886" fmla="*/ 2628593 w 12191999"/>
              <a:gd name="connsiteY1886" fmla="*/ 541458 h 2070165"/>
              <a:gd name="connsiteX1887" fmla="*/ 2608580 w 12191999"/>
              <a:gd name="connsiteY1887" fmla="*/ 535348 h 2070165"/>
              <a:gd name="connsiteX1888" fmla="*/ 2598037 w 12191999"/>
              <a:gd name="connsiteY1888" fmla="*/ 516582 h 2070165"/>
              <a:gd name="connsiteX1889" fmla="*/ 2598037 w 12191999"/>
              <a:gd name="connsiteY1889" fmla="*/ 333312 h 2070165"/>
              <a:gd name="connsiteX1890" fmla="*/ 2634035 w 12191999"/>
              <a:gd name="connsiteY1890" fmla="*/ 306774 h 2070165"/>
              <a:gd name="connsiteX1891" fmla="*/ 8715904 w 12191999"/>
              <a:gd name="connsiteY1891" fmla="*/ 297260 h 2070165"/>
              <a:gd name="connsiteX1892" fmla="*/ 8715904 w 12191999"/>
              <a:gd name="connsiteY1892" fmla="*/ 396914 h 2070165"/>
              <a:gd name="connsiteX1893" fmla="*/ 8774345 w 12191999"/>
              <a:gd name="connsiteY1893" fmla="*/ 396914 h 2070165"/>
              <a:gd name="connsiteX1894" fmla="*/ 8774345 w 12191999"/>
              <a:gd name="connsiteY1894" fmla="*/ 297260 h 2070165"/>
              <a:gd name="connsiteX1895" fmla="*/ 8099108 w 12191999"/>
              <a:gd name="connsiteY1895" fmla="*/ 254150 h 2070165"/>
              <a:gd name="connsiteX1896" fmla="*/ 8138400 w 12191999"/>
              <a:gd name="connsiteY1896" fmla="*/ 254150 h 2070165"/>
              <a:gd name="connsiteX1897" fmla="*/ 8148224 w 12191999"/>
              <a:gd name="connsiteY1897" fmla="*/ 261392 h 2070165"/>
              <a:gd name="connsiteX1898" fmla="*/ 8148224 w 12191999"/>
              <a:gd name="connsiteY1898" fmla="*/ 393686 h 2070165"/>
              <a:gd name="connsiteX1899" fmla="*/ 8138400 w 12191999"/>
              <a:gd name="connsiteY1899" fmla="*/ 400928 h 2070165"/>
              <a:gd name="connsiteX1900" fmla="*/ 8099108 w 12191999"/>
              <a:gd name="connsiteY1900" fmla="*/ 400928 h 2070165"/>
              <a:gd name="connsiteX1901" fmla="*/ 8089284 w 12191999"/>
              <a:gd name="connsiteY1901" fmla="*/ 393686 h 2070165"/>
              <a:gd name="connsiteX1902" fmla="*/ 8089284 w 12191999"/>
              <a:gd name="connsiteY1902" fmla="*/ 261392 h 2070165"/>
              <a:gd name="connsiteX1903" fmla="*/ 8099108 w 12191999"/>
              <a:gd name="connsiteY1903" fmla="*/ 254150 h 2070165"/>
              <a:gd name="connsiteX1904" fmla="*/ 3343175 w 12191999"/>
              <a:gd name="connsiteY1904" fmla="*/ 254150 h 2070165"/>
              <a:gd name="connsiteX1905" fmla="*/ 3387895 w 12191999"/>
              <a:gd name="connsiteY1905" fmla="*/ 254150 h 2070165"/>
              <a:gd name="connsiteX1906" fmla="*/ 3399075 w 12191999"/>
              <a:gd name="connsiteY1906" fmla="*/ 262392 h 2070165"/>
              <a:gd name="connsiteX1907" fmla="*/ 3399075 w 12191999"/>
              <a:gd name="connsiteY1907" fmla="*/ 392686 h 2070165"/>
              <a:gd name="connsiteX1908" fmla="*/ 3387895 w 12191999"/>
              <a:gd name="connsiteY1908" fmla="*/ 400928 h 2070165"/>
              <a:gd name="connsiteX1909" fmla="*/ 3343175 w 12191999"/>
              <a:gd name="connsiteY1909" fmla="*/ 400928 h 2070165"/>
              <a:gd name="connsiteX1910" fmla="*/ 3331994 w 12191999"/>
              <a:gd name="connsiteY1910" fmla="*/ 392686 h 2070165"/>
              <a:gd name="connsiteX1911" fmla="*/ 3331994 w 12191999"/>
              <a:gd name="connsiteY1911" fmla="*/ 262392 h 2070165"/>
              <a:gd name="connsiteX1912" fmla="*/ 3343175 w 12191999"/>
              <a:gd name="connsiteY1912" fmla="*/ 254150 h 2070165"/>
              <a:gd name="connsiteX1913" fmla="*/ 6195795 w 12191999"/>
              <a:gd name="connsiteY1913" fmla="*/ 228341 h 2070165"/>
              <a:gd name="connsiteX1914" fmla="*/ 6195795 w 12191999"/>
              <a:gd name="connsiteY1914" fmla="*/ 327995 h 2070165"/>
              <a:gd name="connsiteX1915" fmla="*/ 6254237 w 12191999"/>
              <a:gd name="connsiteY1915" fmla="*/ 327995 h 2070165"/>
              <a:gd name="connsiteX1916" fmla="*/ 6254237 w 12191999"/>
              <a:gd name="connsiteY1916" fmla="*/ 228341 h 2070165"/>
              <a:gd name="connsiteX1917" fmla="*/ 9338267 w 12191999"/>
              <a:gd name="connsiteY1917" fmla="*/ 227870 h 2070165"/>
              <a:gd name="connsiteX1918" fmla="*/ 9486609 w 12191999"/>
              <a:gd name="connsiteY1918" fmla="*/ 227870 h 2070165"/>
              <a:gd name="connsiteX1919" fmla="*/ 9486609 w 12191999"/>
              <a:gd name="connsiteY1919" fmla="*/ 541458 h 2070165"/>
              <a:gd name="connsiteX1920" fmla="*/ 9552809 w 12191999"/>
              <a:gd name="connsiteY1920" fmla="*/ 541458 h 2070165"/>
              <a:gd name="connsiteX1921" fmla="*/ 9552809 w 12191999"/>
              <a:gd name="connsiteY1921" fmla="*/ 657277 h 2070165"/>
              <a:gd name="connsiteX1922" fmla="*/ 9272066 w 12191999"/>
              <a:gd name="connsiteY1922" fmla="*/ 657277 h 2070165"/>
              <a:gd name="connsiteX1923" fmla="*/ 9272066 w 12191999"/>
              <a:gd name="connsiteY1923" fmla="*/ 541458 h 2070165"/>
              <a:gd name="connsiteX1924" fmla="*/ 9338267 w 12191999"/>
              <a:gd name="connsiteY1924" fmla="*/ 541458 h 2070165"/>
              <a:gd name="connsiteX1925" fmla="*/ 6135400 w 12191999"/>
              <a:gd name="connsiteY1925" fmla="*/ 196853 h 2070165"/>
              <a:gd name="connsiteX1926" fmla="*/ 6317711 w 12191999"/>
              <a:gd name="connsiteY1926" fmla="*/ 196853 h 2070165"/>
              <a:gd name="connsiteX1927" fmla="*/ 6327292 w 12191999"/>
              <a:gd name="connsiteY1927" fmla="*/ 653041 h 2070165"/>
              <a:gd name="connsiteX1928" fmla="*/ 6128803 w 12191999"/>
              <a:gd name="connsiteY1928" fmla="*/ 651532 h 2070165"/>
              <a:gd name="connsiteX1929" fmla="*/ 6135400 w 12191999"/>
              <a:gd name="connsiteY1929" fmla="*/ 196853 h 2070165"/>
              <a:gd name="connsiteX1930" fmla="*/ 8715904 w 12191999"/>
              <a:gd name="connsiteY1930" fmla="*/ 164374 h 2070165"/>
              <a:gd name="connsiteX1931" fmla="*/ 8715904 w 12191999"/>
              <a:gd name="connsiteY1931" fmla="*/ 264028 h 2070165"/>
              <a:gd name="connsiteX1932" fmla="*/ 8774345 w 12191999"/>
              <a:gd name="connsiteY1932" fmla="*/ 264028 h 2070165"/>
              <a:gd name="connsiteX1933" fmla="*/ 8774345 w 12191999"/>
              <a:gd name="connsiteY1933" fmla="*/ 164374 h 2070165"/>
              <a:gd name="connsiteX1934" fmla="*/ 8196686 w 12191999"/>
              <a:gd name="connsiteY1934" fmla="*/ 71436 h 2070165"/>
              <a:gd name="connsiteX1935" fmla="*/ 8227364 w 12191999"/>
              <a:gd name="connsiteY1935" fmla="*/ 71436 h 2070165"/>
              <a:gd name="connsiteX1936" fmla="*/ 8235034 w 12191999"/>
              <a:gd name="connsiteY1936" fmla="*/ 77091 h 2070165"/>
              <a:gd name="connsiteX1937" fmla="*/ 8235034 w 12191999"/>
              <a:gd name="connsiteY1937" fmla="*/ 395272 h 2070165"/>
              <a:gd name="connsiteX1938" fmla="*/ 8227364 w 12191999"/>
              <a:gd name="connsiteY1938" fmla="*/ 400926 h 2070165"/>
              <a:gd name="connsiteX1939" fmla="*/ 8196686 w 12191999"/>
              <a:gd name="connsiteY1939" fmla="*/ 400926 h 2070165"/>
              <a:gd name="connsiteX1940" fmla="*/ 8189016 w 12191999"/>
              <a:gd name="connsiteY1940" fmla="*/ 395272 h 2070165"/>
              <a:gd name="connsiteX1941" fmla="*/ 8189016 w 12191999"/>
              <a:gd name="connsiteY1941" fmla="*/ 77091 h 2070165"/>
              <a:gd name="connsiteX1942" fmla="*/ 8196686 w 12191999"/>
              <a:gd name="connsiteY1942" fmla="*/ 71436 h 2070165"/>
              <a:gd name="connsiteX1943" fmla="*/ 3454229 w 12191999"/>
              <a:gd name="connsiteY1943" fmla="*/ 71436 h 2070165"/>
              <a:gd name="connsiteX1944" fmla="*/ 3489143 w 12191999"/>
              <a:gd name="connsiteY1944" fmla="*/ 71436 h 2070165"/>
              <a:gd name="connsiteX1945" fmla="*/ 3497872 w 12191999"/>
              <a:gd name="connsiteY1945" fmla="*/ 77871 h 2070165"/>
              <a:gd name="connsiteX1946" fmla="*/ 3497872 w 12191999"/>
              <a:gd name="connsiteY1946" fmla="*/ 394491 h 2070165"/>
              <a:gd name="connsiteX1947" fmla="*/ 3489143 w 12191999"/>
              <a:gd name="connsiteY1947" fmla="*/ 400926 h 2070165"/>
              <a:gd name="connsiteX1948" fmla="*/ 3454229 w 12191999"/>
              <a:gd name="connsiteY1948" fmla="*/ 400926 h 2070165"/>
              <a:gd name="connsiteX1949" fmla="*/ 3445501 w 12191999"/>
              <a:gd name="connsiteY1949" fmla="*/ 394491 h 2070165"/>
              <a:gd name="connsiteX1950" fmla="*/ 3445501 w 12191999"/>
              <a:gd name="connsiteY1950" fmla="*/ 77871 h 2070165"/>
              <a:gd name="connsiteX1951" fmla="*/ 3454229 w 12191999"/>
              <a:gd name="connsiteY1951" fmla="*/ 71436 h 2070165"/>
              <a:gd name="connsiteX1952" fmla="*/ 8715904 w 12191999"/>
              <a:gd name="connsiteY1952" fmla="*/ 31489 h 2070165"/>
              <a:gd name="connsiteX1953" fmla="*/ 8715904 w 12191999"/>
              <a:gd name="connsiteY1953" fmla="*/ 131142 h 2070165"/>
              <a:gd name="connsiteX1954" fmla="*/ 8774345 w 12191999"/>
              <a:gd name="connsiteY1954" fmla="*/ 131142 h 2070165"/>
              <a:gd name="connsiteX1955" fmla="*/ 8774345 w 12191999"/>
              <a:gd name="connsiteY1955" fmla="*/ 31489 h 2070165"/>
              <a:gd name="connsiteX1956" fmla="*/ 8655508 w 12191999"/>
              <a:gd name="connsiteY1956" fmla="*/ 0 h 2070165"/>
              <a:gd name="connsiteX1957" fmla="*/ 8837817 w 12191999"/>
              <a:gd name="connsiteY1957" fmla="*/ 0 h 2070165"/>
              <a:gd name="connsiteX1958" fmla="*/ 8847400 w 12191999"/>
              <a:gd name="connsiteY1958" fmla="*/ 456188 h 2070165"/>
              <a:gd name="connsiteX1959" fmla="*/ 8648910 w 12191999"/>
              <a:gd name="connsiteY1959" fmla="*/ 454680 h 2070165"/>
              <a:gd name="connsiteX1960" fmla="*/ 8655508 w 12191999"/>
              <a:gd name="connsiteY1960" fmla="*/ 0 h 20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</a:cxnLst>
            <a:rect l="l" t="t" r="r" b="b"/>
            <a:pathLst>
              <a:path w="12191999" h="2070165">
                <a:moveTo>
                  <a:pt x="8483306" y="2012087"/>
                </a:moveTo>
                <a:cubicBezTo>
                  <a:pt x="8477066" y="2012087"/>
                  <a:pt x="8472009" y="2015844"/>
                  <a:pt x="8472009" y="2020481"/>
                </a:cubicBezTo>
                <a:lnTo>
                  <a:pt x="8472009" y="2054055"/>
                </a:lnTo>
                <a:cubicBezTo>
                  <a:pt x="8472009" y="2058690"/>
                  <a:pt x="8477066" y="2062449"/>
                  <a:pt x="8483306" y="2062449"/>
                </a:cubicBezTo>
                <a:lnTo>
                  <a:pt x="9012984" y="2062449"/>
                </a:lnTo>
                <a:cubicBezTo>
                  <a:pt x="9019224" y="2062449"/>
                  <a:pt x="9024281" y="2058690"/>
                  <a:pt x="9024281" y="2054055"/>
                </a:cubicBezTo>
                <a:lnTo>
                  <a:pt x="9024281" y="2020481"/>
                </a:lnTo>
                <a:cubicBezTo>
                  <a:pt x="9024281" y="2015844"/>
                  <a:pt x="9019224" y="2012087"/>
                  <a:pt x="9012984" y="2012087"/>
                </a:cubicBezTo>
                <a:close/>
                <a:moveTo>
                  <a:pt x="6837698" y="2012087"/>
                </a:moveTo>
                <a:cubicBezTo>
                  <a:pt x="6831459" y="2012087"/>
                  <a:pt x="6826401" y="2015844"/>
                  <a:pt x="6826401" y="2020481"/>
                </a:cubicBezTo>
                <a:lnTo>
                  <a:pt x="6826401" y="2054055"/>
                </a:lnTo>
                <a:cubicBezTo>
                  <a:pt x="6826401" y="2058690"/>
                  <a:pt x="6831459" y="2062449"/>
                  <a:pt x="6837698" y="2062449"/>
                </a:cubicBezTo>
                <a:lnTo>
                  <a:pt x="7367375" y="2062449"/>
                </a:lnTo>
                <a:cubicBezTo>
                  <a:pt x="7373615" y="2062449"/>
                  <a:pt x="7378673" y="2058690"/>
                  <a:pt x="7378673" y="2054055"/>
                </a:cubicBezTo>
                <a:lnTo>
                  <a:pt x="7378673" y="2020481"/>
                </a:lnTo>
                <a:cubicBezTo>
                  <a:pt x="7378673" y="2015844"/>
                  <a:pt x="7373615" y="2012087"/>
                  <a:pt x="7367375" y="2012087"/>
                </a:cubicBezTo>
                <a:close/>
                <a:moveTo>
                  <a:pt x="3824872" y="2012087"/>
                </a:moveTo>
                <a:cubicBezTo>
                  <a:pt x="3818632" y="2012087"/>
                  <a:pt x="3813574" y="2015844"/>
                  <a:pt x="3813574" y="2020481"/>
                </a:cubicBezTo>
                <a:lnTo>
                  <a:pt x="3813574" y="2054055"/>
                </a:lnTo>
                <a:cubicBezTo>
                  <a:pt x="3813574" y="2058690"/>
                  <a:pt x="3818632" y="2062449"/>
                  <a:pt x="3824872" y="2062449"/>
                </a:cubicBezTo>
                <a:lnTo>
                  <a:pt x="4354548" y="2062449"/>
                </a:lnTo>
                <a:cubicBezTo>
                  <a:pt x="4360787" y="2062449"/>
                  <a:pt x="4365844" y="2058690"/>
                  <a:pt x="4365844" y="2054055"/>
                </a:cubicBezTo>
                <a:lnTo>
                  <a:pt x="4365844" y="2020481"/>
                </a:lnTo>
                <a:cubicBezTo>
                  <a:pt x="4365844" y="2015844"/>
                  <a:pt x="4360787" y="2012087"/>
                  <a:pt x="4354548" y="2012087"/>
                </a:cubicBezTo>
                <a:close/>
                <a:moveTo>
                  <a:pt x="7456345" y="2005374"/>
                </a:moveTo>
                <a:cubicBezTo>
                  <a:pt x="7448473" y="2005374"/>
                  <a:pt x="7442092" y="2010115"/>
                  <a:pt x="7442092" y="2015965"/>
                </a:cubicBezTo>
                <a:lnTo>
                  <a:pt x="7442092" y="2058322"/>
                </a:lnTo>
                <a:cubicBezTo>
                  <a:pt x="7442092" y="2064171"/>
                  <a:pt x="7448473" y="2068912"/>
                  <a:pt x="7456345" y="2068912"/>
                </a:cubicBezTo>
                <a:lnTo>
                  <a:pt x="7824762" y="2068912"/>
                </a:lnTo>
                <a:cubicBezTo>
                  <a:pt x="7832633" y="2068912"/>
                  <a:pt x="7839015" y="2064171"/>
                  <a:pt x="7839015" y="2058322"/>
                </a:cubicBezTo>
                <a:lnTo>
                  <a:pt x="7839015" y="2015965"/>
                </a:lnTo>
                <a:cubicBezTo>
                  <a:pt x="7839015" y="2010115"/>
                  <a:pt x="7832633" y="2005374"/>
                  <a:pt x="7824762" y="2005374"/>
                </a:cubicBezTo>
                <a:close/>
                <a:moveTo>
                  <a:pt x="12117009" y="1987528"/>
                </a:moveTo>
                <a:lnTo>
                  <a:pt x="12117009" y="2060362"/>
                </a:lnTo>
                <a:lnTo>
                  <a:pt x="12154265" y="2060362"/>
                </a:lnTo>
                <a:lnTo>
                  <a:pt x="12154265" y="1987528"/>
                </a:lnTo>
                <a:close/>
                <a:moveTo>
                  <a:pt x="12064227" y="1987528"/>
                </a:moveTo>
                <a:lnTo>
                  <a:pt x="12064227" y="2060362"/>
                </a:lnTo>
                <a:lnTo>
                  <a:pt x="12101484" y="2060362"/>
                </a:lnTo>
                <a:lnTo>
                  <a:pt x="12101484" y="1987528"/>
                </a:lnTo>
                <a:close/>
                <a:moveTo>
                  <a:pt x="12011446" y="1987528"/>
                </a:moveTo>
                <a:lnTo>
                  <a:pt x="12011446" y="2060362"/>
                </a:lnTo>
                <a:lnTo>
                  <a:pt x="12048702" y="2060362"/>
                </a:lnTo>
                <a:lnTo>
                  <a:pt x="12048702" y="1987528"/>
                </a:lnTo>
                <a:close/>
                <a:moveTo>
                  <a:pt x="11958667" y="1987528"/>
                </a:moveTo>
                <a:lnTo>
                  <a:pt x="11958667" y="2060362"/>
                </a:lnTo>
                <a:lnTo>
                  <a:pt x="11995923" y="2060362"/>
                </a:lnTo>
                <a:lnTo>
                  <a:pt x="11995923" y="1987528"/>
                </a:lnTo>
                <a:close/>
                <a:moveTo>
                  <a:pt x="11905885" y="1987528"/>
                </a:moveTo>
                <a:lnTo>
                  <a:pt x="11905885" y="2060362"/>
                </a:lnTo>
                <a:lnTo>
                  <a:pt x="11943142" y="2060362"/>
                </a:lnTo>
                <a:lnTo>
                  <a:pt x="11943142" y="1987528"/>
                </a:lnTo>
                <a:close/>
                <a:moveTo>
                  <a:pt x="6702656" y="1987528"/>
                </a:moveTo>
                <a:lnTo>
                  <a:pt x="6702656" y="2060362"/>
                </a:lnTo>
                <a:lnTo>
                  <a:pt x="6739886" y="2060362"/>
                </a:lnTo>
                <a:lnTo>
                  <a:pt x="6739886" y="1987528"/>
                </a:lnTo>
                <a:close/>
                <a:moveTo>
                  <a:pt x="6649915" y="1987528"/>
                </a:moveTo>
                <a:lnTo>
                  <a:pt x="6649915" y="2060362"/>
                </a:lnTo>
                <a:lnTo>
                  <a:pt x="6687144" y="2060362"/>
                </a:lnTo>
                <a:lnTo>
                  <a:pt x="6687144" y="1987528"/>
                </a:lnTo>
                <a:close/>
                <a:moveTo>
                  <a:pt x="6597173" y="1987528"/>
                </a:moveTo>
                <a:lnTo>
                  <a:pt x="6597173" y="2060362"/>
                </a:lnTo>
                <a:lnTo>
                  <a:pt x="6634402" y="2060362"/>
                </a:lnTo>
                <a:lnTo>
                  <a:pt x="6634402" y="1987528"/>
                </a:lnTo>
                <a:close/>
                <a:moveTo>
                  <a:pt x="6544431" y="1987528"/>
                </a:moveTo>
                <a:lnTo>
                  <a:pt x="6544431" y="2060362"/>
                </a:lnTo>
                <a:lnTo>
                  <a:pt x="6581659" y="2060362"/>
                </a:lnTo>
                <a:lnTo>
                  <a:pt x="6581659" y="1987528"/>
                </a:lnTo>
                <a:close/>
                <a:moveTo>
                  <a:pt x="6491689" y="1987528"/>
                </a:moveTo>
                <a:lnTo>
                  <a:pt x="6491689" y="2060362"/>
                </a:lnTo>
                <a:lnTo>
                  <a:pt x="6528917" y="2060362"/>
                </a:lnTo>
                <a:lnTo>
                  <a:pt x="6528917" y="1987528"/>
                </a:lnTo>
                <a:close/>
                <a:moveTo>
                  <a:pt x="5906817" y="1987528"/>
                </a:moveTo>
                <a:lnTo>
                  <a:pt x="5906817" y="2060362"/>
                </a:lnTo>
                <a:lnTo>
                  <a:pt x="5944045" y="2060362"/>
                </a:lnTo>
                <a:lnTo>
                  <a:pt x="5944045" y="1987528"/>
                </a:lnTo>
                <a:close/>
                <a:moveTo>
                  <a:pt x="5854075" y="1987528"/>
                </a:moveTo>
                <a:lnTo>
                  <a:pt x="5854075" y="2060362"/>
                </a:lnTo>
                <a:lnTo>
                  <a:pt x="5891303" y="2060362"/>
                </a:lnTo>
                <a:lnTo>
                  <a:pt x="5891303" y="1987528"/>
                </a:lnTo>
                <a:close/>
                <a:moveTo>
                  <a:pt x="5801332" y="1987528"/>
                </a:moveTo>
                <a:lnTo>
                  <a:pt x="5801332" y="2060362"/>
                </a:lnTo>
                <a:lnTo>
                  <a:pt x="5838561" y="2060362"/>
                </a:lnTo>
                <a:lnTo>
                  <a:pt x="5838561" y="1987528"/>
                </a:lnTo>
                <a:close/>
                <a:moveTo>
                  <a:pt x="5748590" y="1987528"/>
                </a:moveTo>
                <a:lnTo>
                  <a:pt x="5748590" y="2060362"/>
                </a:lnTo>
                <a:lnTo>
                  <a:pt x="5785819" y="2060362"/>
                </a:lnTo>
                <a:lnTo>
                  <a:pt x="5785819" y="1987528"/>
                </a:lnTo>
                <a:close/>
                <a:moveTo>
                  <a:pt x="5695848" y="1987528"/>
                </a:moveTo>
                <a:lnTo>
                  <a:pt x="5695848" y="2060362"/>
                </a:lnTo>
                <a:lnTo>
                  <a:pt x="5733078" y="2060362"/>
                </a:lnTo>
                <a:lnTo>
                  <a:pt x="5733078" y="1987528"/>
                </a:lnTo>
                <a:close/>
                <a:moveTo>
                  <a:pt x="4699491" y="1987528"/>
                </a:moveTo>
                <a:lnTo>
                  <a:pt x="4699491" y="2060362"/>
                </a:lnTo>
                <a:lnTo>
                  <a:pt x="4743820" y="2060362"/>
                </a:lnTo>
                <a:lnTo>
                  <a:pt x="4743820" y="1987528"/>
                </a:lnTo>
                <a:close/>
                <a:moveTo>
                  <a:pt x="4636694" y="1987528"/>
                </a:moveTo>
                <a:lnTo>
                  <a:pt x="4636694" y="2060362"/>
                </a:lnTo>
                <a:lnTo>
                  <a:pt x="4681020" y="2060362"/>
                </a:lnTo>
                <a:lnTo>
                  <a:pt x="4681020" y="1987528"/>
                </a:lnTo>
                <a:close/>
                <a:moveTo>
                  <a:pt x="4573897" y="1987528"/>
                </a:moveTo>
                <a:lnTo>
                  <a:pt x="4573897" y="2060362"/>
                </a:lnTo>
                <a:lnTo>
                  <a:pt x="4618223" y="2060362"/>
                </a:lnTo>
                <a:lnTo>
                  <a:pt x="4618223" y="1987528"/>
                </a:lnTo>
                <a:close/>
                <a:moveTo>
                  <a:pt x="4511099" y="1987528"/>
                </a:moveTo>
                <a:lnTo>
                  <a:pt x="4511099" y="2060362"/>
                </a:lnTo>
                <a:lnTo>
                  <a:pt x="4555424" y="2060362"/>
                </a:lnTo>
                <a:lnTo>
                  <a:pt x="4555424" y="1987528"/>
                </a:lnTo>
                <a:close/>
                <a:moveTo>
                  <a:pt x="4448302" y="1987528"/>
                </a:moveTo>
                <a:lnTo>
                  <a:pt x="4448302" y="2060362"/>
                </a:lnTo>
                <a:lnTo>
                  <a:pt x="4492627" y="2060362"/>
                </a:lnTo>
                <a:lnTo>
                  <a:pt x="4492627" y="1987528"/>
                </a:lnTo>
                <a:close/>
                <a:moveTo>
                  <a:pt x="5150487" y="1966428"/>
                </a:moveTo>
                <a:lnTo>
                  <a:pt x="5150487" y="2066081"/>
                </a:lnTo>
                <a:lnTo>
                  <a:pt x="5208929" y="2066081"/>
                </a:lnTo>
                <a:lnTo>
                  <a:pt x="5208929" y="1966428"/>
                </a:lnTo>
                <a:close/>
                <a:moveTo>
                  <a:pt x="5067695" y="1966428"/>
                </a:moveTo>
                <a:lnTo>
                  <a:pt x="5067695" y="2066081"/>
                </a:lnTo>
                <a:lnTo>
                  <a:pt x="5126136" y="2066081"/>
                </a:lnTo>
                <a:lnTo>
                  <a:pt x="5126136" y="1966428"/>
                </a:lnTo>
                <a:close/>
                <a:moveTo>
                  <a:pt x="4984899" y="1966428"/>
                </a:moveTo>
                <a:lnTo>
                  <a:pt x="4984899" y="2066081"/>
                </a:lnTo>
                <a:lnTo>
                  <a:pt x="5043342" y="2066081"/>
                </a:lnTo>
                <a:lnTo>
                  <a:pt x="5043342" y="1966428"/>
                </a:lnTo>
                <a:close/>
                <a:moveTo>
                  <a:pt x="4902107" y="1966428"/>
                </a:moveTo>
                <a:lnTo>
                  <a:pt x="4902107" y="2066081"/>
                </a:lnTo>
                <a:lnTo>
                  <a:pt x="4960549" y="2066081"/>
                </a:lnTo>
                <a:lnTo>
                  <a:pt x="4960549" y="1966428"/>
                </a:lnTo>
                <a:close/>
                <a:moveTo>
                  <a:pt x="4819315" y="1966428"/>
                </a:moveTo>
                <a:lnTo>
                  <a:pt x="4819315" y="2066081"/>
                </a:lnTo>
                <a:lnTo>
                  <a:pt x="4877755" y="2066081"/>
                </a:lnTo>
                <a:lnTo>
                  <a:pt x="4877755" y="1966428"/>
                </a:lnTo>
                <a:close/>
                <a:moveTo>
                  <a:pt x="1564956" y="1947382"/>
                </a:moveTo>
                <a:lnTo>
                  <a:pt x="2117227" y="1947382"/>
                </a:lnTo>
                <a:lnTo>
                  <a:pt x="2117227" y="2070165"/>
                </a:lnTo>
                <a:lnTo>
                  <a:pt x="2026883" y="2070165"/>
                </a:lnTo>
                <a:lnTo>
                  <a:pt x="2033332" y="2068180"/>
                </a:lnTo>
                <a:cubicBezTo>
                  <a:pt x="2044019" y="2060240"/>
                  <a:pt x="2050628" y="2049272"/>
                  <a:pt x="2050628" y="2037156"/>
                </a:cubicBezTo>
                <a:cubicBezTo>
                  <a:pt x="2050628" y="2012924"/>
                  <a:pt x="2024189" y="1993281"/>
                  <a:pt x="1991576" y="1993281"/>
                </a:cubicBezTo>
                <a:cubicBezTo>
                  <a:pt x="1958962" y="1993281"/>
                  <a:pt x="1932523" y="2012924"/>
                  <a:pt x="1932523" y="2037156"/>
                </a:cubicBezTo>
                <a:cubicBezTo>
                  <a:pt x="1932523" y="2049272"/>
                  <a:pt x="1939133" y="2060240"/>
                  <a:pt x="1949820" y="2068180"/>
                </a:cubicBezTo>
                <a:lnTo>
                  <a:pt x="1956269" y="2070165"/>
                </a:lnTo>
                <a:lnTo>
                  <a:pt x="1868601" y="2070165"/>
                </a:lnTo>
                <a:lnTo>
                  <a:pt x="1875051" y="2068180"/>
                </a:lnTo>
                <a:cubicBezTo>
                  <a:pt x="1885737" y="2060240"/>
                  <a:pt x="1892346" y="2049272"/>
                  <a:pt x="1892346" y="2037156"/>
                </a:cubicBezTo>
                <a:cubicBezTo>
                  <a:pt x="1892346" y="2012924"/>
                  <a:pt x="1865908" y="1993281"/>
                  <a:pt x="1833294" y="1993281"/>
                </a:cubicBezTo>
                <a:cubicBezTo>
                  <a:pt x="1800680" y="1993281"/>
                  <a:pt x="1774242" y="2012924"/>
                  <a:pt x="1774242" y="2037156"/>
                </a:cubicBezTo>
                <a:cubicBezTo>
                  <a:pt x="1774242" y="2049272"/>
                  <a:pt x="1780852" y="2060240"/>
                  <a:pt x="1791538" y="2068180"/>
                </a:cubicBezTo>
                <a:lnTo>
                  <a:pt x="1797987" y="2070165"/>
                </a:lnTo>
                <a:lnTo>
                  <a:pt x="1710320" y="2070165"/>
                </a:lnTo>
                <a:lnTo>
                  <a:pt x="1716769" y="2068180"/>
                </a:lnTo>
                <a:cubicBezTo>
                  <a:pt x="1727456" y="2060240"/>
                  <a:pt x="1734065" y="2049272"/>
                  <a:pt x="1734065" y="2037156"/>
                </a:cubicBezTo>
                <a:cubicBezTo>
                  <a:pt x="1734065" y="2012924"/>
                  <a:pt x="1707626" y="1993281"/>
                  <a:pt x="1675013" y="1993281"/>
                </a:cubicBezTo>
                <a:cubicBezTo>
                  <a:pt x="1642399" y="1993281"/>
                  <a:pt x="1615960" y="2012924"/>
                  <a:pt x="1615960" y="2037156"/>
                </a:cubicBezTo>
                <a:cubicBezTo>
                  <a:pt x="1615960" y="2049272"/>
                  <a:pt x="1622570" y="2060240"/>
                  <a:pt x="1633257" y="2068180"/>
                </a:cubicBezTo>
                <a:lnTo>
                  <a:pt x="1639706" y="2070165"/>
                </a:lnTo>
                <a:lnTo>
                  <a:pt x="1564956" y="2070165"/>
                </a:lnTo>
                <a:close/>
                <a:moveTo>
                  <a:pt x="8483306" y="1910593"/>
                </a:moveTo>
                <a:cubicBezTo>
                  <a:pt x="8477066" y="1910593"/>
                  <a:pt x="8472009" y="1914350"/>
                  <a:pt x="8472009" y="1918986"/>
                </a:cubicBezTo>
                <a:lnTo>
                  <a:pt x="8472009" y="1952560"/>
                </a:lnTo>
                <a:cubicBezTo>
                  <a:pt x="8472009" y="1957196"/>
                  <a:pt x="8477066" y="1960954"/>
                  <a:pt x="8483306" y="1960954"/>
                </a:cubicBezTo>
                <a:lnTo>
                  <a:pt x="9012984" y="1960954"/>
                </a:lnTo>
                <a:cubicBezTo>
                  <a:pt x="9019224" y="1960954"/>
                  <a:pt x="9024281" y="1957196"/>
                  <a:pt x="9024281" y="1952560"/>
                </a:cubicBezTo>
                <a:lnTo>
                  <a:pt x="9024281" y="1918986"/>
                </a:lnTo>
                <a:cubicBezTo>
                  <a:pt x="9024281" y="1914350"/>
                  <a:pt x="9019224" y="1910593"/>
                  <a:pt x="9012984" y="1910593"/>
                </a:cubicBezTo>
                <a:close/>
                <a:moveTo>
                  <a:pt x="6837698" y="1910593"/>
                </a:moveTo>
                <a:cubicBezTo>
                  <a:pt x="6831459" y="1910593"/>
                  <a:pt x="6826401" y="1914350"/>
                  <a:pt x="6826401" y="1918986"/>
                </a:cubicBezTo>
                <a:lnTo>
                  <a:pt x="6826401" y="1952560"/>
                </a:lnTo>
                <a:cubicBezTo>
                  <a:pt x="6826401" y="1957196"/>
                  <a:pt x="6831459" y="1960954"/>
                  <a:pt x="6837698" y="1960954"/>
                </a:cubicBezTo>
                <a:lnTo>
                  <a:pt x="7367375" y="1960954"/>
                </a:lnTo>
                <a:cubicBezTo>
                  <a:pt x="7373615" y="1960954"/>
                  <a:pt x="7378673" y="1957196"/>
                  <a:pt x="7378673" y="1952560"/>
                </a:cubicBezTo>
                <a:lnTo>
                  <a:pt x="7378673" y="1918986"/>
                </a:lnTo>
                <a:cubicBezTo>
                  <a:pt x="7378673" y="1914350"/>
                  <a:pt x="7373615" y="1910593"/>
                  <a:pt x="7367375" y="1910593"/>
                </a:cubicBezTo>
                <a:close/>
                <a:moveTo>
                  <a:pt x="3824872" y="1910593"/>
                </a:moveTo>
                <a:cubicBezTo>
                  <a:pt x="3818632" y="1910593"/>
                  <a:pt x="3813574" y="1914350"/>
                  <a:pt x="3813574" y="1918986"/>
                </a:cubicBezTo>
                <a:lnTo>
                  <a:pt x="3813574" y="1952560"/>
                </a:lnTo>
                <a:cubicBezTo>
                  <a:pt x="3813574" y="1957196"/>
                  <a:pt x="3818632" y="1960954"/>
                  <a:pt x="3824872" y="1960954"/>
                </a:cubicBezTo>
                <a:lnTo>
                  <a:pt x="4354548" y="1960954"/>
                </a:lnTo>
                <a:cubicBezTo>
                  <a:pt x="4360787" y="1960954"/>
                  <a:pt x="4365844" y="1957196"/>
                  <a:pt x="4365844" y="1952560"/>
                </a:cubicBezTo>
                <a:lnTo>
                  <a:pt x="4365844" y="1918986"/>
                </a:lnTo>
                <a:cubicBezTo>
                  <a:pt x="4365844" y="1914350"/>
                  <a:pt x="4360787" y="1910593"/>
                  <a:pt x="4354548" y="1910593"/>
                </a:cubicBezTo>
                <a:close/>
                <a:moveTo>
                  <a:pt x="5565925" y="1907512"/>
                </a:moveTo>
                <a:lnTo>
                  <a:pt x="5565925" y="2007165"/>
                </a:lnTo>
                <a:lnTo>
                  <a:pt x="5624365" y="2007165"/>
                </a:lnTo>
                <a:lnTo>
                  <a:pt x="5624365" y="1907512"/>
                </a:lnTo>
                <a:close/>
                <a:moveTo>
                  <a:pt x="5483131" y="1907512"/>
                </a:moveTo>
                <a:lnTo>
                  <a:pt x="5483131" y="2007165"/>
                </a:lnTo>
                <a:lnTo>
                  <a:pt x="5541572" y="2007165"/>
                </a:lnTo>
                <a:lnTo>
                  <a:pt x="5541572" y="1907512"/>
                </a:lnTo>
                <a:close/>
                <a:moveTo>
                  <a:pt x="5400338" y="1907512"/>
                </a:moveTo>
                <a:lnTo>
                  <a:pt x="5400338" y="2007165"/>
                </a:lnTo>
                <a:lnTo>
                  <a:pt x="5458778" y="2007165"/>
                </a:lnTo>
                <a:lnTo>
                  <a:pt x="5458778" y="1907512"/>
                </a:lnTo>
                <a:close/>
                <a:moveTo>
                  <a:pt x="5317545" y="1907512"/>
                </a:moveTo>
                <a:lnTo>
                  <a:pt x="5317545" y="2007165"/>
                </a:lnTo>
                <a:lnTo>
                  <a:pt x="5375987" y="2007165"/>
                </a:lnTo>
                <a:lnTo>
                  <a:pt x="5375987" y="1907512"/>
                </a:lnTo>
                <a:close/>
                <a:moveTo>
                  <a:pt x="5234751" y="1907512"/>
                </a:moveTo>
                <a:lnTo>
                  <a:pt x="5234751" y="2007165"/>
                </a:lnTo>
                <a:lnTo>
                  <a:pt x="5293192" y="2007165"/>
                </a:lnTo>
                <a:lnTo>
                  <a:pt x="5293192" y="1907512"/>
                </a:lnTo>
                <a:close/>
                <a:moveTo>
                  <a:pt x="9805043" y="1907170"/>
                </a:moveTo>
                <a:lnTo>
                  <a:pt x="9805043" y="2030795"/>
                </a:lnTo>
                <a:lnTo>
                  <a:pt x="9890562" y="2030795"/>
                </a:lnTo>
                <a:lnTo>
                  <a:pt x="9890562" y="1907170"/>
                </a:lnTo>
                <a:close/>
                <a:moveTo>
                  <a:pt x="46834" y="1907170"/>
                </a:moveTo>
                <a:lnTo>
                  <a:pt x="46834" y="2030795"/>
                </a:lnTo>
                <a:lnTo>
                  <a:pt x="132354" y="2030795"/>
                </a:lnTo>
                <a:lnTo>
                  <a:pt x="132354" y="1907170"/>
                </a:lnTo>
                <a:close/>
                <a:moveTo>
                  <a:pt x="9444482" y="1901206"/>
                </a:moveTo>
                <a:lnTo>
                  <a:pt x="9444482" y="1993558"/>
                </a:lnTo>
                <a:lnTo>
                  <a:pt x="9643306" y="1993558"/>
                </a:lnTo>
                <a:lnTo>
                  <a:pt x="9643306" y="1901206"/>
                </a:lnTo>
                <a:close/>
                <a:moveTo>
                  <a:pt x="9171376" y="1901206"/>
                </a:moveTo>
                <a:lnTo>
                  <a:pt x="9171376" y="1993558"/>
                </a:lnTo>
                <a:lnTo>
                  <a:pt x="9370200" y="1993558"/>
                </a:lnTo>
                <a:lnTo>
                  <a:pt x="9370200" y="1901206"/>
                </a:lnTo>
                <a:close/>
                <a:moveTo>
                  <a:pt x="2868734" y="1898580"/>
                </a:moveTo>
                <a:cubicBezTo>
                  <a:pt x="2833320" y="1898580"/>
                  <a:pt x="2804611" y="1919910"/>
                  <a:pt x="2804611" y="1946222"/>
                </a:cubicBezTo>
                <a:cubicBezTo>
                  <a:pt x="2804611" y="1972534"/>
                  <a:pt x="2833320" y="1993864"/>
                  <a:pt x="2868734" y="1993864"/>
                </a:cubicBezTo>
                <a:cubicBezTo>
                  <a:pt x="2904147" y="1993864"/>
                  <a:pt x="2932855" y="1972534"/>
                  <a:pt x="2932855" y="1946222"/>
                </a:cubicBezTo>
                <a:cubicBezTo>
                  <a:pt x="2932855" y="1919910"/>
                  <a:pt x="2904147" y="1898580"/>
                  <a:pt x="2868734" y="1898580"/>
                </a:cubicBezTo>
                <a:close/>
                <a:moveTo>
                  <a:pt x="2589672" y="1895650"/>
                </a:moveTo>
                <a:cubicBezTo>
                  <a:pt x="2554258" y="1895650"/>
                  <a:pt x="2525550" y="1916981"/>
                  <a:pt x="2525550" y="1943292"/>
                </a:cubicBezTo>
                <a:cubicBezTo>
                  <a:pt x="2525550" y="1969603"/>
                  <a:pt x="2554258" y="1990933"/>
                  <a:pt x="2589672" y="1990933"/>
                </a:cubicBezTo>
                <a:cubicBezTo>
                  <a:pt x="2625086" y="1990933"/>
                  <a:pt x="2653794" y="1969603"/>
                  <a:pt x="2653794" y="1943292"/>
                </a:cubicBezTo>
                <a:cubicBezTo>
                  <a:pt x="2653794" y="1916981"/>
                  <a:pt x="2625086" y="1895650"/>
                  <a:pt x="2589672" y="1895650"/>
                </a:cubicBezTo>
                <a:close/>
                <a:moveTo>
                  <a:pt x="7456345" y="1877325"/>
                </a:moveTo>
                <a:cubicBezTo>
                  <a:pt x="7448473" y="1877325"/>
                  <a:pt x="7442092" y="1882067"/>
                  <a:pt x="7442092" y="1887915"/>
                </a:cubicBezTo>
                <a:lnTo>
                  <a:pt x="7442092" y="1930273"/>
                </a:lnTo>
                <a:cubicBezTo>
                  <a:pt x="7442092" y="1936122"/>
                  <a:pt x="7448473" y="1940863"/>
                  <a:pt x="7456345" y="1940863"/>
                </a:cubicBezTo>
                <a:lnTo>
                  <a:pt x="7824762" y="1940863"/>
                </a:lnTo>
                <a:cubicBezTo>
                  <a:pt x="7832633" y="1940863"/>
                  <a:pt x="7839015" y="1936122"/>
                  <a:pt x="7839015" y="1930273"/>
                </a:cubicBezTo>
                <a:lnTo>
                  <a:pt x="7839015" y="1887915"/>
                </a:lnTo>
                <a:cubicBezTo>
                  <a:pt x="7839015" y="1882067"/>
                  <a:pt x="7832633" y="1877325"/>
                  <a:pt x="7824762" y="1877325"/>
                </a:cubicBezTo>
                <a:close/>
                <a:moveTo>
                  <a:pt x="12117009" y="1861979"/>
                </a:moveTo>
                <a:lnTo>
                  <a:pt x="12117009" y="1934814"/>
                </a:lnTo>
                <a:lnTo>
                  <a:pt x="12154265" y="1934814"/>
                </a:lnTo>
                <a:lnTo>
                  <a:pt x="12154265" y="1861979"/>
                </a:lnTo>
                <a:close/>
                <a:moveTo>
                  <a:pt x="12064227" y="1861979"/>
                </a:moveTo>
                <a:lnTo>
                  <a:pt x="12064227" y="1934814"/>
                </a:lnTo>
                <a:lnTo>
                  <a:pt x="12101484" y="1934814"/>
                </a:lnTo>
                <a:lnTo>
                  <a:pt x="12101484" y="1861979"/>
                </a:lnTo>
                <a:close/>
                <a:moveTo>
                  <a:pt x="12011446" y="1861979"/>
                </a:moveTo>
                <a:lnTo>
                  <a:pt x="12011446" y="1934814"/>
                </a:lnTo>
                <a:lnTo>
                  <a:pt x="12048702" y="1934814"/>
                </a:lnTo>
                <a:lnTo>
                  <a:pt x="12048702" y="1861979"/>
                </a:lnTo>
                <a:close/>
                <a:moveTo>
                  <a:pt x="11958667" y="1861979"/>
                </a:moveTo>
                <a:lnTo>
                  <a:pt x="11958667" y="1934814"/>
                </a:lnTo>
                <a:lnTo>
                  <a:pt x="11995923" y="1934814"/>
                </a:lnTo>
                <a:lnTo>
                  <a:pt x="11995923" y="1861979"/>
                </a:lnTo>
                <a:close/>
                <a:moveTo>
                  <a:pt x="11905885" y="1861979"/>
                </a:moveTo>
                <a:lnTo>
                  <a:pt x="11905885" y="1934814"/>
                </a:lnTo>
                <a:lnTo>
                  <a:pt x="11943142" y="1934814"/>
                </a:lnTo>
                <a:lnTo>
                  <a:pt x="11943142" y="1861979"/>
                </a:lnTo>
                <a:close/>
                <a:moveTo>
                  <a:pt x="6702656" y="1861979"/>
                </a:moveTo>
                <a:lnTo>
                  <a:pt x="6702656" y="1934814"/>
                </a:lnTo>
                <a:lnTo>
                  <a:pt x="6739886" y="1934814"/>
                </a:lnTo>
                <a:lnTo>
                  <a:pt x="6739886" y="1861979"/>
                </a:lnTo>
                <a:close/>
                <a:moveTo>
                  <a:pt x="6649915" y="1861979"/>
                </a:moveTo>
                <a:lnTo>
                  <a:pt x="6649915" y="1934814"/>
                </a:lnTo>
                <a:lnTo>
                  <a:pt x="6687144" y="1934814"/>
                </a:lnTo>
                <a:lnTo>
                  <a:pt x="6687144" y="1861979"/>
                </a:lnTo>
                <a:close/>
                <a:moveTo>
                  <a:pt x="6597173" y="1861979"/>
                </a:moveTo>
                <a:lnTo>
                  <a:pt x="6597173" y="1934814"/>
                </a:lnTo>
                <a:lnTo>
                  <a:pt x="6634402" y="1934814"/>
                </a:lnTo>
                <a:lnTo>
                  <a:pt x="6634402" y="1861979"/>
                </a:lnTo>
                <a:close/>
                <a:moveTo>
                  <a:pt x="6544431" y="1861979"/>
                </a:moveTo>
                <a:lnTo>
                  <a:pt x="6544431" y="1934814"/>
                </a:lnTo>
                <a:lnTo>
                  <a:pt x="6581659" y="1934814"/>
                </a:lnTo>
                <a:lnTo>
                  <a:pt x="6581659" y="1861979"/>
                </a:lnTo>
                <a:close/>
                <a:moveTo>
                  <a:pt x="6491689" y="1861979"/>
                </a:moveTo>
                <a:lnTo>
                  <a:pt x="6491689" y="1934814"/>
                </a:lnTo>
                <a:lnTo>
                  <a:pt x="6528917" y="1934814"/>
                </a:lnTo>
                <a:lnTo>
                  <a:pt x="6528917" y="1861979"/>
                </a:lnTo>
                <a:close/>
                <a:moveTo>
                  <a:pt x="5906817" y="1861979"/>
                </a:moveTo>
                <a:lnTo>
                  <a:pt x="5906817" y="1934814"/>
                </a:lnTo>
                <a:lnTo>
                  <a:pt x="5944045" y="1934814"/>
                </a:lnTo>
                <a:lnTo>
                  <a:pt x="5944045" y="1861979"/>
                </a:lnTo>
                <a:close/>
                <a:moveTo>
                  <a:pt x="5854075" y="1861979"/>
                </a:moveTo>
                <a:lnTo>
                  <a:pt x="5854075" y="1934814"/>
                </a:lnTo>
                <a:lnTo>
                  <a:pt x="5891303" y="1934814"/>
                </a:lnTo>
                <a:lnTo>
                  <a:pt x="5891303" y="1861979"/>
                </a:lnTo>
                <a:close/>
                <a:moveTo>
                  <a:pt x="5801332" y="1861979"/>
                </a:moveTo>
                <a:lnTo>
                  <a:pt x="5801332" y="1934814"/>
                </a:lnTo>
                <a:lnTo>
                  <a:pt x="5838561" y="1934814"/>
                </a:lnTo>
                <a:lnTo>
                  <a:pt x="5838561" y="1861979"/>
                </a:lnTo>
                <a:close/>
                <a:moveTo>
                  <a:pt x="5748590" y="1861979"/>
                </a:moveTo>
                <a:lnTo>
                  <a:pt x="5748590" y="1934814"/>
                </a:lnTo>
                <a:lnTo>
                  <a:pt x="5785819" y="1934814"/>
                </a:lnTo>
                <a:lnTo>
                  <a:pt x="5785819" y="1861979"/>
                </a:lnTo>
                <a:close/>
                <a:moveTo>
                  <a:pt x="5695848" y="1861979"/>
                </a:moveTo>
                <a:lnTo>
                  <a:pt x="5695848" y="1934814"/>
                </a:lnTo>
                <a:lnTo>
                  <a:pt x="5733078" y="1934814"/>
                </a:lnTo>
                <a:lnTo>
                  <a:pt x="5733078" y="1861979"/>
                </a:lnTo>
                <a:close/>
                <a:moveTo>
                  <a:pt x="4699491" y="1861979"/>
                </a:moveTo>
                <a:lnTo>
                  <a:pt x="4699491" y="1934814"/>
                </a:lnTo>
                <a:lnTo>
                  <a:pt x="4743820" y="1934814"/>
                </a:lnTo>
                <a:lnTo>
                  <a:pt x="4743820" y="1861979"/>
                </a:lnTo>
                <a:close/>
                <a:moveTo>
                  <a:pt x="4636694" y="1861979"/>
                </a:moveTo>
                <a:lnTo>
                  <a:pt x="4636694" y="1934814"/>
                </a:lnTo>
                <a:lnTo>
                  <a:pt x="4681020" y="1934814"/>
                </a:lnTo>
                <a:lnTo>
                  <a:pt x="4681020" y="1861979"/>
                </a:lnTo>
                <a:close/>
                <a:moveTo>
                  <a:pt x="4573897" y="1861979"/>
                </a:moveTo>
                <a:lnTo>
                  <a:pt x="4573897" y="1934814"/>
                </a:lnTo>
                <a:lnTo>
                  <a:pt x="4618223" y="1934814"/>
                </a:lnTo>
                <a:lnTo>
                  <a:pt x="4618223" y="1861979"/>
                </a:lnTo>
                <a:close/>
                <a:moveTo>
                  <a:pt x="4511099" y="1861979"/>
                </a:moveTo>
                <a:lnTo>
                  <a:pt x="4511099" y="1934814"/>
                </a:lnTo>
                <a:lnTo>
                  <a:pt x="4555424" y="1934814"/>
                </a:lnTo>
                <a:lnTo>
                  <a:pt x="4555424" y="1861979"/>
                </a:lnTo>
                <a:close/>
                <a:moveTo>
                  <a:pt x="4448302" y="1861979"/>
                </a:moveTo>
                <a:lnTo>
                  <a:pt x="4448302" y="1934814"/>
                </a:lnTo>
                <a:lnTo>
                  <a:pt x="4492627" y="1934814"/>
                </a:lnTo>
                <a:lnTo>
                  <a:pt x="4492627" y="1861979"/>
                </a:lnTo>
                <a:close/>
                <a:moveTo>
                  <a:pt x="5150487" y="1848597"/>
                </a:moveTo>
                <a:lnTo>
                  <a:pt x="5150487" y="1948250"/>
                </a:lnTo>
                <a:lnTo>
                  <a:pt x="5208929" y="1948250"/>
                </a:lnTo>
                <a:lnTo>
                  <a:pt x="5208929" y="1848597"/>
                </a:lnTo>
                <a:close/>
                <a:moveTo>
                  <a:pt x="5067695" y="1848597"/>
                </a:moveTo>
                <a:lnTo>
                  <a:pt x="5067695" y="1948250"/>
                </a:lnTo>
                <a:lnTo>
                  <a:pt x="5126136" y="1948250"/>
                </a:lnTo>
                <a:lnTo>
                  <a:pt x="5126136" y="1848597"/>
                </a:lnTo>
                <a:close/>
                <a:moveTo>
                  <a:pt x="4984899" y="1848597"/>
                </a:moveTo>
                <a:lnTo>
                  <a:pt x="4984899" y="1948250"/>
                </a:lnTo>
                <a:lnTo>
                  <a:pt x="5043342" y="1948250"/>
                </a:lnTo>
                <a:lnTo>
                  <a:pt x="5043342" y="1848597"/>
                </a:lnTo>
                <a:close/>
                <a:moveTo>
                  <a:pt x="4902107" y="1848597"/>
                </a:moveTo>
                <a:lnTo>
                  <a:pt x="4902107" y="1948250"/>
                </a:lnTo>
                <a:lnTo>
                  <a:pt x="4960549" y="1948250"/>
                </a:lnTo>
                <a:lnTo>
                  <a:pt x="4960549" y="1848597"/>
                </a:lnTo>
                <a:close/>
                <a:moveTo>
                  <a:pt x="4819315" y="1848597"/>
                </a:moveTo>
                <a:lnTo>
                  <a:pt x="4819315" y="1948250"/>
                </a:lnTo>
                <a:lnTo>
                  <a:pt x="4877755" y="1948250"/>
                </a:lnTo>
                <a:lnTo>
                  <a:pt x="4877755" y="1848597"/>
                </a:lnTo>
                <a:close/>
                <a:moveTo>
                  <a:pt x="6351644" y="1841443"/>
                </a:moveTo>
                <a:lnTo>
                  <a:pt x="6351644" y="1941096"/>
                </a:lnTo>
                <a:lnTo>
                  <a:pt x="6410085" y="1941096"/>
                </a:lnTo>
                <a:lnTo>
                  <a:pt x="6410085" y="1841443"/>
                </a:lnTo>
                <a:close/>
                <a:moveTo>
                  <a:pt x="6268849" y="1841443"/>
                </a:moveTo>
                <a:lnTo>
                  <a:pt x="6268849" y="1941096"/>
                </a:lnTo>
                <a:lnTo>
                  <a:pt x="6327291" y="1941096"/>
                </a:lnTo>
                <a:lnTo>
                  <a:pt x="6327291" y="1841443"/>
                </a:lnTo>
                <a:close/>
                <a:moveTo>
                  <a:pt x="6186056" y="1841443"/>
                </a:moveTo>
                <a:lnTo>
                  <a:pt x="6186056" y="1941096"/>
                </a:lnTo>
                <a:lnTo>
                  <a:pt x="6244498" y="1941096"/>
                </a:lnTo>
                <a:lnTo>
                  <a:pt x="6244498" y="1841443"/>
                </a:lnTo>
                <a:close/>
                <a:moveTo>
                  <a:pt x="6103264" y="1841443"/>
                </a:moveTo>
                <a:lnTo>
                  <a:pt x="6103264" y="1941096"/>
                </a:lnTo>
                <a:lnTo>
                  <a:pt x="6161704" y="1941096"/>
                </a:lnTo>
                <a:lnTo>
                  <a:pt x="6161704" y="1841443"/>
                </a:lnTo>
                <a:close/>
                <a:moveTo>
                  <a:pt x="6020469" y="1841443"/>
                </a:moveTo>
                <a:lnTo>
                  <a:pt x="6020469" y="1941096"/>
                </a:lnTo>
                <a:lnTo>
                  <a:pt x="6078911" y="1941096"/>
                </a:lnTo>
                <a:lnTo>
                  <a:pt x="6078911" y="1841443"/>
                </a:lnTo>
                <a:close/>
                <a:moveTo>
                  <a:pt x="8483306" y="1809097"/>
                </a:moveTo>
                <a:cubicBezTo>
                  <a:pt x="8477066" y="1809097"/>
                  <a:pt x="8472009" y="1812855"/>
                  <a:pt x="8472009" y="1817491"/>
                </a:cubicBezTo>
                <a:lnTo>
                  <a:pt x="8472009" y="1851065"/>
                </a:lnTo>
                <a:cubicBezTo>
                  <a:pt x="8472009" y="1855701"/>
                  <a:pt x="8477066" y="1859459"/>
                  <a:pt x="8483306" y="1859459"/>
                </a:cubicBezTo>
                <a:lnTo>
                  <a:pt x="9012984" y="1859459"/>
                </a:lnTo>
                <a:cubicBezTo>
                  <a:pt x="9019224" y="1859459"/>
                  <a:pt x="9024281" y="1855701"/>
                  <a:pt x="9024281" y="1851065"/>
                </a:cubicBezTo>
                <a:lnTo>
                  <a:pt x="9024281" y="1817491"/>
                </a:lnTo>
                <a:cubicBezTo>
                  <a:pt x="9024281" y="1812855"/>
                  <a:pt x="9019224" y="1809097"/>
                  <a:pt x="9012984" y="1809097"/>
                </a:cubicBezTo>
                <a:close/>
                <a:moveTo>
                  <a:pt x="6837698" y="1809097"/>
                </a:moveTo>
                <a:cubicBezTo>
                  <a:pt x="6831459" y="1809097"/>
                  <a:pt x="6826401" y="1812855"/>
                  <a:pt x="6826401" y="1817491"/>
                </a:cubicBezTo>
                <a:lnTo>
                  <a:pt x="6826401" y="1851065"/>
                </a:lnTo>
                <a:cubicBezTo>
                  <a:pt x="6826401" y="1855701"/>
                  <a:pt x="6831459" y="1859459"/>
                  <a:pt x="6837698" y="1859459"/>
                </a:cubicBezTo>
                <a:lnTo>
                  <a:pt x="7367375" y="1859459"/>
                </a:lnTo>
                <a:cubicBezTo>
                  <a:pt x="7373615" y="1859459"/>
                  <a:pt x="7378673" y="1855701"/>
                  <a:pt x="7378673" y="1851065"/>
                </a:cubicBezTo>
                <a:lnTo>
                  <a:pt x="7378673" y="1817491"/>
                </a:lnTo>
                <a:cubicBezTo>
                  <a:pt x="7378673" y="1812855"/>
                  <a:pt x="7373615" y="1809097"/>
                  <a:pt x="7367375" y="1809097"/>
                </a:cubicBezTo>
                <a:close/>
                <a:moveTo>
                  <a:pt x="3824872" y="1809097"/>
                </a:moveTo>
                <a:cubicBezTo>
                  <a:pt x="3818632" y="1809097"/>
                  <a:pt x="3813574" y="1812855"/>
                  <a:pt x="3813574" y="1817491"/>
                </a:cubicBezTo>
                <a:lnTo>
                  <a:pt x="3813574" y="1851065"/>
                </a:lnTo>
                <a:cubicBezTo>
                  <a:pt x="3813574" y="1855701"/>
                  <a:pt x="3818632" y="1859459"/>
                  <a:pt x="3824872" y="1859459"/>
                </a:cubicBezTo>
                <a:lnTo>
                  <a:pt x="4354548" y="1859459"/>
                </a:lnTo>
                <a:cubicBezTo>
                  <a:pt x="4360787" y="1859459"/>
                  <a:pt x="4365844" y="1855701"/>
                  <a:pt x="4365844" y="1851065"/>
                </a:cubicBezTo>
                <a:lnTo>
                  <a:pt x="4365844" y="1817491"/>
                </a:lnTo>
                <a:cubicBezTo>
                  <a:pt x="4365844" y="1812855"/>
                  <a:pt x="4360787" y="1809097"/>
                  <a:pt x="4354548" y="1809097"/>
                </a:cubicBezTo>
                <a:close/>
                <a:moveTo>
                  <a:pt x="5565925" y="1789681"/>
                </a:moveTo>
                <a:lnTo>
                  <a:pt x="5565925" y="1889334"/>
                </a:lnTo>
                <a:lnTo>
                  <a:pt x="5624365" y="1889334"/>
                </a:lnTo>
                <a:lnTo>
                  <a:pt x="5624365" y="1789681"/>
                </a:lnTo>
                <a:close/>
                <a:moveTo>
                  <a:pt x="5483131" y="1789681"/>
                </a:moveTo>
                <a:lnTo>
                  <a:pt x="5483131" y="1889334"/>
                </a:lnTo>
                <a:lnTo>
                  <a:pt x="5541572" y="1889334"/>
                </a:lnTo>
                <a:lnTo>
                  <a:pt x="5541572" y="1789681"/>
                </a:lnTo>
                <a:close/>
                <a:moveTo>
                  <a:pt x="5400338" y="1789681"/>
                </a:moveTo>
                <a:lnTo>
                  <a:pt x="5400338" y="1889334"/>
                </a:lnTo>
                <a:lnTo>
                  <a:pt x="5458778" y="1889334"/>
                </a:lnTo>
                <a:lnTo>
                  <a:pt x="5458778" y="1789681"/>
                </a:lnTo>
                <a:close/>
                <a:moveTo>
                  <a:pt x="5317545" y="1789681"/>
                </a:moveTo>
                <a:lnTo>
                  <a:pt x="5317545" y="1889334"/>
                </a:lnTo>
                <a:lnTo>
                  <a:pt x="5375987" y="1889334"/>
                </a:lnTo>
                <a:lnTo>
                  <a:pt x="5375987" y="1789681"/>
                </a:lnTo>
                <a:close/>
                <a:moveTo>
                  <a:pt x="5234751" y="1789681"/>
                </a:moveTo>
                <a:lnTo>
                  <a:pt x="5234751" y="1889334"/>
                </a:lnTo>
                <a:lnTo>
                  <a:pt x="5293192" y="1889334"/>
                </a:lnTo>
                <a:lnTo>
                  <a:pt x="5293192" y="1789681"/>
                </a:lnTo>
                <a:close/>
                <a:moveTo>
                  <a:pt x="9284775" y="1773678"/>
                </a:moveTo>
                <a:lnTo>
                  <a:pt x="9284775" y="1834453"/>
                </a:lnTo>
                <a:lnTo>
                  <a:pt x="9688442" y="1834453"/>
                </a:lnTo>
                <a:lnTo>
                  <a:pt x="9688442" y="1773678"/>
                </a:lnTo>
                <a:close/>
                <a:moveTo>
                  <a:pt x="9100450" y="1773678"/>
                </a:moveTo>
                <a:lnTo>
                  <a:pt x="9100450" y="1834453"/>
                </a:lnTo>
                <a:lnTo>
                  <a:pt x="9240798" y="1834453"/>
                </a:lnTo>
                <a:lnTo>
                  <a:pt x="9240798" y="1773678"/>
                </a:lnTo>
                <a:close/>
                <a:moveTo>
                  <a:pt x="2453541" y="1773678"/>
                </a:moveTo>
                <a:lnTo>
                  <a:pt x="2453541" y="1834453"/>
                </a:lnTo>
                <a:lnTo>
                  <a:pt x="3024257" y="1834453"/>
                </a:lnTo>
                <a:lnTo>
                  <a:pt x="3024257" y="1773678"/>
                </a:lnTo>
                <a:close/>
                <a:moveTo>
                  <a:pt x="2192935" y="1773678"/>
                </a:moveTo>
                <a:lnTo>
                  <a:pt x="2192935" y="1834453"/>
                </a:lnTo>
                <a:lnTo>
                  <a:pt x="2391362" y="1834453"/>
                </a:lnTo>
                <a:lnTo>
                  <a:pt x="2391362" y="1773678"/>
                </a:lnTo>
                <a:close/>
                <a:moveTo>
                  <a:pt x="7456345" y="1749276"/>
                </a:moveTo>
                <a:cubicBezTo>
                  <a:pt x="7448473" y="1749276"/>
                  <a:pt x="7442092" y="1754017"/>
                  <a:pt x="7442092" y="1759866"/>
                </a:cubicBezTo>
                <a:lnTo>
                  <a:pt x="7442092" y="1802223"/>
                </a:lnTo>
                <a:cubicBezTo>
                  <a:pt x="7442092" y="1808072"/>
                  <a:pt x="7448473" y="1812813"/>
                  <a:pt x="7456345" y="1812813"/>
                </a:cubicBezTo>
                <a:lnTo>
                  <a:pt x="7824762" y="1812813"/>
                </a:lnTo>
                <a:cubicBezTo>
                  <a:pt x="7832633" y="1812813"/>
                  <a:pt x="7839015" y="1808072"/>
                  <a:pt x="7839015" y="1802223"/>
                </a:cubicBezTo>
                <a:lnTo>
                  <a:pt x="7839015" y="1759866"/>
                </a:lnTo>
                <a:cubicBezTo>
                  <a:pt x="7839015" y="1754017"/>
                  <a:pt x="7832633" y="1749276"/>
                  <a:pt x="7824762" y="1749276"/>
                </a:cubicBezTo>
                <a:close/>
                <a:moveTo>
                  <a:pt x="1564955" y="1744249"/>
                </a:moveTo>
                <a:lnTo>
                  <a:pt x="2117227" y="1744249"/>
                </a:lnTo>
                <a:lnTo>
                  <a:pt x="2117227" y="1917763"/>
                </a:lnTo>
                <a:lnTo>
                  <a:pt x="1564955" y="1917763"/>
                </a:lnTo>
                <a:close/>
                <a:moveTo>
                  <a:pt x="12117009" y="1736430"/>
                </a:moveTo>
                <a:lnTo>
                  <a:pt x="12117009" y="1809264"/>
                </a:lnTo>
                <a:lnTo>
                  <a:pt x="12154265" y="1809264"/>
                </a:lnTo>
                <a:lnTo>
                  <a:pt x="12154265" y="1736430"/>
                </a:lnTo>
                <a:close/>
                <a:moveTo>
                  <a:pt x="12064227" y="1736430"/>
                </a:moveTo>
                <a:lnTo>
                  <a:pt x="12064227" y="1809264"/>
                </a:lnTo>
                <a:lnTo>
                  <a:pt x="12101484" y="1809264"/>
                </a:lnTo>
                <a:lnTo>
                  <a:pt x="12101484" y="1736430"/>
                </a:lnTo>
                <a:close/>
                <a:moveTo>
                  <a:pt x="12011446" y="1736430"/>
                </a:moveTo>
                <a:lnTo>
                  <a:pt x="12011446" y="1809264"/>
                </a:lnTo>
                <a:lnTo>
                  <a:pt x="12048702" y="1809264"/>
                </a:lnTo>
                <a:lnTo>
                  <a:pt x="12048702" y="1736430"/>
                </a:lnTo>
                <a:close/>
                <a:moveTo>
                  <a:pt x="11958667" y="1736430"/>
                </a:moveTo>
                <a:lnTo>
                  <a:pt x="11958667" y="1809264"/>
                </a:lnTo>
                <a:lnTo>
                  <a:pt x="11995923" y="1809264"/>
                </a:lnTo>
                <a:lnTo>
                  <a:pt x="11995923" y="1736430"/>
                </a:lnTo>
                <a:close/>
                <a:moveTo>
                  <a:pt x="11905885" y="1736430"/>
                </a:moveTo>
                <a:lnTo>
                  <a:pt x="11905885" y="1809264"/>
                </a:lnTo>
                <a:lnTo>
                  <a:pt x="11943142" y="1809264"/>
                </a:lnTo>
                <a:lnTo>
                  <a:pt x="11943142" y="1736430"/>
                </a:lnTo>
                <a:close/>
                <a:moveTo>
                  <a:pt x="6702656" y="1736430"/>
                </a:moveTo>
                <a:lnTo>
                  <a:pt x="6702656" y="1809264"/>
                </a:lnTo>
                <a:lnTo>
                  <a:pt x="6739886" y="1809264"/>
                </a:lnTo>
                <a:lnTo>
                  <a:pt x="6739886" y="1736430"/>
                </a:lnTo>
                <a:close/>
                <a:moveTo>
                  <a:pt x="6649915" y="1736430"/>
                </a:moveTo>
                <a:lnTo>
                  <a:pt x="6649915" y="1809264"/>
                </a:lnTo>
                <a:lnTo>
                  <a:pt x="6687144" y="1809264"/>
                </a:lnTo>
                <a:lnTo>
                  <a:pt x="6687144" y="1736430"/>
                </a:lnTo>
                <a:close/>
                <a:moveTo>
                  <a:pt x="6597173" y="1736430"/>
                </a:moveTo>
                <a:lnTo>
                  <a:pt x="6597173" y="1809264"/>
                </a:lnTo>
                <a:lnTo>
                  <a:pt x="6634402" y="1809264"/>
                </a:lnTo>
                <a:lnTo>
                  <a:pt x="6634402" y="1736430"/>
                </a:lnTo>
                <a:close/>
                <a:moveTo>
                  <a:pt x="6544431" y="1736430"/>
                </a:moveTo>
                <a:lnTo>
                  <a:pt x="6544431" y="1809264"/>
                </a:lnTo>
                <a:lnTo>
                  <a:pt x="6581659" y="1809264"/>
                </a:lnTo>
                <a:lnTo>
                  <a:pt x="6581659" y="1736430"/>
                </a:lnTo>
                <a:close/>
                <a:moveTo>
                  <a:pt x="6491689" y="1736430"/>
                </a:moveTo>
                <a:lnTo>
                  <a:pt x="6491689" y="1809264"/>
                </a:lnTo>
                <a:lnTo>
                  <a:pt x="6528917" y="1809264"/>
                </a:lnTo>
                <a:lnTo>
                  <a:pt x="6528917" y="1736430"/>
                </a:lnTo>
                <a:close/>
                <a:moveTo>
                  <a:pt x="5906817" y="1736430"/>
                </a:moveTo>
                <a:lnTo>
                  <a:pt x="5906817" y="1809264"/>
                </a:lnTo>
                <a:lnTo>
                  <a:pt x="5944045" y="1809264"/>
                </a:lnTo>
                <a:lnTo>
                  <a:pt x="5944045" y="1736430"/>
                </a:lnTo>
                <a:close/>
                <a:moveTo>
                  <a:pt x="5854075" y="1736430"/>
                </a:moveTo>
                <a:lnTo>
                  <a:pt x="5854075" y="1809264"/>
                </a:lnTo>
                <a:lnTo>
                  <a:pt x="5891303" y="1809264"/>
                </a:lnTo>
                <a:lnTo>
                  <a:pt x="5891303" y="1736430"/>
                </a:lnTo>
                <a:close/>
                <a:moveTo>
                  <a:pt x="5801332" y="1736430"/>
                </a:moveTo>
                <a:lnTo>
                  <a:pt x="5801332" y="1809264"/>
                </a:lnTo>
                <a:lnTo>
                  <a:pt x="5838561" y="1809264"/>
                </a:lnTo>
                <a:lnTo>
                  <a:pt x="5838561" y="1736430"/>
                </a:lnTo>
                <a:close/>
                <a:moveTo>
                  <a:pt x="5748590" y="1736430"/>
                </a:moveTo>
                <a:lnTo>
                  <a:pt x="5748590" y="1809264"/>
                </a:lnTo>
                <a:lnTo>
                  <a:pt x="5785819" y="1809264"/>
                </a:lnTo>
                <a:lnTo>
                  <a:pt x="5785819" y="1736430"/>
                </a:lnTo>
                <a:close/>
                <a:moveTo>
                  <a:pt x="5695848" y="1736430"/>
                </a:moveTo>
                <a:lnTo>
                  <a:pt x="5695848" y="1809264"/>
                </a:lnTo>
                <a:lnTo>
                  <a:pt x="5733078" y="1809264"/>
                </a:lnTo>
                <a:lnTo>
                  <a:pt x="5733078" y="1736430"/>
                </a:lnTo>
                <a:close/>
                <a:moveTo>
                  <a:pt x="4699491" y="1736430"/>
                </a:moveTo>
                <a:lnTo>
                  <a:pt x="4699491" y="1809264"/>
                </a:lnTo>
                <a:lnTo>
                  <a:pt x="4743820" y="1809264"/>
                </a:lnTo>
                <a:lnTo>
                  <a:pt x="4743820" y="1736430"/>
                </a:lnTo>
                <a:close/>
                <a:moveTo>
                  <a:pt x="4636694" y="1736430"/>
                </a:moveTo>
                <a:lnTo>
                  <a:pt x="4636694" y="1809264"/>
                </a:lnTo>
                <a:lnTo>
                  <a:pt x="4681020" y="1809264"/>
                </a:lnTo>
                <a:lnTo>
                  <a:pt x="4681020" y="1736430"/>
                </a:lnTo>
                <a:close/>
                <a:moveTo>
                  <a:pt x="4573897" y="1736430"/>
                </a:moveTo>
                <a:lnTo>
                  <a:pt x="4573897" y="1809264"/>
                </a:lnTo>
                <a:lnTo>
                  <a:pt x="4618223" y="1809264"/>
                </a:lnTo>
                <a:lnTo>
                  <a:pt x="4618223" y="1736430"/>
                </a:lnTo>
                <a:close/>
                <a:moveTo>
                  <a:pt x="4511099" y="1736430"/>
                </a:moveTo>
                <a:lnTo>
                  <a:pt x="4511099" y="1809264"/>
                </a:lnTo>
                <a:lnTo>
                  <a:pt x="4555424" y="1809264"/>
                </a:lnTo>
                <a:lnTo>
                  <a:pt x="4555424" y="1736430"/>
                </a:lnTo>
                <a:close/>
                <a:moveTo>
                  <a:pt x="4448302" y="1736430"/>
                </a:moveTo>
                <a:lnTo>
                  <a:pt x="4448302" y="1809264"/>
                </a:lnTo>
                <a:lnTo>
                  <a:pt x="4492627" y="1809264"/>
                </a:lnTo>
                <a:lnTo>
                  <a:pt x="4492627" y="1736430"/>
                </a:lnTo>
                <a:close/>
                <a:moveTo>
                  <a:pt x="5150487" y="1730766"/>
                </a:moveTo>
                <a:lnTo>
                  <a:pt x="5150487" y="1830419"/>
                </a:lnTo>
                <a:lnTo>
                  <a:pt x="5208929" y="1830419"/>
                </a:lnTo>
                <a:lnTo>
                  <a:pt x="5208929" y="1730766"/>
                </a:lnTo>
                <a:close/>
                <a:moveTo>
                  <a:pt x="5067695" y="1730766"/>
                </a:moveTo>
                <a:lnTo>
                  <a:pt x="5067695" y="1830419"/>
                </a:lnTo>
                <a:lnTo>
                  <a:pt x="5126136" y="1830419"/>
                </a:lnTo>
                <a:lnTo>
                  <a:pt x="5126136" y="1730766"/>
                </a:lnTo>
                <a:close/>
                <a:moveTo>
                  <a:pt x="4984899" y="1730766"/>
                </a:moveTo>
                <a:lnTo>
                  <a:pt x="4984899" y="1830419"/>
                </a:lnTo>
                <a:lnTo>
                  <a:pt x="5043342" y="1830419"/>
                </a:lnTo>
                <a:lnTo>
                  <a:pt x="5043342" y="1730766"/>
                </a:lnTo>
                <a:close/>
                <a:moveTo>
                  <a:pt x="4902107" y="1730766"/>
                </a:moveTo>
                <a:lnTo>
                  <a:pt x="4902107" y="1830419"/>
                </a:lnTo>
                <a:lnTo>
                  <a:pt x="4960549" y="1830419"/>
                </a:lnTo>
                <a:lnTo>
                  <a:pt x="4960549" y="1730766"/>
                </a:lnTo>
                <a:close/>
                <a:moveTo>
                  <a:pt x="4819315" y="1730766"/>
                </a:moveTo>
                <a:lnTo>
                  <a:pt x="4819315" y="1830419"/>
                </a:lnTo>
                <a:lnTo>
                  <a:pt x="4877755" y="1830419"/>
                </a:lnTo>
                <a:lnTo>
                  <a:pt x="4877755" y="1730766"/>
                </a:lnTo>
                <a:close/>
                <a:moveTo>
                  <a:pt x="6351644" y="1709421"/>
                </a:moveTo>
                <a:lnTo>
                  <a:pt x="6351644" y="1809074"/>
                </a:lnTo>
                <a:lnTo>
                  <a:pt x="6410085" y="1809074"/>
                </a:lnTo>
                <a:lnTo>
                  <a:pt x="6410085" y="1709421"/>
                </a:lnTo>
                <a:close/>
                <a:moveTo>
                  <a:pt x="6268849" y="1709421"/>
                </a:moveTo>
                <a:lnTo>
                  <a:pt x="6268849" y="1809074"/>
                </a:lnTo>
                <a:lnTo>
                  <a:pt x="6327291" y="1809074"/>
                </a:lnTo>
                <a:lnTo>
                  <a:pt x="6327291" y="1709421"/>
                </a:lnTo>
                <a:close/>
                <a:moveTo>
                  <a:pt x="6186056" y="1709421"/>
                </a:moveTo>
                <a:lnTo>
                  <a:pt x="6186056" y="1809074"/>
                </a:lnTo>
                <a:lnTo>
                  <a:pt x="6244498" y="1809074"/>
                </a:lnTo>
                <a:lnTo>
                  <a:pt x="6244498" y="1709421"/>
                </a:lnTo>
                <a:close/>
                <a:moveTo>
                  <a:pt x="6103264" y="1709421"/>
                </a:moveTo>
                <a:lnTo>
                  <a:pt x="6103264" y="1809074"/>
                </a:lnTo>
                <a:lnTo>
                  <a:pt x="6161704" y="1809074"/>
                </a:lnTo>
                <a:lnTo>
                  <a:pt x="6161704" y="1709421"/>
                </a:lnTo>
                <a:close/>
                <a:moveTo>
                  <a:pt x="6020469" y="1709421"/>
                </a:moveTo>
                <a:lnTo>
                  <a:pt x="6020469" y="1809074"/>
                </a:lnTo>
                <a:lnTo>
                  <a:pt x="6078911" y="1809074"/>
                </a:lnTo>
                <a:lnTo>
                  <a:pt x="6078911" y="1709421"/>
                </a:lnTo>
                <a:close/>
                <a:moveTo>
                  <a:pt x="8483306" y="1707602"/>
                </a:moveTo>
                <a:cubicBezTo>
                  <a:pt x="8477066" y="1707602"/>
                  <a:pt x="8472009" y="1711359"/>
                  <a:pt x="8472009" y="1715996"/>
                </a:cubicBezTo>
                <a:lnTo>
                  <a:pt x="8472009" y="1749570"/>
                </a:lnTo>
                <a:cubicBezTo>
                  <a:pt x="8472009" y="1754206"/>
                  <a:pt x="8477066" y="1757964"/>
                  <a:pt x="8483306" y="1757964"/>
                </a:cubicBezTo>
                <a:lnTo>
                  <a:pt x="9012984" y="1757964"/>
                </a:lnTo>
                <a:cubicBezTo>
                  <a:pt x="9019224" y="1757964"/>
                  <a:pt x="9024281" y="1754206"/>
                  <a:pt x="9024281" y="1749570"/>
                </a:cubicBezTo>
                <a:lnTo>
                  <a:pt x="9024281" y="1715996"/>
                </a:lnTo>
                <a:cubicBezTo>
                  <a:pt x="9024281" y="1711359"/>
                  <a:pt x="9019224" y="1707602"/>
                  <a:pt x="9012984" y="1707602"/>
                </a:cubicBezTo>
                <a:close/>
                <a:moveTo>
                  <a:pt x="6837698" y="1707602"/>
                </a:moveTo>
                <a:cubicBezTo>
                  <a:pt x="6831459" y="1707602"/>
                  <a:pt x="6826401" y="1711359"/>
                  <a:pt x="6826401" y="1715996"/>
                </a:cubicBezTo>
                <a:lnTo>
                  <a:pt x="6826401" y="1749570"/>
                </a:lnTo>
                <a:cubicBezTo>
                  <a:pt x="6826401" y="1754206"/>
                  <a:pt x="6831459" y="1757964"/>
                  <a:pt x="6837698" y="1757964"/>
                </a:cubicBezTo>
                <a:lnTo>
                  <a:pt x="7367375" y="1757964"/>
                </a:lnTo>
                <a:cubicBezTo>
                  <a:pt x="7373615" y="1757964"/>
                  <a:pt x="7378673" y="1754206"/>
                  <a:pt x="7378673" y="1749570"/>
                </a:cubicBezTo>
                <a:lnTo>
                  <a:pt x="7378673" y="1715996"/>
                </a:lnTo>
                <a:cubicBezTo>
                  <a:pt x="7378673" y="1711359"/>
                  <a:pt x="7373615" y="1707602"/>
                  <a:pt x="7367375" y="1707602"/>
                </a:cubicBezTo>
                <a:close/>
                <a:moveTo>
                  <a:pt x="3824872" y="1707602"/>
                </a:moveTo>
                <a:cubicBezTo>
                  <a:pt x="3818632" y="1707602"/>
                  <a:pt x="3813574" y="1711359"/>
                  <a:pt x="3813574" y="1715996"/>
                </a:cubicBezTo>
                <a:lnTo>
                  <a:pt x="3813574" y="1749570"/>
                </a:lnTo>
                <a:cubicBezTo>
                  <a:pt x="3813574" y="1754206"/>
                  <a:pt x="3818632" y="1757964"/>
                  <a:pt x="3824872" y="1757964"/>
                </a:cubicBezTo>
                <a:lnTo>
                  <a:pt x="4354548" y="1757964"/>
                </a:lnTo>
                <a:cubicBezTo>
                  <a:pt x="4360787" y="1757964"/>
                  <a:pt x="4365844" y="1754206"/>
                  <a:pt x="4365844" y="1749570"/>
                </a:cubicBezTo>
                <a:lnTo>
                  <a:pt x="4365844" y="1715996"/>
                </a:lnTo>
                <a:cubicBezTo>
                  <a:pt x="4365844" y="1711359"/>
                  <a:pt x="4360787" y="1707602"/>
                  <a:pt x="4354548" y="1707602"/>
                </a:cubicBezTo>
                <a:close/>
                <a:moveTo>
                  <a:pt x="5565925" y="1671850"/>
                </a:moveTo>
                <a:lnTo>
                  <a:pt x="5565925" y="1771503"/>
                </a:lnTo>
                <a:lnTo>
                  <a:pt x="5624365" y="1771503"/>
                </a:lnTo>
                <a:lnTo>
                  <a:pt x="5624365" y="1671850"/>
                </a:lnTo>
                <a:close/>
                <a:moveTo>
                  <a:pt x="5483131" y="1671850"/>
                </a:moveTo>
                <a:lnTo>
                  <a:pt x="5483131" y="1771503"/>
                </a:lnTo>
                <a:lnTo>
                  <a:pt x="5541572" y="1771503"/>
                </a:lnTo>
                <a:lnTo>
                  <a:pt x="5541572" y="1671850"/>
                </a:lnTo>
                <a:close/>
                <a:moveTo>
                  <a:pt x="5400338" y="1671850"/>
                </a:moveTo>
                <a:lnTo>
                  <a:pt x="5400338" y="1771503"/>
                </a:lnTo>
                <a:lnTo>
                  <a:pt x="5458778" y="1771503"/>
                </a:lnTo>
                <a:lnTo>
                  <a:pt x="5458778" y="1671850"/>
                </a:lnTo>
                <a:close/>
                <a:moveTo>
                  <a:pt x="5317545" y="1671850"/>
                </a:moveTo>
                <a:lnTo>
                  <a:pt x="5317545" y="1771503"/>
                </a:lnTo>
                <a:lnTo>
                  <a:pt x="5375987" y="1771503"/>
                </a:lnTo>
                <a:lnTo>
                  <a:pt x="5375987" y="1671850"/>
                </a:lnTo>
                <a:close/>
                <a:moveTo>
                  <a:pt x="5234751" y="1671850"/>
                </a:moveTo>
                <a:lnTo>
                  <a:pt x="5234751" y="1771503"/>
                </a:lnTo>
                <a:lnTo>
                  <a:pt x="5293192" y="1771503"/>
                </a:lnTo>
                <a:lnTo>
                  <a:pt x="5293192" y="1671850"/>
                </a:lnTo>
                <a:close/>
                <a:moveTo>
                  <a:pt x="9284775" y="1670442"/>
                </a:moveTo>
                <a:lnTo>
                  <a:pt x="9284775" y="1731218"/>
                </a:lnTo>
                <a:lnTo>
                  <a:pt x="9688441" y="1731218"/>
                </a:lnTo>
                <a:lnTo>
                  <a:pt x="9688441" y="1670442"/>
                </a:lnTo>
                <a:close/>
                <a:moveTo>
                  <a:pt x="9100450" y="1670442"/>
                </a:moveTo>
                <a:lnTo>
                  <a:pt x="9100450" y="1731218"/>
                </a:lnTo>
                <a:lnTo>
                  <a:pt x="9240798" y="1731218"/>
                </a:lnTo>
                <a:lnTo>
                  <a:pt x="9240798" y="1670442"/>
                </a:lnTo>
                <a:close/>
                <a:moveTo>
                  <a:pt x="2453541" y="1670442"/>
                </a:moveTo>
                <a:lnTo>
                  <a:pt x="2453541" y="1731218"/>
                </a:lnTo>
                <a:lnTo>
                  <a:pt x="3024257" y="1731218"/>
                </a:lnTo>
                <a:lnTo>
                  <a:pt x="3024257" y="1670442"/>
                </a:lnTo>
                <a:close/>
                <a:moveTo>
                  <a:pt x="2192935" y="1670442"/>
                </a:moveTo>
                <a:lnTo>
                  <a:pt x="2192935" y="1731218"/>
                </a:lnTo>
                <a:lnTo>
                  <a:pt x="2391362" y="1731218"/>
                </a:lnTo>
                <a:lnTo>
                  <a:pt x="2391362" y="1670442"/>
                </a:lnTo>
                <a:close/>
                <a:moveTo>
                  <a:pt x="11142869" y="1653989"/>
                </a:moveTo>
                <a:lnTo>
                  <a:pt x="11142869" y="1777614"/>
                </a:lnTo>
                <a:lnTo>
                  <a:pt x="11228389" y="1777614"/>
                </a:lnTo>
                <a:lnTo>
                  <a:pt x="11228389" y="1653989"/>
                </a:lnTo>
                <a:close/>
                <a:moveTo>
                  <a:pt x="11001633" y="1653989"/>
                </a:moveTo>
                <a:lnTo>
                  <a:pt x="11001633" y="1777614"/>
                </a:lnTo>
                <a:lnTo>
                  <a:pt x="11087153" y="1777614"/>
                </a:lnTo>
                <a:lnTo>
                  <a:pt x="11087153" y="1653989"/>
                </a:lnTo>
                <a:close/>
                <a:moveTo>
                  <a:pt x="10860302" y="1653989"/>
                </a:moveTo>
                <a:lnTo>
                  <a:pt x="10860302" y="1777614"/>
                </a:lnTo>
                <a:lnTo>
                  <a:pt x="10945822" y="1777614"/>
                </a:lnTo>
                <a:lnTo>
                  <a:pt x="10945822" y="1653989"/>
                </a:lnTo>
                <a:close/>
                <a:moveTo>
                  <a:pt x="10715105" y="1653989"/>
                </a:moveTo>
                <a:lnTo>
                  <a:pt x="10715105" y="1777614"/>
                </a:lnTo>
                <a:lnTo>
                  <a:pt x="10800625" y="1777614"/>
                </a:lnTo>
                <a:lnTo>
                  <a:pt x="10800625" y="1653989"/>
                </a:lnTo>
                <a:close/>
                <a:moveTo>
                  <a:pt x="10569911" y="1653989"/>
                </a:moveTo>
                <a:lnTo>
                  <a:pt x="10569911" y="1777614"/>
                </a:lnTo>
                <a:lnTo>
                  <a:pt x="10655431" y="1777614"/>
                </a:lnTo>
                <a:lnTo>
                  <a:pt x="10655431" y="1653989"/>
                </a:lnTo>
                <a:close/>
                <a:moveTo>
                  <a:pt x="10424717" y="1653989"/>
                </a:moveTo>
                <a:lnTo>
                  <a:pt x="10424717" y="1777614"/>
                </a:lnTo>
                <a:lnTo>
                  <a:pt x="10510237" y="1777614"/>
                </a:lnTo>
                <a:lnTo>
                  <a:pt x="10510237" y="1653989"/>
                </a:lnTo>
                <a:close/>
                <a:moveTo>
                  <a:pt x="10279521" y="1653989"/>
                </a:moveTo>
                <a:lnTo>
                  <a:pt x="10279521" y="1777614"/>
                </a:lnTo>
                <a:lnTo>
                  <a:pt x="10365041" y="1777614"/>
                </a:lnTo>
                <a:lnTo>
                  <a:pt x="10365041" y="1653989"/>
                </a:lnTo>
                <a:close/>
                <a:moveTo>
                  <a:pt x="10134328" y="1653989"/>
                </a:moveTo>
                <a:lnTo>
                  <a:pt x="10134328" y="1777614"/>
                </a:lnTo>
                <a:lnTo>
                  <a:pt x="10219847" y="1777614"/>
                </a:lnTo>
                <a:lnTo>
                  <a:pt x="10219847" y="1653989"/>
                </a:lnTo>
                <a:close/>
                <a:moveTo>
                  <a:pt x="9989134" y="1653989"/>
                </a:moveTo>
                <a:lnTo>
                  <a:pt x="9989134" y="1777614"/>
                </a:lnTo>
                <a:lnTo>
                  <a:pt x="10074653" y="1777614"/>
                </a:lnTo>
                <a:lnTo>
                  <a:pt x="10074653" y="1653989"/>
                </a:lnTo>
                <a:close/>
                <a:moveTo>
                  <a:pt x="1384659" y="1653989"/>
                </a:moveTo>
                <a:lnTo>
                  <a:pt x="1384659" y="1777614"/>
                </a:lnTo>
                <a:lnTo>
                  <a:pt x="1470179" y="1777614"/>
                </a:lnTo>
                <a:lnTo>
                  <a:pt x="1470179" y="1653989"/>
                </a:lnTo>
                <a:close/>
                <a:moveTo>
                  <a:pt x="1243423" y="1653989"/>
                </a:moveTo>
                <a:lnTo>
                  <a:pt x="1243423" y="1777614"/>
                </a:lnTo>
                <a:lnTo>
                  <a:pt x="1328943" y="1777614"/>
                </a:lnTo>
                <a:lnTo>
                  <a:pt x="1328943" y="1653989"/>
                </a:lnTo>
                <a:close/>
                <a:moveTo>
                  <a:pt x="1102092" y="1653989"/>
                </a:moveTo>
                <a:lnTo>
                  <a:pt x="1102092" y="1777614"/>
                </a:lnTo>
                <a:lnTo>
                  <a:pt x="1187612" y="1777614"/>
                </a:lnTo>
                <a:lnTo>
                  <a:pt x="1187612" y="1653989"/>
                </a:lnTo>
                <a:close/>
                <a:moveTo>
                  <a:pt x="956896" y="1653989"/>
                </a:moveTo>
                <a:lnTo>
                  <a:pt x="956896" y="1777614"/>
                </a:lnTo>
                <a:lnTo>
                  <a:pt x="1042416" y="1777614"/>
                </a:lnTo>
                <a:lnTo>
                  <a:pt x="1042416" y="1653989"/>
                </a:lnTo>
                <a:close/>
                <a:moveTo>
                  <a:pt x="811701" y="1653989"/>
                </a:moveTo>
                <a:lnTo>
                  <a:pt x="811701" y="1777614"/>
                </a:lnTo>
                <a:lnTo>
                  <a:pt x="897221" y="1777614"/>
                </a:lnTo>
                <a:lnTo>
                  <a:pt x="897221" y="1653989"/>
                </a:lnTo>
                <a:close/>
                <a:moveTo>
                  <a:pt x="666507" y="1653989"/>
                </a:moveTo>
                <a:lnTo>
                  <a:pt x="666507" y="1777614"/>
                </a:lnTo>
                <a:lnTo>
                  <a:pt x="752027" y="1777614"/>
                </a:lnTo>
                <a:lnTo>
                  <a:pt x="752027" y="1653989"/>
                </a:lnTo>
                <a:close/>
                <a:moveTo>
                  <a:pt x="521313" y="1653989"/>
                </a:moveTo>
                <a:lnTo>
                  <a:pt x="521313" y="1777614"/>
                </a:lnTo>
                <a:lnTo>
                  <a:pt x="606832" y="1777614"/>
                </a:lnTo>
                <a:lnTo>
                  <a:pt x="606832" y="1653989"/>
                </a:lnTo>
                <a:close/>
                <a:moveTo>
                  <a:pt x="376119" y="1653989"/>
                </a:moveTo>
                <a:lnTo>
                  <a:pt x="376119" y="1777614"/>
                </a:lnTo>
                <a:lnTo>
                  <a:pt x="461639" y="1777614"/>
                </a:lnTo>
                <a:lnTo>
                  <a:pt x="461639" y="1653989"/>
                </a:lnTo>
                <a:close/>
                <a:moveTo>
                  <a:pt x="230925" y="1653989"/>
                </a:moveTo>
                <a:lnTo>
                  <a:pt x="230925" y="1777614"/>
                </a:lnTo>
                <a:lnTo>
                  <a:pt x="316446" y="1777614"/>
                </a:lnTo>
                <a:lnTo>
                  <a:pt x="316446" y="1653989"/>
                </a:lnTo>
                <a:close/>
                <a:moveTo>
                  <a:pt x="7456345" y="1621226"/>
                </a:moveTo>
                <a:cubicBezTo>
                  <a:pt x="7448473" y="1621226"/>
                  <a:pt x="7442092" y="1625967"/>
                  <a:pt x="7442092" y="1631816"/>
                </a:cubicBezTo>
                <a:lnTo>
                  <a:pt x="7442092" y="1674174"/>
                </a:lnTo>
                <a:cubicBezTo>
                  <a:pt x="7442092" y="1680022"/>
                  <a:pt x="7448473" y="1684764"/>
                  <a:pt x="7456345" y="1684764"/>
                </a:cubicBezTo>
                <a:lnTo>
                  <a:pt x="7824762" y="1684764"/>
                </a:lnTo>
                <a:cubicBezTo>
                  <a:pt x="7832633" y="1684764"/>
                  <a:pt x="7839015" y="1680022"/>
                  <a:pt x="7839015" y="1674174"/>
                </a:cubicBezTo>
                <a:lnTo>
                  <a:pt x="7839015" y="1631816"/>
                </a:lnTo>
                <a:cubicBezTo>
                  <a:pt x="7839015" y="1625967"/>
                  <a:pt x="7832633" y="1621226"/>
                  <a:pt x="7824762" y="1621226"/>
                </a:cubicBezTo>
                <a:close/>
                <a:moveTo>
                  <a:pt x="11698976" y="1619380"/>
                </a:moveTo>
                <a:lnTo>
                  <a:pt x="11698976" y="1685816"/>
                </a:lnTo>
                <a:lnTo>
                  <a:pt x="11780934" y="1685816"/>
                </a:lnTo>
                <a:lnTo>
                  <a:pt x="11780934" y="1619380"/>
                </a:lnTo>
                <a:close/>
                <a:moveTo>
                  <a:pt x="11550196" y="1619380"/>
                </a:moveTo>
                <a:lnTo>
                  <a:pt x="11550196" y="1685816"/>
                </a:lnTo>
                <a:lnTo>
                  <a:pt x="11632154" y="1685816"/>
                </a:lnTo>
                <a:lnTo>
                  <a:pt x="11632154" y="1619380"/>
                </a:lnTo>
                <a:close/>
                <a:moveTo>
                  <a:pt x="11401416" y="1619380"/>
                </a:moveTo>
                <a:lnTo>
                  <a:pt x="11401416" y="1685816"/>
                </a:lnTo>
                <a:lnTo>
                  <a:pt x="11483374" y="1685816"/>
                </a:lnTo>
                <a:lnTo>
                  <a:pt x="11483374" y="1619380"/>
                </a:lnTo>
                <a:close/>
                <a:moveTo>
                  <a:pt x="5150487" y="1612935"/>
                </a:moveTo>
                <a:lnTo>
                  <a:pt x="5150487" y="1712588"/>
                </a:lnTo>
                <a:lnTo>
                  <a:pt x="5208929" y="1712588"/>
                </a:lnTo>
                <a:lnTo>
                  <a:pt x="5208929" y="1612935"/>
                </a:lnTo>
                <a:close/>
                <a:moveTo>
                  <a:pt x="5067695" y="1612935"/>
                </a:moveTo>
                <a:lnTo>
                  <a:pt x="5067695" y="1712588"/>
                </a:lnTo>
                <a:lnTo>
                  <a:pt x="5126136" y="1712588"/>
                </a:lnTo>
                <a:lnTo>
                  <a:pt x="5126136" y="1612935"/>
                </a:lnTo>
                <a:close/>
                <a:moveTo>
                  <a:pt x="4984899" y="1612935"/>
                </a:moveTo>
                <a:lnTo>
                  <a:pt x="4984899" y="1712588"/>
                </a:lnTo>
                <a:lnTo>
                  <a:pt x="5043342" y="1712588"/>
                </a:lnTo>
                <a:lnTo>
                  <a:pt x="5043342" y="1612935"/>
                </a:lnTo>
                <a:close/>
                <a:moveTo>
                  <a:pt x="4902107" y="1612935"/>
                </a:moveTo>
                <a:lnTo>
                  <a:pt x="4902107" y="1712588"/>
                </a:lnTo>
                <a:lnTo>
                  <a:pt x="4960549" y="1712588"/>
                </a:lnTo>
                <a:lnTo>
                  <a:pt x="4960549" y="1612935"/>
                </a:lnTo>
                <a:close/>
                <a:moveTo>
                  <a:pt x="4819315" y="1612935"/>
                </a:moveTo>
                <a:lnTo>
                  <a:pt x="4819315" y="1712588"/>
                </a:lnTo>
                <a:lnTo>
                  <a:pt x="4877755" y="1712588"/>
                </a:lnTo>
                <a:lnTo>
                  <a:pt x="4877755" y="1612935"/>
                </a:lnTo>
                <a:close/>
                <a:moveTo>
                  <a:pt x="8483306" y="1606107"/>
                </a:moveTo>
                <a:cubicBezTo>
                  <a:pt x="8477066" y="1606107"/>
                  <a:pt x="8472009" y="1609865"/>
                  <a:pt x="8472009" y="1614501"/>
                </a:cubicBezTo>
                <a:lnTo>
                  <a:pt x="8472009" y="1648074"/>
                </a:lnTo>
                <a:cubicBezTo>
                  <a:pt x="8472009" y="1652711"/>
                  <a:pt x="8477066" y="1656468"/>
                  <a:pt x="8483306" y="1656468"/>
                </a:cubicBezTo>
                <a:lnTo>
                  <a:pt x="9012984" y="1656468"/>
                </a:lnTo>
                <a:cubicBezTo>
                  <a:pt x="9019224" y="1656468"/>
                  <a:pt x="9024281" y="1652711"/>
                  <a:pt x="9024281" y="1648074"/>
                </a:cubicBezTo>
                <a:lnTo>
                  <a:pt x="9024281" y="1614501"/>
                </a:lnTo>
                <a:cubicBezTo>
                  <a:pt x="9024281" y="1609865"/>
                  <a:pt x="9019224" y="1606107"/>
                  <a:pt x="9012984" y="1606107"/>
                </a:cubicBezTo>
                <a:close/>
                <a:moveTo>
                  <a:pt x="6837698" y="1606107"/>
                </a:moveTo>
                <a:cubicBezTo>
                  <a:pt x="6831459" y="1606107"/>
                  <a:pt x="6826401" y="1609865"/>
                  <a:pt x="6826401" y="1614501"/>
                </a:cubicBezTo>
                <a:lnTo>
                  <a:pt x="6826401" y="1648074"/>
                </a:lnTo>
                <a:cubicBezTo>
                  <a:pt x="6826401" y="1652711"/>
                  <a:pt x="6831459" y="1656468"/>
                  <a:pt x="6837698" y="1656468"/>
                </a:cubicBezTo>
                <a:lnTo>
                  <a:pt x="7367375" y="1656468"/>
                </a:lnTo>
                <a:cubicBezTo>
                  <a:pt x="7373615" y="1656468"/>
                  <a:pt x="7378673" y="1652711"/>
                  <a:pt x="7378673" y="1648074"/>
                </a:cubicBezTo>
                <a:lnTo>
                  <a:pt x="7378673" y="1614501"/>
                </a:lnTo>
                <a:cubicBezTo>
                  <a:pt x="7378673" y="1609865"/>
                  <a:pt x="7373615" y="1606107"/>
                  <a:pt x="7367375" y="1606107"/>
                </a:cubicBezTo>
                <a:close/>
                <a:moveTo>
                  <a:pt x="3824872" y="1606107"/>
                </a:moveTo>
                <a:cubicBezTo>
                  <a:pt x="3818632" y="1606107"/>
                  <a:pt x="3813574" y="1609865"/>
                  <a:pt x="3813574" y="1614501"/>
                </a:cubicBezTo>
                <a:lnTo>
                  <a:pt x="3813574" y="1648074"/>
                </a:lnTo>
                <a:cubicBezTo>
                  <a:pt x="3813574" y="1652711"/>
                  <a:pt x="3818632" y="1656468"/>
                  <a:pt x="3824872" y="1656468"/>
                </a:cubicBezTo>
                <a:lnTo>
                  <a:pt x="4354548" y="1656468"/>
                </a:lnTo>
                <a:cubicBezTo>
                  <a:pt x="4360787" y="1656468"/>
                  <a:pt x="4365844" y="1652711"/>
                  <a:pt x="4365844" y="1648074"/>
                </a:cubicBezTo>
                <a:lnTo>
                  <a:pt x="4365844" y="1614501"/>
                </a:lnTo>
                <a:cubicBezTo>
                  <a:pt x="4365844" y="1609865"/>
                  <a:pt x="4360787" y="1606107"/>
                  <a:pt x="4354548" y="1606107"/>
                </a:cubicBezTo>
                <a:close/>
                <a:moveTo>
                  <a:pt x="11934127" y="1596549"/>
                </a:moveTo>
                <a:lnTo>
                  <a:pt x="11934127" y="1669383"/>
                </a:lnTo>
                <a:lnTo>
                  <a:pt x="11971383" y="1669383"/>
                </a:lnTo>
                <a:lnTo>
                  <a:pt x="11971383" y="1596549"/>
                </a:lnTo>
                <a:close/>
                <a:moveTo>
                  <a:pt x="6516272" y="1596549"/>
                </a:moveTo>
                <a:lnTo>
                  <a:pt x="6516272" y="1669383"/>
                </a:lnTo>
                <a:lnTo>
                  <a:pt x="6553500" y="1669383"/>
                </a:lnTo>
                <a:lnTo>
                  <a:pt x="6553500" y="1596549"/>
                </a:lnTo>
                <a:close/>
                <a:moveTo>
                  <a:pt x="5882234" y="1596549"/>
                </a:moveTo>
                <a:lnTo>
                  <a:pt x="5882234" y="1669383"/>
                </a:lnTo>
                <a:lnTo>
                  <a:pt x="5919464" y="1669383"/>
                </a:lnTo>
                <a:lnTo>
                  <a:pt x="5919464" y="1596549"/>
                </a:lnTo>
                <a:close/>
                <a:moveTo>
                  <a:pt x="4670222" y="1596549"/>
                </a:moveTo>
                <a:lnTo>
                  <a:pt x="4670222" y="1669383"/>
                </a:lnTo>
                <a:lnTo>
                  <a:pt x="4714551" y="1669383"/>
                </a:lnTo>
                <a:lnTo>
                  <a:pt x="4714551" y="1596549"/>
                </a:lnTo>
                <a:close/>
                <a:moveTo>
                  <a:pt x="1991575" y="1594160"/>
                </a:moveTo>
                <a:cubicBezTo>
                  <a:pt x="1958962" y="1594160"/>
                  <a:pt x="1932523" y="1613804"/>
                  <a:pt x="1932523" y="1638036"/>
                </a:cubicBezTo>
                <a:cubicBezTo>
                  <a:pt x="1932523" y="1662267"/>
                  <a:pt x="1958962" y="1681910"/>
                  <a:pt x="1991575" y="1681910"/>
                </a:cubicBezTo>
                <a:cubicBezTo>
                  <a:pt x="2024189" y="1681910"/>
                  <a:pt x="2050628" y="1662267"/>
                  <a:pt x="2050628" y="1638036"/>
                </a:cubicBezTo>
                <a:cubicBezTo>
                  <a:pt x="2050628" y="1613804"/>
                  <a:pt x="2024189" y="1594160"/>
                  <a:pt x="1991575" y="1594160"/>
                </a:cubicBezTo>
                <a:close/>
                <a:moveTo>
                  <a:pt x="1833294" y="1594160"/>
                </a:moveTo>
                <a:cubicBezTo>
                  <a:pt x="1800680" y="1594160"/>
                  <a:pt x="1774242" y="1613804"/>
                  <a:pt x="1774242" y="1638036"/>
                </a:cubicBezTo>
                <a:cubicBezTo>
                  <a:pt x="1774242" y="1662267"/>
                  <a:pt x="1800680" y="1681910"/>
                  <a:pt x="1833294" y="1681910"/>
                </a:cubicBezTo>
                <a:cubicBezTo>
                  <a:pt x="1865907" y="1681910"/>
                  <a:pt x="1892346" y="1662267"/>
                  <a:pt x="1892346" y="1638036"/>
                </a:cubicBezTo>
                <a:cubicBezTo>
                  <a:pt x="1892346" y="1613804"/>
                  <a:pt x="1865907" y="1594160"/>
                  <a:pt x="1833294" y="1594160"/>
                </a:cubicBezTo>
                <a:close/>
                <a:moveTo>
                  <a:pt x="1675013" y="1594160"/>
                </a:moveTo>
                <a:cubicBezTo>
                  <a:pt x="1642399" y="1594160"/>
                  <a:pt x="1615960" y="1613804"/>
                  <a:pt x="1615960" y="1638036"/>
                </a:cubicBezTo>
                <a:cubicBezTo>
                  <a:pt x="1615960" y="1662267"/>
                  <a:pt x="1642399" y="1681910"/>
                  <a:pt x="1675013" y="1681910"/>
                </a:cubicBezTo>
                <a:cubicBezTo>
                  <a:pt x="1707626" y="1681910"/>
                  <a:pt x="1734065" y="1662267"/>
                  <a:pt x="1734065" y="1638036"/>
                </a:cubicBezTo>
                <a:cubicBezTo>
                  <a:pt x="1734065" y="1613804"/>
                  <a:pt x="1707626" y="1594160"/>
                  <a:pt x="1675013" y="1594160"/>
                </a:cubicBezTo>
                <a:close/>
                <a:moveTo>
                  <a:pt x="6351644" y="1591139"/>
                </a:moveTo>
                <a:lnTo>
                  <a:pt x="6351644" y="1690792"/>
                </a:lnTo>
                <a:lnTo>
                  <a:pt x="6410085" y="1690792"/>
                </a:lnTo>
                <a:lnTo>
                  <a:pt x="6410085" y="1591139"/>
                </a:lnTo>
                <a:close/>
                <a:moveTo>
                  <a:pt x="6268849" y="1591139"/>
                </a:moveTo>
                <a:lnTo>
                  <a:pt x="6268849" y="1690792"/>
                </a:lnTo>
                <a:lnTo>
                  <a:pt x="6327291" y="1690792"/>
                </a:lnTo>
                <a:lnTo>
                  <a:pt x="6327291" y="1591139"/>
                </a:lnTo>
                <a:close/>
                <a:moveTo>
                  <a:pt x="6186056" y="1591139"/>
                </a:moveTo>
                <a:lnTo>
                  <a:pt x="6186056" y="1690792"/>
                </a:lnTo>
                <a:lnTo>
                  <a:pt x="6244498" y="1690792"/>
                </a:lnTo>
                <a:lnTo>
                  <a:pt x="6244498" y="1591139"/>
                </a:lnTo>
                <a:close/>
                <a:moveTo>
                  <a:pt x="6103264" y="1591139"/>
                </a:moveTo>
                <a:lnTo>
                  <a:pt x="6103264" y="1690792"/>
                </a:lnTo>
                <a:lnTo>
                  <a:pt x="6161704" y="1690792"/>
                </a:lnTo>
                <a:lnTo>
                  <a:pt x="6161704" y="1591139"/>
                </a:lnTo>
                <a:close/>
                <a:moveTo>
                  <a:pt x="6020469" y="1591139"/>
                </a:moveTo>
                <a:lnTo>
                  <a:pt x="6020469" y="1690792"/>
                </a:lnTo>
                <a:lnTo>
                  <a:pt x="6078911" y="1690792"/>
                </a:lnTo>
                <a:lnTo>
                  <a:pt x="6078911" y="1591139"/>
                </a:lnTo>
                <a:close/>
                <a:moveTo>
                  <a:pt x="9284775" y="1581365"/>
                </a:moveTo>
                <a:lnTo>
                  <a:pt x="9284775" y="1642140"/>
                </a:lnTo>
                <a:lnTo>
                  <a:pt x="9688442" y="1642140"/>
                </a:lnTo>
                <a:lnTo>
                  <a:pt x="9688442" y="1581365"/>
                </a:lnTo>
                <a:close/>
                <a:moveTo>
                  <a:pt x="9100450" y="1581365"/>
                </a:moveTo>
                <a:lnTo>
                  <a:pt x="9100450" y="1642140"/>
                </a:lnTo>
                <a:lnTo>
                  <a:pt x="9240798" y="1642140"/>
                </a:lnTo>
                <a:lnTo>
                  <a:pt x="9240798" y="1581365"/>
                </a:lnTo>
                <a:close/>
                <a:moveTo>
                  <a:pt x="2453541" y="1581365"/>
                </a:moveTo>
                <a:lnTo>
                  <a:pt x="2453541" y="1642140"/>
                </a:lnTo>
                <a:lnTo>
                  <a:pt x="3024257" y="1642140"/>
                </a:lnTo>
                <a:lnTo>
                  <a:pt x="3024257" y="1581365"/>
                </a:lnTo>
                <a:close/>
                <a:moveTo>
                  <a:pt x="2192935" y="1581365"/>
                </a:moveTo>
                <a:lnTo>
                  <a:pt x="2192935" y="1642140"/>
                </a:lnTo>
                <a:lnTo>
                  <a:pt x="2391362" y="1642140"/>
                </a:lnTo>
                <a:lnTo>
                  <a:pt x="2391362" y="1581365"/>
                </a:lnTo>
                <a:close/>
                <a:moveTo>
                  <a:pt x="1564955" y="1541115"/>
                </a:moveTo>
                <a:lnTo>
                  <a:pt x="2117227" y="1541115"/>
                </a:lnTo>
                <a:lnTo>
                  <a:pt x="2117227" y="1714630"/>
                </a:lnTo>
                <a:lnTo>
                  <a:pt x="1564955" y="1714630"/>
                </a:lnTo>
                <a:close/>
                <a:moveTo>
                  <a:pt x="8483306" y="1504612"/>
                </a:moveTo>
                <a:cubicBezTo>
                  <a:pt x="8477066" y="1504612"/>
                  <a:pt x="8472009" y="1508370"/>
                  <a:pt x="8472009" y="1513006"/>
                </a:cubicBezTo>
                <a:lnTo>
                  <a:pt x="8472009" y="1546580"/>
                </a:lnTo>
                <a:cubicBezTo>
                  <a:pt x="8472009" y="1551216"/>
                  <a:pt x="8477066" y="1554974"/>
                  <a:pt x="8483306" y="1554974"/>
                </a:cubicBezTo>
                <a:lnTo>
                  <a:pt x="9012984" y="1554974"/>
                </a:lnTo>
                <a:cubicBezTo>
                  <a:pt x="9019224" y="1554974"/>
                  <a:pt x="9024281" y="1551216"/>
                  <a:pt x="9024281" y="1546580"/>
                </a:cubicBezTo>
                <a:lnTo>
                  <a:pt x="9024281" y="1513006"/>
                </a:lnTo>
                <a:cubicBezTo>
                  <a:pt x="9024281" y="1508370"/>
                  <a:pt x="9019224" y="1504612"/>
                  <a:pt x="9012984" y="1504612"/>
                </a:cubicBezTo>
                <a:close/>
                <a:moveTo>
                  <a:pt x="6837698" y="1504612"/>
                </a:moveTo>
                <a:cubicBezTo>
                  <a:pt x="6831459" y="1504612"/>
                  <a:pt x="6826401" y="1508370"/>
                  <a:pt x="6826401" y="1513006"/>
                </a:cubicBezTo>
                <a:lnTo>
                  <a:pt x="6826401" y="1546580"/>
                </a:lnTo>
                <a:cubicBezTo>
                  <a:pt x="6826401" y="1551216"/>
                  <a:pt x="6831459" y="1554974"/>
                  <a:pt x="6837698" y="1554974"/>
                </a:cubicBezTo>
                <a:lnTo>
                  <a:pt x="7367375" y="1554974"/>
                </a:lnTo>
                <a:cubicBezTo>
                  <a:pt x="7373615" y="1554974"/>
                  <a:pt x="7378673" y="1551216"/>
                  <a:pt x="7378673" y="1546580"/>
                </a:cubicBezTo>
                <a:lnTo>
                  <a:pt x="7378673" y="1513006"/>
                </a:lnTo>
                <a:cubicBezTo>
                  <a:pt x="7378673" y="1508370"/>
                  <a:pt x="7373615" y="1504612"/>
                  <a:pt x="7367375" y="1504612"/>
                </a:cubicBezTo>
                <a:close/>
                <a:moveTo>
                  <a:pt x="3824872" y="1504612"/>
                </a:moveTo>
                <a:cubicBezTo>
                  <a:pt x="3818632" y="1504612"/>
                  <a:pt x="3813574" y="1508370"/>
                  <a:pt x="3813574" y="1513006"/>
                </a:cubicBezTo>
                <a:lnTo>
                  <a:pt x="3813574" y="1546580"/>
                </a:lnTo>
                <a:cubicBezTo>
                  <a:pt x="3813574" y="1551216"/>
                  <a:pt x="3818632" y="1554974"/>
                  <a:pt x="3824872" y="1554974"/>
                </a:cubicBezTo>
                <a:lnTo>
                  <a:pt x="4354548" y="1554974"/>
                </a:lnTo>
                <a:cubicBezTo>
                  <a:pt x="4360787" y="1554974"/>
                  <a:pt x="4365844" y="1551216"/>
                  <a:pt x="4365844" y="1546580"/>
                </a:cubicBezTo>
                <a:lnTo>
                  <a:pt x="4365844" y="1513006"/>
                </a:lnTo>
                <a:cubicBezTo>
                  <a:pt x="4365844" y="1508370"/>
                  <a:pt x="4360787" y="1504612"/>
                  <a:pt x="4354548" y="1504612"/>
                </a:cubicBezTo>
                <a:close/>
                <a:moveTo>
                  <a:pt x="7456345" y="1493177"/>
                </a:moveTo>
                <a:cubicBezTo>
                  <a:pt x="7448473" y="1493177"/>
                  <a:pt x="7442092" y="1497918"/>
                  <a:pt x="7442092" y="1503767"/>
                </a:cubicBezTo>
                <a:lnTo>
                  <a:pt x="7442092" y="1546124"/>
                </a:lnTo>
                <a:cubicBezTo>
                  <a:pt x="7442092" y="1551973"/>
                  <a:pt x="7448473" y="1556714"/>
                  <a:pt x="7456345" y="1556714"/>
                </a:cubicBezTo>
                <a:lnTo>
                  <a:pt x="7824762" y="1556714"/>
                </a:lnTo>
                <a:cubicBezTo>
                  <a:pt x="7832633" y="1556714"/>
                  <a:pt x="7839015" y="1551973"/>
                  <a:pt x="7839015" y="1546124"/>
                </a:cubicBezTo>
                <a:lnTo>
                  <a:pt x="7839015" y="1503767"/>
                </a:lnTo>
                <a:cubicBezTo>
                  <a:pt x="7839015" y="1497918"/>
                  <a:pt x="7832633" y="1493177"/>
                  <a:pt x="7824762" y="1493177"/>
                </a:cubicBezTo>
                <a:close/>
                <a:moveTo>
                  <a:pt x="11142869" y="1489394"/>
                </a:moveTo>
                <a:lnTo>
                  <a:pt x="11142869" y="1613019"/>
                </a:lnTo>
                <a:lnTo>
                  <a:pt x="11228389" y="1613019"/>
                </a:lnTo>
                <a:lnTo>
                  <a:pt x="11228389" y="1489394"/>
                </a:lnTo>
                <a:close/>
                <a:moveTo>
                  <a:pt x="11001633" y="1489394"/>
                </a:moveTo>
                <a:lnTo>
                  <a:pt x="11001633" y="1613019"/>
                </a:lnTo>
                <a:lnTo>
                  <a:pt x="11087153" y="1613019"/>
                </a:lnTo>
                <a:lnTo>
                  <a:pt x="11087153" y="1489394"/>
                </a:lnTo>
                <a:close/>
                <a:moveTo>
                  <a:pt x="10860302" y="1489394"/>
                </a:moveTo>
                <a:lnTo>
                  <a:pt x="10860302" y="1613019"/>
                </a:lnTo>
                <a:lnTo>
                  <a:pt x="10945822" y="1613019"/>
                </a:lnTo>
                <a:lnTo>
                  <a:pt x="10945822" y="1489394"/>
                </a:lnTo>
                <a:close/>
                <a:moveTo>
                  <a:pt x="10715106" y="1489394"/>
                </a:moveTo>
                <a:lnTo>
                  <a:pt x="10715106" y="1613019"/>
                </a:lnTo>
                <a:lnTo>
                  <a:pt x="10800626" y="1613019"/>
                </a:lnTo>
                <a:lnTo>
                  <a:pt x="10800626" y="1489394"/>
                </a:lnTo>
                <a:close/>
                <a:moveTo>
                  <a:pt x="10569911" y="1489394"/>
                </a:moveTo>
                <a:lnTo>
                  <a:pt x="10569911" y="1613019"/>
                </a:lnTo>
                <a:lnTo>
                  <a:pt x="10655431" y="1613019"/>
                </a:lnTo>
                <a:lnTo>
                  <a:pt x="10655431" y="1489394"/>
                </a:lnTo>
                <a:close/>
                <a:moveTo>
                  <a:pt x="10424717" y="1489394"/>
                </a:moveTo>
                <a:lnTo>
                  <a:pt x="10424717" y="1613019"/>
                </a:lnTo>
                <a:lnTo>
                  <a:pt x="10510237" y="1613019"/>
                </a:lnTo>
                <a:lnTo>
                  <a:pt x="10510237" y="1489394"/>
                </a:lnTo>
                <a:close/>
                <a:moveTo>
                  <a:pt x="10279523" y="1489394"/>
                </a:moveTo>
                <a:lnTo>
                  <a:pt x="10279523" y="1613019"/>
                </a:lnTo>
                <a:lnTo>
                  <a:pt x="10365043" y="1613019"/>
                </a:lnTo>
                <a:lnTo>
                  <a:pt x="10365043" y="1489394"/>
                </a:lnTo>
                <a:close/>
                <a:moveTo>
                  <a:pt x="10134328" y="1489394"/>
                </a:moveTo>
                <a:lnTo>
                  <a:pt x="10134328" y="1613019"/>
                </a:lnTo>
                <a:lnTo>
                  <a:pt x="10219847" y="1613019"/>
                </a:lnTo>
                <a:lnTo>
                  <a:pt x="10219847" y="1489394"/>
                </a:lnTo>
                <a:close/>
                <a:moveTo>
                  <a:pt x="9989134" y="1489394"/>
                </a:moveTo>
                <a:lnTo>
                  <a:pt x="9989134" y="1613019"/>
                </a:lnTo>
                <a:lnTo>
                  <a:pt x="10074653" y="1613019"/>
                </a:lnTo>
                <a:lnTo>
                  <a:pt x="10074653" y="1489394"/>
                </a:lnTo>
                <a:close/>
                <a:moveTo>
                  <a:pt x="1384659" y="1489394"/>
                </a:moveTo>
                <a:lnTo>
                  <a:pt x="1384659" y="1613019"/>
                </a:lnTo>
                <a:lnTo>
                  <a:pt x="1470179" y="1613019"/>
                </a:lnTo>
                <a:lnTo>
                  <a:pt x="1470179" y="1489394"/>
                </a:lnTo>
                <a:close/>
                <a:moveTo>
                  <a:pt x="1243423" y="1489394"/>
                </a:moveTo>
                <a:lnTo>
                  <a:pt x="1243423" y="1613019"/>
                </a:lnTo>
                <a:lnTo>
                  <a:pt x="1328943" y="1613019"/>
                </a:lnTo>
                <a:lnTo>
                  <a:pt x="1328943" y="1489394"/>
                </a:lnTo>
                <a:close/>
                <a:moveTo>
                  <a:pt x="1102092" y="1489394"/>
                </a:moveTo>
                <a:lnTo>
                  <a:pt x="1102092" y="1613019"/>
                </a:lnTo>
                <a:lnTo>
                  <a:pt x="1187612" y="1613019"/>
                </a:lnTo>
                <a:lnTo>
                  <a:pt x="1187612" y="1489394"/>
                </a:lnTo>
                <a:close/>
                <a:moveTo>
                  <a:pt x="956897" y="1489394"/>
                </a:moveTo>
                <a:lnTo>
                  <a:pt x="956897" y="1613019"/>
                </a:lnTo>
                <a:lnTo>
                  <a:pt x="1042417" y="1613019"/>
                </a:lnTo>
                <a:lnTo>
                  <a:pt x="1042417" y="1489394"/>
                </a:lnTo>
                <a:close/>
                <a:moveTo>
                  <a:pt x="811701" y="1489394"/>
                </a:moveTo>
                <a:lnTo>
                  <a:pt x="811701" y="1613019"/>
                </a:lnTo>
                <a:lnTo>
                  <a:pt x="897221" y="1613019"/>
                </a:lnTo>
                <a:lnTo>
                  <a:pt x="897221" y="1489394"/>
                </a:lnTo>
                <a:close/>
                <a:moveTo>
                  <a:pt x="666508" y="1489394"/>
                </a:moveTo>
                <a:lnTo>
                  <a:pt x="666508" y="1613019"/>
                </a:lnTo>
                <a:lnTo>
                  <a:pt x="752027" y="1613019"/>
                </a:lnTo>
                <a:lnTo>
                  <a:pt x="752027" y="1489394"/>
                </a:lnTo>
                <a:close/>
                <a:moveTo>
                  <a:pt x="521314" y="1489394"/>
                </a:moveTo>
                <a:lnTo>
                  <a:pt x="521314" y="1613019"/>
                </a:lnTo>
                <a:lnTo>
                  <a:pt x="606833" y="1613019"/>
                </a:lnTo>
                <a:lnTo>
                  <a:pt x="606833" y="1489394"/>
                </a:lnTo>
                <a:close/>
                <a:moveTo>
                  <a:pt x="376120" y="1489394"/>
                </a:moveTo>
                <a:lnTo>
                  <a:pt x="376120" y="1613019"/>
                </a:lnTo>
                <a:lnTo>
                  <a:pt x="461639" y="1613019"/>
                </a:lnTo>
                <a:lnTo>
                  <a:pt x="461639" y="1489394"/>
                </a:lnTo>
                <a:close/>
                <a:moveTo>
                  <a:pt x="230926" y="1489394"/>
                </a:moveTo>
                <a:lnTo>
                  <a:pt x="230926" y="1613019"/>
                </a:lnTo>
                <a:lnTo>
                  <a:pt x="316446" y="1613019"/>
                </a:lnTo>
                <a:lnTo>
                  <a:pt x="316446" y="1489394"/>
                </a:lnTo>
                <a:close/>
                <a:moveTo>
                  <a:pt x="11934127" y="1482305"/>
                </a:moveTo>
                <a:lnTo>
                  <a:pt x="11934127" y="1555140"/>
                </a:lnTo>
                <a:lnTo>
                  <a:pt x="11971383" y="1555140"/>
                </a:lnTo>
                <a:lnTo>
                  <a:pt x="11971383" y="1482305"/>
                </a:lnTo>
                <a:close/>
                <a:moveTo>
                  <a:pt x="6516272" y="1482305"/>
                </a:moveTo>
                <a:lnTo>
                  <a:pt x="6516272" y="1555140"/>
                </a:lnTo>
                <a:lnTo>
                  <a:pt x="6553500" y="1555140"/>
                </a:lnTo>
                <a:lnTo>
                  <a:pt x="6553500" y="1482305"/>
                </a:lnTo>
                <a:close/>
                <a:moveTo>
                  <a:pt x="5882234" y="1482305"/>
                </a:moveTo>
                <a:lnTo>
                  <a:pt x="5882234" y="1555140"/>
                </a:lnTo>
                <a:lnTo>
                  <a:pt x="5919464" y="1555140"/>
                </a:lnTo>
                <a:lnTo>
                  <a:pt x="5919464" y="1482305"/>
                </a:lnTo>
                <a:close/>
                <a:moveTo>
                  <a:pt x="4670222" y="1482305"/>
                </a:moveTo>
                <a:lnTo>
                  <a:pt x="4670222" y="1555140"/>
                </a:lnTo>
                <a:lnTo>
                  <a:pt x="4714551" y="1555140"/>
                </a:lnTo>
                <a:lnTo>
                  <a:pt x="4714551" y="1482305"/>
                </a:lnTo>
                <a:close/>
                <a:moveTo>
                  <a:pt x="9284775" y="1479419"/>
                </a:moveTo>
                <a:lnTo>
                  <a:pt x="9284775" y="1540194"/>
                </a:lnTo>
                <a:lnTo>
                  <a:pt x="9688442" y="1540194"/>
                </a:lnTo>
                <a:lnTo>
                  <a:pt x="9688442" y="1479419"/>
                </a:lnTo>
                <a:close/>
                <a:moveTo>
                  <a:pt x="9100450" y="1479419"/>
                </a:moveTo>
                <a:lnTo>
                  <a:pt x="9100450" y="1540194"/>
                </a:lnTo>
                <a:lnTo>
                  <a:pt x="9240798" y="1540194"/>
                </a:lnTo>
                <a:lnTo>
                  <a:pt x="9240798" y="1479419"/>
                </a:lnTo>
                <a:close/>
                <a:moveTo>
                  <a:pt x="2453541" y="1479419"/>
                </a:moveTo>
                <a:lnTo>
                  <a:pt x="2453541" y="1540194"/>
                </a:lnTo>
                <a:lnTo>
                  <a:pt x="3024257" y="1540194"/>
                </a:lnTo>
                <a:lnTo>
                  <a:pt x="3024257" y="1479419"/>
                </a:lnTo>
                <a:close/>
                <a:moveTo>
                  <a:pt x="2192935" y="1479419"/>
                </a:moveTo>
                <a:lnTo>
                  <a:pt x="2192935" y="1540194"/>
                </a:lnTo>
                <a:lnTo>
                  <a:pt x="2391362" y="1540194"/>
                </a:lnTo>
                <a:lnTo>
                  <a:pt x="2391362" y="1479419"/>
                </a:lnTo>
                <a:close/>
                <a:moveTo>
                  <a:pt x="6351644" y="1459116"/>
                </a:moveTo>
                <a:lnTo>
                  <a:pt x="6351644" y="1558770"/>
                </a:lnTo>
                <a:lnTo>
                  <a:pt x="6410085" y="1558770"/>
                </a:lnTo>
                <a:lnTo>
                  <a:pt x="6410085" y="1459116"/>
                </a:lnTo>
                <a:close/>
                <a:moveTo>
                  <a:pt x="6268849" y="1459116"/>
                </a:moveTo>
                <a:lnTo>
                  <a:pt x="6268849" y="1558770"/>
                </a:lnTo>
                <a:lnTo>
                  <a:pt x="6327291" y="1558770"/>
                </a:lnTo>
                <a:lnTo>
                  <a:pt x="6327291" y="1459116"/>
                </a:lnTo>
                <a:close/>
                <a:moveTo>
                  <a:pt x="6186056" y="1459116"/>
                </a:moveTo>
                <a:lnTo>
                  <a:pt x="6186056" y="1558770"/>
                </a:lnTo>
                <a:lnTo>
                  <a:pt x="6244498" y="1558770"/>
                </a:lnTo>
                <a:lnTo>
                  <a:pt x="6244498" y="1459116"/>
                </a:lnTo>
                <a:close/>
                <a:moveTo>
                  <a:pt x="6103264" y="1459116"/>
                </a:moveTo>
                <a:lnTo>
                  <a:pt x="6103264" y="1558770"/>
                </a:lnTo>
                <a:lnTo>
                  <a:pt x="6161704" y="1558770"/>
                </a:lnTo>
                <a:lnTo>
                  <a:pt x="6161704" y="1459116"/>
                </a:lnTo>
                <a:close/>
                <a:moveTo>
                  <a:pt x="6020469" y="1459116"/>
                </a:moveTo>
                <a:lnTo>
                  <a:pt x="6020469" y="1558770"/>
                </a:lnTo>
                <a:lnTo>
                  <a:pt x="6078911" y="1558770"/>
                </a:lnTo>
                <a:lnTo>
                  <a:pt x="6078911" y="1459116"/>
                </a:lnTo>
                <a:close/>
                <a:moveTo>
                  <a:pt x="4600395" y="1427829"/>
                </a:moveTo>
                <a:lnTo>
                  <a:pt x="4784381" y="1427829"/>
                </a:lnTo>
                <a:lnTo>
                  <a:pt x="4784381" y="1557198"/>
                </a:lnTo>
                <a:lnTo>
                  <a:pt x="5673219" y="1557198"/>
                </a:lnTo>
                <a:lnTo>
                  <a:pt x="5673219" y="1694308"/>
                </a:lnTo>
                <a:lnTo>
                  <a:pt x="5823588" y="1694308"/>
                </a:lnTo>
                <a:lnTo>
                  <a:pt x="5823588" y="1427829"/>
                </a:lnTo>
                <a:lnTo>
                  <a:pt x="5978112" y="1427829"/>
                </a:lnTo>
                <a:lnTo>
                  <a:pt x="5978112" y="1694308"/>
                </a:lnTo>
                <a:lnTo>
                  <a:pt x="5981752" y="1694308"/>
                </a:lnTo>
                <a:lnTo>
                  <a:pt x="5981752" y="2070165"/>
                </a:lnTo>
                <a:lnTo>
                  <a:pt x="5624365" y="2070165"/>
                </a:lnTo>
                <a:lnTo>
                  <a:pt x="5624365" y="2025343"/>
                </a:lnTo>
                <a:lnTo>
                  <a:pt x="5565925" y="2025343"/>
                </a:lnTo>
                <a:lnTo>
                  <a:pt x="5565925" y="2070165"/>
                </a:lnTo>
                <a:lnTo>
                  <a:pt x="5541572" y="2070165"/>
                </a:lnTo>
                <a:lnTo>
                  <a:pt x="5541572" y="2025343"/>
                </a:lnTo>
                <a:lnTo>
                  <a:pt x="5483131" y="2025343"/>
                </a:lnTo>
                <a:lnTo>
                  <a:pt x="5483131" y="2070165"/>
                </a:lnTo>
                <a:lnTo>
                  <a:pt x="5458778" y="2070165"/>
                </a:lnTo>
                <a:lnTo>
                  <a:pt x="5458778" y="2025343"/>
                </a:lnTo>
                <a:lnTo>
                  <a:pt x="5400338" y="2025343"/>
                </a:lnTo>
                <a:lnTo>
                  <a:pt x="5400338" y="2070165"/>
                </a:lnTo>
                <a:lnTo>
                  <a:pt x="5375987" y="2070165"/>
                </a:lnTo>
                <a:lnTo>
                  <a:pt x="5375987" y="2025343"/>
                </a:lnTo>
                <a:lnTo>
                  <a:pt x="5317545" y="2025343"/>
                </a:lnTo>
                <a:lnTo>
                  <a:pt x="5317545" y="2070165"/>
                </a:lnTo>
                <a:lnTo>
                  <a:pt x="5293192" y="2070165"/>
                </a:lnTo>
                <a:lnTo>
                  <a:pt x="5293192" y="2025343"/>
                </a:lnTo>
                <a:lnTo>
                  <a:pt x="5234751" y="2025343"/>
                </a:lnTo>
                <a:lnTo>
                  <a:pt x="5234751" y="2070165"/>
                </a:lnTo>
                <a:lnTo>
                  <a:pt x="4412075" y="2070165"/>
                </a:lnTo>
                <a:lnTo>
                  <a:pt x="4412075" y="1694308"/>
                </a:lnTo>
                <a:lnTo>
                  <a:pt x="4600395" y="1694308"/>
                </a:lnTo>
                <a:close/>
                <a:moveTo>
                  <a:pt x="8483306" y="1403117"/>
                </a:moveTo>
                <a:cubicBezTo>
                  <a:pt x="8477066" y="1403117"/>
                  <a:pt x="8472009" y="1406875"/>
                  <a:pt x="8472009" y="1411511"/>
                </a:cubicBezTo>
                <a:lnTo>
                  <a:pt x="8472009" y="1445085"/>
                </a:lnTo>
                <a:cubicBezTo>
                  <a:pt x="8472009" y="1449721"/>
                  <a:pt x="8477066" y="1453479"/>
                  <a:pt x="8483306" y="1453479"/>
                </a:cubicBezTo>
                <a:lnTo>
                  <a:pt x="9012984" y="1453479"/>
                </a:lnTo>
                <a:cubicBezTo>
                  <a:pt x="9019224" y="1453479"/>
                  <a:pt x="9024281" y="1449721"/>
                  <a:pt x="9024281" y="1445085"/>
                </a:cubicBezTo>
                <a:lnTo>
                  <a:pt x="9024281" y="1411511"/>
                </a:lnTo>
                <a:cubicBezTo>
                  <a:pt x="9024281" y="1406875"/>
                  <a:pt x="9019224" y="1403117"/>
                  <a:pt x="9012984" y="1403117"/>
                </a:cubicBezTo>
                <a:close/>
                <a:moveTo>
                  <a:pt x="6837698" y="1403117"/>
                </a:moveTo>
                <a:cubicBezTo>
                  <a:pt x="6831459" y="1403117"/>
                  <a:pt x="6826401" y="1406875"/>
                  <a:pt x="6826401" y="1411511"/>
                </a:cubicBezTo>
                <a:lnTo>
                  <a:pt x="6826401" y="1445085"/>
                </a:lnTo>
                <a:cubicBezTo>
                  <a:pt x="6826401" y="1449721"/>
                  <a:pt x="6831459" y="1453479"/>
                  <a:pt x="6837698" y="1453479"/>
                </a:cubicBezTo>
                <a:lnTo>
                  <a:pt x="7367375" y="1453479"/>
                </a:lnTo>
                <a:cubicBezTo>
                  <a:pt x="7373615" y="1453479"/>
                  <a:pt x="7378673" y="1449721"/>
                  <a:pt x="7378673" y="1445085"/>
                </a:cubicBezTo>
                <a:lnTo>
                  <a:pt x="7378673" y="1411511"/>
                </a:lnTo>
                <a:cubicBezTo>
                  <a:pt x="7378673" y="1406875"/>
                  <a:pt x="7373615" y="1403117"/>
                  <a:pt x="7367375" y="1403117"/>
                </a:cubicBezTo>
                <a:close/>
                <a:moveTo>
                  <a:pt x="3824872" y="1403117"/>
                </a:moveTo>
                <a:cubicBezTo>
                  <a:pt x="3818632" y="1403117"/>
                  <a:pt x="3813574" y="1406875"/>
                  <a:pt x="3813574" y="1411511"/>
                </a:cubicBezTo>
                <a:lnTo>
                  <a:pt x="3813574" y="1445085"/>
                </a:lnTo>
                <a:cubicBezTo>
                  <a:pt x="3813574" y="1449721"/>
                  <a:pt x="3818632" y="1453479"/>
                  <a:pt x="3824872" y="1453479"/>
                </a:cubicBezTo>
                <a:lnTo>
                  <a:pt x="4354548" y="1453479"/>
                </a:lnTo>
                <a:cubicBezTo>
                  <a:pt x="4360787" y="1453479"/>
                  <a:pt x="4365844" y="1449721"/>
                  <a:pt x="4365844" y="1445085"/>
                </a:cubicBezTo>
                <a:lnTo>
                  <a:pt x="4365844" y="1411511"/>
                </a:lnTo>
                <a:cubicBezTo>
                  <a:pt x="4365844" y="1406875"/>
                  <a:pt x="4360787" y="1403117"/>
                  <a:pt x="4354548" y="1403117"/>
                </a:cubicBezTo>
                <a:close/>
                <a:moveTo>
                  <a:pt x="7456345" y="1365127"/>
                </a:moveTo>
                <a:cubicBezTo>
                  <a:pt x="7448473" y="1365127"/>
                  <a:pt x="7442092" y="1369869"/>
                  <a:pt x="7442092" y="1375717"/>
                </a:cubicBezTo>
                <a:lnTo>
                  <a:pt x="7442092" y="1418075"/>
                </a:lnTo>
                <a:cubicBezTo>
                  <a:pt x="7442092" y="1423923"/>
                  <a:pt x="7448473" y="1428665"/>
                  <a:pt x="7456345" y="1428665"/>
                </a:cubicBezTo>
                <a:lnTo>
                  <a:pt x="7824762" y="1428665"/>
                </a:lnTo>
                <a:cubicBezTo>
                  <a:pt x="7832633" y="1428665"/>
                  <a:pt x="7839015" y="1423923"/>
                  <a:pt x="7839015" y="1418075"/>
                </a:cubicBezTo>
                <a:lnTo>
                  <a:pt x="7839015" y="1375717"/>
                </a:lnTo>
                <a:cubicBezTo>
                  <a:pt x="7839015" y="1369869"/>
                  <a:pt x="7832633" y="1365127"/>
                  <a:pt x="7824762" y="1365127"/>
                </a:cubicBezTo>
                <a:close/>
                <a:moveTo>
                  <a:pt x="11533813" y="1355097"/>
                </a:moveTo>
                <a:lnTo>
                  <a:pt x="11671866" y="1355097"/>
                </a:lnTo>
                <a:lnTo>
                  <a:pt x="11671866" y="1402177"/>
                </a:lnTo>
                <a:lnTo>
                  <a:pt x="11744399" y="1402177"/>
                </a:lnTo>
                <a:lnTo>
                  <a:pt x="11744399" y="1442608"/>
                </a:lnTo>
                <a:lnTo>
                  <a:pt x="11841346" y="1442608"/>
                </a:lnTo>
                <a:lnTo>
                  <a:pt x="11841346" y="1481969"/>
                </a:lnTo>
                <a:lnTo>
                  <a:pt x="11875437" y="1481969"/>
                </a:lnTo>
                <a:lnTo>
                  <a:pt x="11875437" y="1427829"/>
                </a:lnTo>
                <a:lnTo>
                  <a:pt x="12030075" y="1427829"/>
                </a:lnTo>
                <a:lnTo>
                  <a:pt x="12030075" y="1694308"/>
                </a:lnTo>
                <a:lnTo>
                  <a:pt x="12191999" y="1694308"/>
                </a:lnTo>
                <a:lnTo>
                  <a:pt x="12191999" y="2070165"/>
                </a:lnTo>
                <a:lnTo>
                  <a:pt x="11780934" y="2070165"/>
                </a:lnTo>
                <a:lnTo>
                  <a:pt x="11780934" y="2018501"/>
                </a:lnTo>
                <a:lnTo>
                  <a:pt x="11698976" y="2018501"/>
                </a:lnTo>
                <a:lnTo>
                  <a:pt x="11698976" y="2070165"/>
                </a:lnTo>
                <a:lnTo>
                  <a:pt x="11632154" y="2070165"/>
                </a:lnTo>
                <a:lnTo>
                  <a:pt x="11632154" y="2018501"/>
                </a:lnTo>
                <a:lnTo>
                  <a:pt x="11550196" y="2018501"/>
                </a:lnTo>
                <a:lnTo>
                  <a:pt x="11550196" y="2070165"/>
                </a:lnTo>
                <a:lnTo>
                  <a:pt x="11483374" y="2070165"/>
                </a:lnTo>
                <a:lnTo>
                  <a:pt x="11483374" y="2018501"/>
                </a:lnTo>
                <a:lnTo>
                  <a:pt x="11401416" y="2018501"/>
                </a:lnTo>
                <a:lnTo>
                  <a:pt x="11401416" y="2070165"/>
                </a:lnTo>
                <a:lnTo>
                  <a:pt x="11323165" y="2070165"/>
                </a:lnTo>
                <a:lnTo>
                  <a:pt x="11323165" y="1958705"/>
                </a:lnTo>
                <a:lnTo>
                  <a:pt x="11875437" y="1958705"/>
                </a:lnTo>
                <a:lnTo>
                  <a:pt x="11875437" y="1934747"/>
                </a:lnTo>
                <a:lnTo>
                  <a:pt x="11323165" y="1934747"/>
                </a:lnTo>
                <a:lnTo>
                  <a:pt x="11323165" y="1761233"/>
                </a:lnTo>
                <a:lnTo>
                  <a:pt x="11875437" y="1761233"/>
                </a:lnTo>
                <a:lnTo>
                  <a:pt x="11875437" y="1737275"/>
                </a:lnTo>
                <a:lnTo>
                  <a:pt x="11323165" y="1737275"/>
                </a:lnTo>
                <a:lnTo>
                  <a:pt x="11323165" y="1563760"/>
                </a:lnTo>
                <a:lnTo>
                  <a:pt x="11875437" y="1563760"/>
                </a:lnTo>
                <a:lnTo>
                  <a:pt x="11875437" y="1539802"/>
                </a:lnTo>
                <a:lnTo>
                  <a:pt x="11323165" y="1539802"/>
                </a:lnTo>
                <a:lnTo>
                  <a:pt x="11323165" y="1481969"/>
                </a:lnTo>
                <a:lnTo>
                  <a:pt x="11381170" y="1481969"/>
                </a:lnTo>
                <a:lnTo>
                  <a:pt x="11381170" y="1442608"/>
                </a:lnTo>
                <a:lnTo>
                  <a:pt x="11468294" y="1442608"/>
                </a:lnTo>
                <a:lnTo>
                  <a:pt x="11468294" y="1402177"/>
                </a:lnTo>
                <a:lnTo>
                  <a:pt x="11533813" y="1402177"/>
                </a:lnTo>
                <a:close/>
                <a:moveTo>
                  <a:pt x="9444482" y="1355097"/>
                </a:moveTo>
                <a:lnTo>
                  <a:pt x="9444482" y="1447450"/>
                </a:lnTo>
                <a:lnTo>
                  <a:pt x="9643306" y="1447450"/>
                </a:lnTo>
                <a:lnTo>
                  <a:pt x="9643306" y="1355097"/>
                </a:lnTo>
                <a:close/>
                <a:moveTo>
                  <a:pt x="9171376" y="1355097"/>
                </a:moveTo>
                <a:lnTo>
                  <a:pt x="9171376" y="1447450"/>
                </a:lnTo>
                <a:lnTo>
                  <a:pt x="9370200" y="1447450"/>
                </a:lnTo>
                <a:lnTo>
                  <a:pt x="9370200" y="1355097"/>
                </a:lnTo>
                <a:close/>
                <a:moveTo>
                  <a:pt x="2868734" y="1355097"/>
                </a:moveTo>
                <a:cubicBezTo>
                  <a:pt x="2833320" y="1355097"/>
                  <a:pt x="2804611" y="1376428"/>
                  <a:pt x="2804611" y="1402739"/>
                </a:cubicBezTo>
                <a:cubicBezTo>
                  <a:pt x="2804611" y="1429051"/>
                  <a:pt x="2833320" y="1450380"/>
                  <a:pt x="2868734" y="1450380"/>
                </a:cubicBezTo>
                <a:cubicBezTo>
                  <a:pt x="2904147" y="1450380"/>
                  <a:pt x="2932855" y="1429051"/>
                  <a:pt x="2932855" y="1402739"/>
                </a:cubicBezTo>
                <a:cubicBezTo>
                  <a:pt x="2932855" y="1376428"/>
                  <a:pt x="2904147" y="1355097"/>
                  <a:pt x="2868734" y="1355097"/>
                </a:cubicBezTo>
                <a:close/>
                <a:moveTo>
                  <a:pt x="2589672" y="1352167"/>
                </a:moveTo>
                <a:cubicBezTo>
                  <a:pt x="2554258" y="1352167"/>
                  <a:pt x="2525550" y="1373497"/>
                  <a:pt x="2525550" y="1399809"/>
                </a:cubicBezTo>
                <a:cubicBezTo>
                  <a:pt x="2525550" y="1426120"/>
                  <a:pt x="2554258" y="1447451"/>
                  <a:pt x="2589672" y="1447451"/>
                </a:cubicBezTo>
                <a:cubicBezTo>
                  <a:pt x="2625086" y="1447451"/>
                  <a:pt x="2653794" y="1426120"/>
                  <a:pt x="2653794" y="1399809"/>
                </a:cubicBezTo>
                <a:cubicBezTo>
                  <a:pt x="2653794" y="1373497"/>
                  <a:pt x="2625086" y="1352167"/>
                  <a:pt x="2589672" y="1352167"/>
                </a:cubicBezTo>
                <a:close/>
                <a:moveTo>
                  <a:pt x="11142869" y="1330082"/>
                </a:moveTo>
                <a:lnTo>
                  <a:pt x="11142869" y="1453708"/>
                </a:lnTo>
                <a:lnTo>
                  <a:pt x="11228389" y="1453708"/>
                </a:lnTo>
                <a:lnTo>
                  <a:pt x="11228389" y="1330082"/>
                </a:lnTo>
                <a:close/>
                <a:moveTo>
                  <a:pt x="11001633" y="1330082"/>
                </a:moveTo>
                <a:lnTo>
                  <a:pt x="11001633" y="1453708"/>
                </a:lnTo>
                <a:lnTo>
                  <a:pt x="11087153" y="1453708"/>
                </a:lnTo>
                <a:lnTo>
                  <a:pt x="11087153" y="1330082"/>
                </a:lnTo>
                <a:close/>
                <a:moveTo>
                  <a:pt x="10860302" y="1330082"/>
                </a:moveTo>
                <a:lnTo>
                  <a:pt x="10860302" y="1453708"/>
                </a:lnTo>
                <a:lnTo>
                  <a:pt x="10945822" y="1453708"/>
                </a:lnTo>
                <a:lnTo>
                  <a:pt x="10945822" y="1330082"/>
                </a:lnTo>
                <a:close/>
                <a:moveTo>
                  <a:pt x="10715106" y="1330082"/>
                </a:moveTo>
                <a:lnTo>
                  <a:pt x="10715106" y="1453708"/>
                </a:lnTo>
                <a:lnTo>
                  <a:pt x="10800626" y="1453708"/>
                </a:lnTo>
                <a:lnTo>
                  <a:pt x="10800626" y="1330082"/>
                </a:lnTo>
                <a:close/>
                <a:moveTo>
                  <a:pt x="10569911" y="1330082"/>
                </a:moveTo>
                <a:lnTo>
                  <a:pt x="10569911" y="1453708"/>
                </a:lnTo>
                <a:lnTo>
                  <a:pt x="10655431" y="1453708"/>
                </a:lnTo>
                <a:lnTo>
                  <a:pt x="10655431" y="1330082"/>
                </a:lnTo>
                <a:close/>
                <a:moveTo>
                  <a:pt x="10424717" y="1330082"/>
                </a:moveTo>
                <a:lnTo>
                  <a:pt x="10424717" y="1453708"/>
                </a:lnTo>
                <a:lnTo>
                  <a:pt x="10510237" y="1453708"/>
                </a:lnTo>
                <a:lnTo>
                  <a:pt x="10510237" y="1330082"/>
                </a:lnTo>
                <a:close/>
                <a:moveTo>
                  <a:pt x="10279523" y="1330082"/>
                </a:moveTo>
                <a:lnTo>
                  <a:pt x="10279523" y="1453708"/>
                </a:lnTo>
                <a:lnTo>
                  <a:pt x="10365043" y="1453708"/>
                </a:lnTo>
                <a:lnTo>
                  <a:pt x="10365043" y="1330082"/>
                </a:lnTo>
                <a:close/>
                <a:moveTo>
                  <a:pt x="10134328" y="1330082"/>
                </a:moveTo>
                <a:lnTo>
                  <a:pt x="10134328" y="1453708"/>
                </a:lnTo>
                <a:lnTo>
                  <a:pt x="10219847" y="1453708"/>
                </a:lnTo>
                <a:lnTo>
                  <a:pt x="10219847" y="1330082"/>
                </a:lnTo>
                <a:close/>
                <a:moveTo>
                  <a:pt x="9989134" y="1330082"/>
                </a:moveTo>
                <a:lnTo>
                  <a:pt x="9989134" y="1453708"/>
                </a:lnTo>
                <a:lnTo>
                  <a:pt x="10074653" y="1453708"/>
                </a:lnTo>
                <a:lnTo>
                  <a:pt x="10074653" y="1330082"/>
                </a:lnTo>
                <a:close/>
                <a:moveTo>
                  <a:pt x="1384659" y="1330082"/>
                </a:moveTo>
                <a:lnTo>
                  <a:pt x="1384659" y="1453708"/>
                </a:lnTo>
                <a:lnTo>
                  <a:pt x="1470179" y="1453708"/>
                </a:lnTo>
                <a:lnTo>
                  <a:pt x="1470179" y="1330082"/>
                </a:lnTo>
                <a:close/>
                <a:moveTo>
                  <a:pt x="1243423" y="1330082"/>
                </a:moveTo>
                <a:lnTo>
                  <a:pt x="1243423" y="1453708"/>
                </a:lnTo>
                <a:lnTo>
                  <a:pt x="1328943" y="1453708"/>
                </a:lnTo>
                <a:lnTo>
                  <a:pt x="1328943" y="1330082"/>
                </a:lnTo>
                <a:close/>
                <a:moveTo>
                  <a:pt x="1102092" y="1330082"/>
                </a:moveTo>
                <a:lnTo>
                  <a:pt x="1102092" y="1453708"/>
                </a:lnTo>
                <a:lnTo>
                  <a:pt x="1187612" y="1453708"/>
                </a:lnTo>
                <a:lnTo>
                  <a:pt x="1187612" y="1330082"/>
                </a:lnTo>
                <a:close/>
                <a:moveTo>
                  <a:pt x="956897" y="1330082"/>
                </a:moveTo>
                <a:lnTo>
                  <a:pt x="956897" y="1453708"/>
                </a:lnTo>
                <a:lnTo>
                  <a:pt x="1042417" y="1453708"/>
                </a:lnTo>
                <a:lnTo>
                  <a:pt x="1042417" y="1330082"/>
                </a:lnTo>
                <a:close/>
                <a:moveTo>
                  <a:pt x="811701" y="1330082"/>
                </a:moveTo>
                <a:lnTo>
                  <a:pt x="811701" y="1453708"/>
                </a:lnTo>
                <a:lnTo>
                  <a:pt x="897221" y="1453708"/>
                </a:lnTo>
                <a:lnTo>
                  <a:pt x="897221" y="1330082"/>
                </a:lnTo>
                <a:close/>
                <a:moveTo>
                  <a:pt x="666508" y="1330082"/>
                </a:moveTo>
                <a:lnTo>
                  <a:pt x="666508" y="1453708"/>
                </a:lnTo>
                <a:lnTo>
                  <a:pt x="752027" y="1453708"/>
                </a:lnTo>
                <a:lnTo>
                  <a:pt x="752027" y="1330082"/>
                </a:lnTo>
                <a:close/>
                <a:moveTo>
                  <a:pt x="521314" y="1330082"/>
                </a:moveTo>
                <a:lnTo>
                  <a:pt x="521314" y="1453708"/>
                </a:lnTo>
                <a:lnTo>
                  <a:pt x="606833" y="1453708"/>
                </a:lnTo>
                <a:lnTo>
                  <a:pt x="606833" y="1330082"/>
                </a:lnTo>
                <a:close/>
                <a:moveTo>
                  <a:pt x="376120" y="1330082"/>
                </a:moveTo>
                <a:lnTo>
                  <a:pt x="376120" y="1453708"/>
                </a:lnTo>
                <a:lnTo>
                  <a:pt x="461639" y="1453708"/>
                </a:lnTo>
                <a:lnTo>
                  <a:pt x="461639" y="1330082"/>
                </a:lnTo>
                <a:close/>
                <a:moveTo>
                  <a:pt x="230926" y="1330082"/>
                </a:moveTo>
                <a:lnTo>
                  <a:pt x="230926" y="1453708"/>
                </a:lnTo>
                <a:lnTo>
                  <a:pt x="316446" y="1453708"/>
                </a:lnTo>
                <a:lnTo>
                  <a:pt x="316446" y="1330082"/>
                </a:lnTo>
                <a:close/>
                <a:moveTo>
                  <a:pt x="1775603" y="1326791"/>
                </a:moveTo>
                <a:lnTo>
                  <a:pt x="1913656" y="1326791"/>
                </a:lnTo>
                <a:lnTo>
                  <a:pt x="1913656" y="1373871"/>
                </a:lnTo>
                <a:lnTo>
                  <a:pt x="1986190" y="1373871"/>
                </a:lnTo>
                <a:lnTo>
                  <a:pt x="1986190" y="1414302"/>
                </a:lnTo>
                <a:lnTo>
                  <a:pt x="2083136" y="1414302"/>
                </a:lnTo>
                <a:lnTo>
                  <a:pt x="2083136" y="1453663"/>
                </a:lnTo>
                <a:lnTo>
                  <a:pt x="2117227" y="1453663"/>
                </a:lnTo>
                <a:lnTo>
                  <a:pt x="2117227" y="1511496"/>
                </a:lnTo>
                <a:lnTo>
                  <a:pt x="1564955" y="1511496"/>
                </a:lnTo>
                <a:lnTo>
                  <a:pt x="1564955" y="1453663"/>
                </a:lnTo>
                <a:lnTo>
                  <a:pt x="1622960" y="1453663"/>
                </a:lnTo>
                <a:lnTo>
                  <a:pt x="1622960" y="1414302"/>
                </a:lnTo>
                <a:lnTo>
                  <a:pt x="1710084" y="1414302"/>
                </a:lnTo>
                <a:lnTo>
                  <a:pt x="1710084" y="1373871"/>
                </a:lnTo>
                <a:lnTo>
                  <a:pt x="1775603" y="1373871"/>
                </a:lnTo>
                <a:close/>
                <a:moveTo>
                  <a:pt x="6351644" y="1323797"/>
                </a:moveTo>
                <a:lnTo>
                  <a:pt x="6351644" y="1423450"/>
                </a:lnTo>
                <a:lnTo>
                  <a:pt x="6410085" y="1423450"/>
                </a:lnTo>
                <a:lnTo>
                  <a:pt x="6410085" y="1323797"/>
                </a:lnTo>
                <a:close/>
                <a:moveTo>
                  <a:pt x="6268849" y="1323797"/>
                </a:moveTo>
                <a:lnTo>
                  <a:pt x="6268849" y="1423450"/>
                </a:lnTo>
                <a:lnTo>
                  <a:pt x="6327291" y="1423450"/>
                </a:lnTo>
                <a:lnTo>
                  <a:pt x="6327291" y="1323797"/>
                </a:lnTo>
                <a:close/>
                <a:moveTo>
                  <a:pt x="6186056" y="1323797"/>
                </a:moveTo>
                <a:lnTo>
                  <a:pt x="6186056" y="1423450"/>
                </a:lnTo>
                <a:lnTo>
                  <a:pt x="6244498" y="1423450"/>
                </a:lnTo>
                <a:lnTo>
                  <a:pt x="6244498" y="1323797"/>
                </a:lnTo>
                <a:close/>
                <a:moveTo>
                  <a:pt x="6103264" y="1323797"/>
                </a:moveTo>
                <a:lnTo>
                  <a:pt x="6103264" y="1423450"/>
                </a:lnTo>
                <a:lnTo>
                  <a:pt x="6161704" y="1423450"/>
                </a:lnTo>
                <a:lnTo>
                  <a:pt x="6161704" y="1323797"/>
                </a:lnTo>
                <a:close/>
                <a:moveTo>
                  <a:pt x="6020469" y="1323797"/>
                </a:moveTo>
                <a:lnTo>
                  <a:pt x="6020469" y="1423450"/>
                </a:lnTo>
                <a:lnTo>
                  <a:pt x="6078911" y="1423450"/>
                </a:lnTo>
                <a:lnTo>
                  <a:pt x="6078911" y="1323797"/>
                </a:lnTo>
                <a:close/>
                <a:moveTo>
                  <a:pt x="8483306" y="1301622"/>
                </a:moveTo>
                <a:cubicBezTo>
                  <a:pt x="8477066" y="1301622"/>
                  <a:pt x="8472009" y="1305380"/>
                  <a:pt x="8472009" y="1310016"/>
                </a:cubicBezTo>
                <a:lnTo>
                  <a:pt x="8472009" y="1343590"/>
                </a:lnTo>
                <a:cubicBezTo>
                  <a:pt x="8472009" y="1348226"/>
                  <a:pt x="8477066" y="1351983"/>
                  <a:pt x="8483306" y="1351983"/>
                </a:cubicBezTo>
                <a:lnTo>
                  <a:pt x="9012984" y="1351983"/>
                </a:lnTo>
                <a:cubicBezTo>
                  <a:pt x="9019224" y="1351983"/>
                  <a:pt x="9024281" y="1348226"/>
                  <a:pt x="9024281" y="1343590"/>
                </a:cubicBezTo>
                <a:lnTo>
                  <a:pt x="9024281" y="1310016"/>
                </a:lnTo>
                <a:cubicBezTo>
                  <a:pt x="9024281" y="1305380"/>
                  <a:pt x="9019224" y="1301622"/>
                  <a:pt x="9012984" y="1301622"/>
                </a:cubicBezTo>
                <a:close/>
                <a:moveTo>
                  <a:pt x="6837698" y="1301622"/>
                </a:moveTo>
                <a:cubicBezTo>
                  <a:pt x="6831459" y="1301622"/>
                  <a:pt x="6826401" y="1305380"/>
                  <a:pt x="6826401" y="1310016"/>
                </a:cubicBezTo>
                <a:lnTo>
                  <a:pt x="6826401" y="1343590"/>
                </a:lnTo>
                <a:cubicBezTo>
                  <a:pt x="6826401" y="1348226"/>
                  <a:pt x="6831459" y="1351983"/>
                  <a:pt x="6837698" y="1351983"/>
                </a:cubicBezTo>
                <a:lnTo>
                  <a:pt x="7367375" y="1351983"/>
                </a:lnTo>
                <a:cubicBezTo>
                  <a:pt x="7373615" y="1351983"/>
                  <a:pt x="7378673" y="1348226"/>
                  <a:pt x="7378673" y="1343590"/>
                </a:cubicBezTo>
                <a:lnTo>
                  <a:pt x="7378673" y="1310016"/>
                </a:lnTo>
                <a:cubicBezTo>
                  <a:pt x="7378673" y="1305380"/>
                  <a:pt x="7373615" y="1301622"/>
                  <a:pt x="7367375" y="1301622"/>
                </a:cubicBezTo>
                <a:close/>
                <a:moveTo>
                  <a:pt x="3824872" y="1301622"/>
                </a:moveTo>
                <a:cubicBezTo>
                  <a:pt x="3818632" y="1301622"/>
                  <a:pt x="3813574" y="1305380"/>
                  <a:pt x="3813574" y="1310016"/>
                </a:cubicBezTo>
                <a:lnTo>
                  <a:pt x="3813574" y="1343590"/>
                </a:lnTo>
                <a:cubicBezTo>
                  <a:pt x="3813574" y="1348226"/>
                  <a:pt x="3818632" y="1351983"/>
                  <a:pt x="3824872" y="1351983"/>
                </a:cubicBezTo>
                <a:lnTo>
                  <a:pt x="4354548" y="1351983"/>
                </a:lnTo>
                <a:cubicBezTo>
                  <a:pt x="4360787" y="1351983"/>
                  <a:pt x="4365844" y="1348226"/>
                  <a:pt x="4365844" y="1343590"/>
                </a:cubicBezTo>
                <a:lnTo>
                  <a:pt x="4365844" y="1310016"/>
                </a:lnTo>
                <a:cubicBezTo>
                  <a:pt x="4365844" y="1305380"/>
                  <a:pt x="4360787" y="1301622"/>
                  <a:pt x="4354548" y="1301622"/>
                </a:cubicBezTo>
                <a:close/>
                <a:moveTo>
                  <a:pt x="9284775" y="1261668"/>
                </a:moveTo>
                <a:lnTo>
                  <a:pt x="9284775" y="1322444"/>
                </a:lnTo>
                <a:lnTo>
                  <a:pt x="9688442" y="1322444"/>
                </a:lnTo>
                <a:lnTo>
                  <a:pt x="9688442" y="1261668"/>
                </a:lnTo>
                <a:close/>
                <a:moveTo>
                  <a:pt x="9100450" y="1261668"/>
                </a:moveTo>
                <a:lnTo>
                  <a:pt x="9100450" y="1322444"/>
                </a:lnTo>
                <a:lnTo>
                  <a:pt x="9240798" y="1322444"/>
                </a:lnTo>
                <a:lnTo>
                  <a:pt x="9240798" y="1261668"/>
                </a:lnTo>
                <a:close/>
                <a:moveTo>
                  <a:pt x="2453541" y="1261668"/>
                </a:moveTo>
                <a:lnTo>
                  <a:pt x="2453541" y="1322444"/>
                </a:lnTo>
                <a:lnTo>
                  <a:pt x="3024257" y="1322444"/>
                </a:lnTo>
                <a:lnTo>
                  <a:pt x="3024257" y="1261668"/>
                </a:lnTo>
                <a:close/>
                <a:moveTo>
                  <a:pt x="2192935" y="1261668"/>
                </a:moveTo>
                <a:lnTo>
                  <a:pt x="2192935" y="1322444"/>
                </a:lnTo>
                <a:lnTo>
                  <a:pt x="2391362" y="1322444"/>
                </a:lnTo>
                <a:lnTo>
                  <a:pt x="2391362" y="1261668"/>
                </a:lnTo>
                <a:close/>
                <a:moveTo>
                  <a:pt x="7456345" y="1237078"/>
                </a:moveTo>
                <a:cubicBezTo>
                  <a:pt x="7448473" y="1237078"/>
                  <a:pt x="7442092" y="1241819"/>
                  <a:pt x="7442092" y="1247668"/>
                </a:cubicBezTo>
                <a:lnTo>
                  <a:pt x="7442092" y="1290025"/>
                </a:lnTo>
                <a:cubicBezTo>
                  <a:pt x="7442092" y="1295874"/>
                  <a:pt x="7448473" y="1300615"/>
                  <a:pt x="7456345" y="1300615"/>
                </a:cubicBezTo>
                <a:lnTo>
                  <a:pt x="7824762" y="1300615"/>
                </a:lnTo>
                <a:cubicBezTo>
                  <a:pt x="7832633" y="1300615"/>
                  <a:pt x="7839015" y="1295874"/>
                  <a:pt x="7839015" y="1290025"/>
                </a:cubicBezTo>
                <a:lnTo>
                  <a:pt x="7839015" y="1247668"/>
                </a:lnTo>
                <a:cubicBezTo>
                  <a:pt x="7839015" y="1241819"/>
                  <a:pt x="7832633" y="1237078"/>
                  <a:pt x="7824762" y="1237078"/>
                </a:cubicBezTo>
                <a:close/>
                <a:moveTo>
                  <a:pt x="8483306" y="1200127"/>
                </a:moveTo>
                <a:cubicBezTo>
                  <a:pt x="8477066" y="1200127"/>
                  <a:pt x="8472009" y="1203885"/>
                  <a:pt x="8472009" y="1208520"/>
                </a:cubicBezTo>
                <a:lnTo>
                  <a:pt x="8472009" y="1242094"/>
                </a:lnTo>
                <a:cubicBezTo>
                  <a:pt x="8472009" y="1246731"/>
                  <a:pt x="8477066" y="1250488"/>
                  <a:pt x="8483306" y="1250488"/>
                </a:cubicBezTo>
                <a:lnTo>
                  <a:pt x="9012984" y="1250488"/>
                </a:lnTo>
                <a:cubicBezTo>
                  <a:pt x="9019224" y="1250488"/>
                  <a:pt x="9024281" y="1246731"/>
                  <a:pt x="9024281" y="1242094"/>
                </a:cubicBezTo>
                <a:lnTo>
                  <a:pt x="9024281" y="1208520"/>
                </a:lnTo>
                <a:cubicBezTo>
                  <a:pt x="9024281" y="1203885"/>
                  <a:pt x="9019224" y="1200127"/>
                  <a:pt x="9012984" y="1200127"/>
                </a:cubicBezTo>
                <a:close/>
                <a:moveTo>
                  <a:pt x="6837698" y="1200127"/>
                </a:moveTo>
                <a:cubicBezTo>
                  <a:pt x="6831459" y="1200127"/>
                  <a:pt x="6826401" y="1203885"/>
                  <a:pt x="6826401" y="1208520"/>
                </a:cubicBezTo>
                <a:lnTo>
                  <a:pt x="6826401" y="1242094"/>
                </a:lnTo>
                <a:cubicBezTo>
                  <a:pt x="6826401" y="1246731"/>
                  <a:pt x="6831459" y="1250488"/>
                  <a:pt x="6837698" y="1250488"/>
                </a:cubicBezTo>
                <a:lnTo>
                  <a:pt x="7367375" y="1250488"/>
                </a:lnTo>
                <a:cubicBezTo>
                  <a:pt x="7373615" y="1250488"/>
                  <a:pt x="7378673" y="1246731"/>
                  <a:pt x="7378673" y="1242094"/>
                </a:cubicBezTo>
                <a:lnTo>
                  <a:pt x="7378673" y="1208520"/>
                </a:lnTo>
                <a:cubicBezTo>
                  <a:pt x="7378673" y="1203885"/>
                  <a:pt x="7373615" y="1200127"/>
                  <a:pt x="7367375" y="1200127"/>
                </a:cubicBezTo>
                <a:close/>
                <a:moveTo>
                  <a:pt x="3824872" y="1200127"/>
                </a:moveTo>
                <a:cubicBezTo>
                  <a:pt x="3818632" y="1200127"/>
                  <a:pt x="3813574" y="1203885"/>
                  <a:pt x="3813574" y="1208520"/>
                </a:cubicBezTo>
                <a:lnTo>
                  <a:pt x="3813574" y="1242094"/>
                </a:lnTo>
                <a:cubicBezTo>
                  <a:pt x="3813574" y="1246731"/>
                  <a:pt x="3818632" y="1250488"/>
                  <a:pt x="3824872" y="1250488"/>
                </a:cubicBezTo>
                <a:lnTo>
                  <a:pt x="4354548" y="1250488"/>
                </a:lnTo>
                <a:cubicBezTo>
                  <a:pt x="4360787" y="1250488"/>
                  <a:pt x="4365844" y="1246731"/>
                  <a:pt x="4365844" y="1242094"/>
                </a:cubicBezTo>
                <a:lnTo>
                  <a:pt x="4365844" y="1208520"/>
                </a:lnTo>
                <a:cubicBezTo>
                  <a:pt x="4365844" y="1203885"/>
                  <a:pt x="4360787" y="1200127"/>
                  <a:pt x="4354548" y="1200127"/>
                </a:cubicBezTo>
                <a:close/>
                <a:moveTo>
                  <a:pt x="6351644" y="1191775"/>
                </a:moveTo>
                <a:lnTo>
                  <a:pt x="6351644" y="1291428"/>
                </a:lnTo>
                <a:lnTo>
                  <a:pt x="6410085" y="1291428"/>
                </a:lnTo>
                <a:lnTo>
                  <a:pt x="6410085" y="1191775"/>
                </a:lnTo>
                <a:close/>
                <a:moveTo>
                  <a:pt x="6268849" y="1191775"/>
                </a:moveTo>
                <a:lnTo>
                  <a:pt x="6268849" y="1291428"/>
                </a:lnTo>
                <a:lnTo>
                  <a:pt x="6327291" y="1291428"/>
                </a:lnTo>
                <a:lnTo>
                  <a:pt x="6327291" y="1191775"/>
                </a:lnTo>
                <a:close/>
                <a:moveTo>
                  <a:pt x="6186056" y="1191775"/>
                </a:moveTo>
                <a:lnTo>
                  <a:pt x="6186056" y="1291428"/>
                </a:lnTo>
                <a:lnTo>
                  <a:pt x="6244498" y="1291428"/>
                </a:lnTo>
                <a:lnTo>
                  <a:pt x="6244498" y="1191775"/>
                </a:lnTo>
                <a:close/>
                <a:moveTo>
                  <a:pt x="6103264" y="1191775"/>
                </a:moveTo>
                <a:lnTo>
                  <a:pt x="6103264" y="1291428"/>
                </a:lnTo>
                <a:lnTo>
                  <a:pt x="6161704" y="1291428"/>
                </a:lnTo>
                <a:lnTo>
                  <a:pt x="6161704" y="1191775"/>
                </a:lnTo>
                <a:close/>
                <a:moveTo>
                  <a:pt x="6020469" y="1191775"/>
                </a:moveTo>
                <a:lnTo>
                  <a:pt x="6020469" y="1291428"/>
                </a:lnTo>
                <a:lnTo>
                  <a:pt x="6078911" y="1291428"/>
                </a:lnTo>
                <a:lnTo>
                  <a:pt x="6078911" y="1191775"/>
                </a:lnTo>
                <a:close/>
                <a:moveTo>
                  <a:pt x="9284775" y="1151652"/>
                </a:moveTo>
                <a:lnTo>
                  <a:pt x="9284775" y="1212428"/>
                </a:lnTo>
                <a:lnTo>
                  <a:pt x="9688442" y="1212428"/>
                </a:lnTo>
                <a:lnTo>
                  <a:pt x="9688442" y="1151652"/>
                </a:lnTo>
                <a:close/>
                <a:moveTo>
                  <a:pt x="9100450" y="1151652"/>
                </a:moveTo>
                <a:lnTo>
                  <a:pt x="9100450" y="1212428"/>
                </a:lnTo>
                <a:lnTo>
                  <a:pt x="9240798" y="1212428"/>
                </a:lnTo>
                <a:lnTo>
                  <a:pt x="9240798" y="1151652"/>
                </a:lnTo>
                <a:close/>
                <a:moveTo>
                  <a:pt x="2453541" y="1151652"/>
                </a:moveTo>
                <a:lnTo>
                  <a:pt x="2453541" y="1212428"/>
                </a:lnTo>
                <a:lnTo>
                  <a:pt x="3024257" y="1212428"/>
                </a:lnTo>
                <a:lnTo>
                  <a:pt x="3024257" y="1151652"/>
                </a:lnTo>
                <a:close/>
                <a:moveTo>
                  <a:pt x="2192935" y="1151652"/>
                </a:moveTo>
                <a:lnTo>
                  <a:pt x="2192935" y="1212428"/>
                </a:lnTo>
                <a:lnTo>
                  <a:pt x="2391362" y="1212428"/>
                </a:lnTo>
                <a:lnTo>
                  <a:pt x="2391362" y="1151652"/>
                </a:lnTo>
                <a:close/>
                <a:moveTo>
                  <a:pt x="10860302" y="1143099"/>
                </a:moveTo>
                <a:lnTo>
                  <a:pt x="10860302" y="1266725"/>
                </a:lnTo>
                <a:lnTo>
                  <a:pt x="10945822" y="1266725"/>
                </a:lnTo>
                <a:lnTo>
                  <a:pt x="10945822" y="1143099"/>
                </a:lnTo>
                <a:close/>
                <a:moveTo>
                  <a:pt x="10715105" y="1143099"/>
                </a:moveTo>
                <a:lnTo>
                  <a:pt x="10715105" y="1266725"/>
                </a:lnTo>
                <a:lnTo>
                  <a:pt x="10800625" y="1266725"/>
                </a:lnTo>
                <a:lnTo>
                  <a:pt x="10800625" y="1143099"/>
                </a:lnTo>
                <a:close/>
                <a:moveTo>
                  <a:pt x="10569911" y="1143099"/>
                </a:moveTo>
                <a:lnTo>
                  <a:pt x="10569911" y="1266725"/>
                </a:lnTo>
                <a:lnTo>
                  <a:pt x="10655431" y="1266725"/>
                </a:lnTo>
                <a:lnTo>
                  <a:pt x="10655431" y="1143099"/>
                </a:lnTo>
                <a:close/>
                <a:moveTo>
                  <a:pt x="10424717" y="1143099"/>
                </a:moveTo>
                <a:lnTo>
                  <a:pt x="10424717" y="1266725"/>
                </a:lnTo>
                <a:lnTo>
                  <a:pt x="10510237" y="1266725"/>
                </a:lnTo>
                <a:lnTo>
                  <a:pt x="10510237" y="1143099"/>
                </a:lnTo>
                <a:close/>
                <a:moveTo>
                  <a:pt x="10279523" y="1143099"/>
                </a:moveTo>
                <a:lnTo>
                  <a:pt x="10279523" y="1266725"/>
                </a:lnTo>
                <a:lnTo>
                  <a:pt x="10365043" y="1266725"/>
                </a:lnTo>
                <a:lnTo>
                  <a:pt x="10365043" y="1143099"/>
                </a:lnTo>
                <a:close/>
                <a:moveTo>
                  <a:pt x="10134328" y="1143099"/>
                </a:moveTo>
                <a:lnTo>
                  <a:pt x="10134328" y="1266725"/>
                </a:lnTo>
                <a:lnTo>
                  <a:pt x="10219847" y="1266725"/>
                </a:lnTo>
                <a:lnTo>
                  <a:pt x="10219847" y="1143099"/>
                </a:lnTo>
                <a:close/>
                <a:moveTo>
                  <a:pt x="9989134" y="1143099"/>
                </a:moveTo>
                <a:lnTo>
                  <a:pt x="9989134" y="1266725"/>
                </a:lnTo>
                <a:lnTo>
                  <a:pt x="10074653" y="1266725"/>
                </a:lnTo>
                <a:lnTo>
                  <a:pt x="10074653" y="1143099"/>
                </a:lnTo>
                <a:close/>
                <a:moveTo>
                  <a:pt x="1102092" y="1143099"/>
                </a:moveTo>
                <a:lnTo>
                  <a:pt x="1102092" y="1266725"/>
                </a:lnTo>
                <a:lnTo>
                  <a:pt x="1187612" y="1266725"/>
                </a:lnTo>
                <a:lnTo>
                  <a:pt x="1187612" y="1143099"/>
                </a:lnTo>
                <a:close/>
                <a:moveTo>
                  <a:pt x="956896" y="1143099"/>
                </a:moveTo>
                <a:lnTo>
                  <a:pt x="956896" y="1266725"/>
                </a:lnTo>
                <a:lnTo>
                  <a:pt x="1042416" y="1266725"/>
                </a:lnTo>
                <a:lnTo>
                  <a:pt x="1042416" y="1143099"/>
                </a:lnTo>
                <a:close/>
                <a:moveTo>
                  <a:pt x="811701" y="1143099"/>
                </a:moveTo>
                <a:lnTo>
                  <a:pt x="811701" y="1266725"/>
                </a:lnTo>
                <a:lnTo>
                  <a:pt x="897221" y="1266725"/>
                </a:lnTo>
                <a:lnTo>
                  <a:pt x="897221" y="1143099"/>
                </a:lnTo>
                <a:close/>
                <a:moveTo>
                  <a:pt x="666508" y="1143099"/>
                </a:moveTo>
                <a:lnTo>
                  <a:pt x="666508" y="1266725"/>
                </a:lnTo>
                <a:lnTo>
                  <a:pt x="752027" y="1266725"/>
                </a:lnTo>
                <a:lnTo>
                  <a:pt x="752027" y="1143099"/>
                </a:lnTo>
                <a:close/>
                <a:moveTo>
                  <a:pt x="521314" y="1143099"/>
                </a:moveTo>
                <a:lnTo>
                  <a:pt x="521314" y="1266725"/>
                </a:lnTo>
                <a:lnTo>
                  <a:pt x="606834" y="1266725"/>
                </a:lnTo>
                <a:lnTo>
                  <a:pt x="606834" y="1143099"/>
                </a:lnTo>
                <a:close/>
                <a:moveTo>
                  <a:pt x="376120" y="1143099"/>
                </a:moveTo>
                <a:lnTo>
                  <a:pt x="376120" y="1266725"/>
                </a:lnTo>
                <a:lnTo>
                  <a:pt x="461639" y="1266725"/>
                </a:lnTo>
                <a:lnTo>
                  <a:pt x="461639" y="1143099"/>
                </a:lnTo>
                <a:close/>
                <a:moveTo>
                  <a:pt x="230926" y="1143099"/>
                </a:moveTo>
                <a:lnTo>
                  <a:pt x="230926" y="1266725"/>
                </a:lnTo>
                <a:lnTo>
                  <a:pt x="316446" y="1266725"/>
                </a:lnTo>
                <a:lnTo>
                  <a:pt x="316446" y="1143099"/>
                </a:lnTo>
                <a:close/>
                <a:moveTo>
                  <a:pt x="5989784" y="1109228"/>
                </a:moveTo>
                <a:lnTo>
                  <a:pt x="6410083" y="1109228"/>
                </a:lnTo>
                <a:lnTo>
                  <a:pt x="6441088" y="1109228"/>
                </a:lnTo>
                <a:lnTo>
                  <a:pt x="6453982" y="1913618"/>
                </a:lnTo>
                <a:lnTo>
                  <a:pt x="6453982" y="1694308"/>
                </a:lnTo>
                <a:lnTo>
                  <a:pt x="6457622" y="1694308"/>
                </a:lnTo>
                <a:lnTo>
                  <a:pt x="6457622" y="1427829"/>
                </a:lnTo>
                <a:lnTo>
                  <a:pt x="6612147" y="1427829"/>
                </a:lnTo>
                <a:lnTo>
                  <a:pt x="6612147" y="1694308"/>
                </a:lnTo>
                <a:lnTo>
                  <a:pt x="6770312" y="1694308"/>
                </a:lnTo>
                <a:lnTo>
                  <a:pt x="6770312" y="2070165"/>
                </a:lnTo>
                <a:lnTo>
                  <a:pt x="6410085" y="2070165"/>
                </a:lnTo>
                <a:lnTo>
                  <a:pt x="6410085" y="1971324"/>
                </a:lnTo>
                <a:lnTo>
                  <a:pt x="6351644" y="1971324"/>
                </a:lnTo>
                <a:lnTo>
                  <a:pt x="6351644" y="2070165"/>
                </a:lnTo>
                <a:lnTo>
                  <a:pt x="6327291" y="2070165"/>
                </a:lnTo>
                <a:lnTo>
                  <a:pt x="6327291" y="1971324"/>
                </a:lnTo>
                <a:lnTo>
                  <a:pt x="6268849" y="1971324"/>
                </a:lnTo>
                <a:lnTo>
                  <a:pt x="6268849" y="2070165"/>
                </a:lnTo>
                <a:lnTo>
                  <a:pt x="6244498" y="2070165"/>
                </a:lnTo>
                <a:lnTo>
                  <a:pt x="6244498" y="1971324"/>
                </a:lnTo>
                <a:lnTo>
                  <a:pt x="6186056" y="1971324"/>
                </a:lnTo>
                <a:lnTo>
                  <a:pt x="6186056" y="2070165"/>
                </a:lnTo>
                <a:lnTo>
                  <a:pt x="6161704" y="2070165"/>
                </a:lnTo>
                <a:lnTo>
                  <a:pt x="6161704" y="1971324"/>
                </a:lnTo>
                <a:lnTo>
                  <a:pt x="6103264" y="1971324"/>
                </a:lnTo>
                <a:lnTo>
                  <a:pt x="6103264" y="2070165"/>
                </a:lnTo>
                <a:lnTo>
                  <a:pt x="6078911" y="2070165"/>
                </a:lnTo>
                <a:lnTo>
                  <a:pt x="6078911" y="1971324"/>
                </a:lnTo>
                <a:lnTo>
                  <a:pt x="6020469" y="1971324"/>
                </a:lnTo>
                <a:lnTo>
                  <a:pt x="6020469" y="2070165"/>
                </a:lnTo>
                <a:lnTo>
                  <a:pt x="5991992" y="2070165"/>
                </a:lnTo>
                <a:close/>
                <a:moveTo>
                  <a:pt x="7456345" y="1109028"/>
                </a:moveTo>
                <a:cubicBezTo>
                  <a:pt x="7448473" y="1109028"/>
                  <a:pt x="7442092" y="1113770"/>
                  <a:pt x="7442092" y="1119618"/>
                </a:cubicBezTo>
                <a:lnTo>
                  <a:pt x="7442092" y="1161976"/>
                </a:lnTo>
                <a:cubicBezTo>
                  <a:pt x="7442092" y="1167825"/>
                  <a:pt x="7448473" y="1172566"/>
                  <a:pt x="7456345" y="1172566"/>
                </a:cubicBezTo>
                <a:lnTo>
                  <a:pt x="7824762" y="1172566"/>
                </a:lnTo>
                <a:cubicBezTo>
                  <a:pt x="7832633" y="1172566"/>
                  <a:pt x="7839015" y="1167825"/>
                  <a:pt x="7839015" y="1161976"/>
                </a:cubicBezTo>
                <a:lnTo>
                  <a:pt x="7839015" y="1119618"/>
                </a:lnTo>
                <a:cubicBezTo>
                  <a:pt x="7839015" y="1113770"/>
                  <a:pt x="7832633" y="1109028"/>
                  <a:pt x="7824762" y="1109028"/>
                </a:cubicBezTo>
                <a:close/>
                <a:moveTo>
                  <a:pt x="8483306" y="1098631"/>
                </a:moveTo>
                <a:cubicBezTo>
                  <a:pt x="8477066" y="1098631"/>
                  <a:pt x="8472009" y="1102390"/>
                  <a:pt x="8472009" y="1107025"/>
                </a:cubicBezTo>
                <a:lnTo>
                  <a:pt x="8472009" y="1140599"/>
                </a:lnTo>
                <a:cubicBezTo>
                  <a:pt x="8472009" y="1145235"/>
                  <a:pt x="8477066" y="1148993"/>
                  <a:pt x="8483306" y="1148993"/>
                </a:cubicBezTo>
                <a:lnTo>
                  <a:pt x="9012984" y="1148993"/>
                </a:lnTo>
                <a:cubicBezTo>
                  <a:pt x="9019224" y="1148993"/>
                  <a:pt x="9024281" y="1145235"/>
                  <a:pt x="9024281" y="1140599"/>
                </a:cubicBezTo>
                <a:lnTo>
                  <a:pt x="9024281" y="1107025"/>
                </a:lnTo>
                <a:cubicBezTo>
                  <a:pt x="9024281" y="1102390"/>
                  <a:pt x="9019224" y="1098631"/>
                  <a:pt x="9012984" y="1098631"/>
                </a:cubicBezTo>
                <a:close/>
                <a:moveTo>
                  <a:pt x="6837698" y="1098631"/>
                </a:moveTo>
                <a:cubicBezTo>
                  <a:pt x="6831459" y="1098631"/>
                  <a:pt x="6826401" y="1102390"/>
                  <a:pt x="6826401" y="1107025"/>
                </a:cubicBezTo>
                <a:lnTo>
                  <a:pt x="6826401" y="1140599"/>
                </a:lnTo>
                <a:cubicBezTo>
                  <a:pt x="6826401" y="1145235"/>
                  <a:pt x="6831459" y="1148993"/>
                  <a:pt x="6837698" y="1148993"/>
                </a:cubicBezTo>
                <a:lnTo>
                  <a:pt x="7367375" y="1148993"/>
                </a:lnTo>
                <a:cubicBezTo>
                  <a:pt x="7373615" y="1148993"/>
                  <a:pt x="7378673" y="1145235"/>
                  <a:pt x="7378673" y="1140599"/>
                </a:cubicBezTo>
                <a:lnTo>
                  <a:pt x="7378673" y="1107025"/>
                </a:lnTo>
                <a:cubicBezTo>
                  <a:pt x="7378673" y="1102390"/>
                  <a:pt x="7373615" y="1098631"/>
                  <a:pt x="7367375" y="1098631"/>
                </a:cubicBezTo>
                <a:close/>
                <a:moveTo>
                  <a:pt x="3824872" y="1098631"/>
                </a:moveTo>
                <a:cubicBezTo>
                  <a:pt x="3818632" y="1098631"/>
                  <a:pt x="3813574" y="1102390"/>
                  <a:pt x="3813574" y="1107025"/>
                </a:cubicBezTo>
                <a:lnTo>
                  <a:pt x="3813574" y="1140599"/>
                </a:lnTo>
                <a:cubicBezTo>
                  <a:pt x="3813574" y="1145235"/>
                  <a:pt x="3818632" y="1148993"/>
                  <a:pt x="3824872" y="1148993"/>
                </a:cubicBezTo>
                <a:lnTo>
                  <a:pt x="4354548" y="1148993"/>
                </a:lnTo>
                <a:cubicBezTo>
                  <a:pt x="4360787" y="1148993"/>
                  <a:pt x="4365844" y="1145235"/>
                  <a:pt x="4365844" y="1140599"/>
                </a:cubicBezTo>
                <a:lnTo>
                  <a:pt x="4365844" y="1107025"/>
                </a:lnTo>
                <a:cubicBezTo>
                  <a:pt x="4365844" y="1102390"/>
                  <a:pt x="4360787" y="1098631"/>
                  <a:pt x="4354548" y="1098631"/>
                </a:cubicBezTo>
                <a:close/>
                <a:moveTo>
                  <a:pt x="3767550" y="1048805"/>
                </a:moveTo>
                <a:lnTo>
                  <a:pt x="4411866" y="1048805"/>
                </a:lnTo>
                <a:lnTo>
                  <a:pt x="4411866" y="2070165"/>
                </a:lnTo>
                <a:lnTo>
                  <a:pt x="3767550" y="2070165"/>
                </a:lnTo>
                <a:close/>
                <a:moveTo>
                  <a:pt x="9284775" y="1022820"/>
                </a:moveTo>
                <a:lnTo>
                  <a:pt x="9284775" y="1083595"/>
                </a:lnTo>
                <a:lnTo>
                  <a:pt x="9688442" y="1083595"/>
                </a:lnTo>
                <a:lnTo>
                  <a:pt x="9688442" y="1022820"/>
                </a:lnTo>
                <a:close/>
                <a:moveTo>
                  <a:pt x="9100450" y="1022820"/>
                </a:moveTo>
                <a:lnTo>
                  <a:pt x="9100450" y="1083595"/>
                </a:lnTo>
                <a:lnTo>
                  <a:pt x="9240798" y="1083595"/>
                </a:lnTo>
                <a:lnTo>
                  <a:pt x="9240798" y="1022820"/>
                </a:lnTo>
                <a:close/>
                <a:moveTo>
                  <a:pt x="2453541" y="1022820"/>
                </a:moveTo>
                <a:lnTo>
                  <a:pt x="2453541" y="1083595"/>
                </a:lnTo>
                <a:lnTo>
                  <a:pt x="3024257" y="1083595"/>
                </a:lnTo>
                <a:lnTo>
                  <a:pt x="3024257" y="1022820"/>
                </a:lnTo>
                <a:close/>
                <a:moveTo>
                  <a:pt x="2192935" y="1022820"/>
                </a:moveTo>
                <a:lnTo>
                  <a:pt x="2192935" y="1083595"/>
                </a:lnTo>
                <a:lnTo>
                  <a:pt x="2391362" y="1083595"/>
                </a:lnTo>
                <a:lnTo>
                  <a:pt x="2391362" y="1022820"/>
                </a:lnTo>
                <a:close/>
                <a:moveTo>
                  <a:pt x="7456345" y="980978"/>
                </a:moveTo>
                <a:cubicBezTo>
                  <a:pt x="7448473" y="980978"/>
                  <a:pt x="7442092" y="985719"/>
                  <a:pt x="7442092" y="991568"/>
                </a:cubicBezTo>
                <a:lnTo>
                  <a:pt x="7442092" y="1033926"/>
                </a:lnTo>
                <a:cubicBezTo>
                  <a:pt x="7442092" y="1039775"/>
                  <a:pt x="7448473" y="1044516"/>
                  <a:pt x="7456345" y="1044516"/>
                </a:cubicBezTo>
                <a:lnTo>
                  <a:pt x="7824762" y="1044516"/>
                </a:lnTo>
                <a:cubicBezTo>
                  <a:pt x="7832633" y="1044516"/>
                  <a:pt x="7839015" y="1039775"/>
                  <a:pt x="7839015" y="1033926"/>
                </a:cubicBezTo>
                <a:lnTo>
                  <a:pt x="7839015" y="991568"/>
                </a:lnTo>
                <a:cubicBezTo>
                  <a:pt x="7839015" y="985719"/>
                  <a:pt x="7832633" y="980978"/>
                  <a:pt x="7824762" y="980978"/>
                </a:cubicBezTo>
                <a:close/>
                <a:moveTo>
                  <a:pt x="6268851" y="959214"/>
                </a:moveTo>
                <a:lnTo>
                  <a:pt x="6268851" y="1058867"/>
                </a:lnTo>
                <a:lnTo>
                  <a:pt x="6327291" y="1058867"/>
                </a:lnTo>
                <a:lnTo>
                  <a:pt x="6327291" y="959214"/>
                </a:lnTo>
                <a:close/>
                <a:moveTo>
                  <a:pt x="6186056" y="959214"/>
                </a:moveTo>
                <a:lnTo>
                  <a:pt x="6186056" y="1058867"/>
                </a:lnTo>
                <a:lnTo>
                  <a:pt x="6244498" y="1058867"/>
                </a:lnTo>
                <a:lnTo>
                  <a:pt x="6244498" y="959214"/>
                </a:lnTo>
                <a:close/>
                <a:moveTo>
                  <a:pt x="6103262" y="959214"/>
                </a:moveTo>
                <a:lnTo>
                  <a:pt x="6103262" y="1058867"/>
                </a:lnTo>
                <a:lnTo>
                  <a:pt x="6161704" y="1058867"/>
                </a:lnTo>
                <a:lnTo>
                  <a:pt x="6161704" y="959214"/>
                </a:lnTo>
                <a:close/>
                <a:moveTo>
                  <a:pt x="8358865" y="932535"/>
                </a:moveTo>
                <a:cubicBezTo>
                  <a:pt x="8342727" y="932535"/>
                  <a:pt x="8329645" y="941979"/>
                  <a:pt x="8329645" y="953628"/>
                </a:cubicBezTo>
                <a:cubicBezTo>
                  <a:pt x="8329645" y="965278"/>
                  <a:pt x="8342727" y="974722"/>
                  <a:pt x="8358865" y="974722"/>
                </a:cubicBezTo>
                <a:cubicBezTo>
                  <a:pt x="8375003" y="974722"/>
                  <a:pt x="8388086" y="965278"/>
                  <a:pt x="8388086" y="953628"/>
                </a:cubicBezTo>
                <a:cubicBezTo>
                  <a:pt x="8388086" y="941979"/>
                  <a:pt x="8375003" y="932535"/>
                  <a:pt x="8358865" y="932535"/>
                </a:cubicBezTo>
                <a:close/>
                <a:moveTo>
                  <a:pt x="8273638" y="932535"/>
                </a:moveTo>
                <a:cubicBezTo>
                  <a:pt x="8257499" y="932535"/>
                  <a:pt x="8244417" y="941979"/>
                  <a:pt x="8244417" y="953628"/>
                </a:cubicBezTo>
                <a:cubicBezTo>
                  <a:pt x="8244417" y="965278"/>
                  <a:pt x="8257499" y="974722"/>
                  <a:pt x="8273638" y="974722"/>
                </a:cubicBezTo>
                <a:cubicBezTo>
                  <a:pt x="8289776" y="974722"/>
                  <a:pt x="8302858" y="965278"/>
                  <a:pt x="8302858" y="953628"/>
                </a:cubicBezTo>
                <a:cubicBezTo>
                  <a:pt x="8302858" y="941979"/>
                  <a:pt x="8289776" y="932535"/>
                  <a:pt x="8273638" y="932535"/>
                </a:cubicBezTo>
                <a:close/>
                <a:moveTo>
                  <a:pt x="8190845" y="932535"/>
                </a:moveTo>
                <a:cubicBezTo>
                  <a:pt x="8174706" y="932535"/>
                  <a:pt x="8161624" y="941979"/>
                  <a:pt x="8161624" y="953628"/>
                </a:cubicBezTo>
                <a:cubicBezTo>
                  <a:pt x="8161624" y="965278"/>
                  <a:pt x="8174706" y="974722"/>
                  <a:pt x="8190845" y="974722"/>
                </a:cubicBezTo>
                <a:cubicBezTo>
                  <a:pt x="8206983" y="974722"/>
                  <a:pt x="8220065" y="965278"/>
                  <a:pt x="8220065" y="953628"/>
                </a:cubicBezTo>
                <a:cubicBezTo>
                  <a:pt x="8220065" y="941979"/>
                  <a:pt x="8206983" y="932535"/>
                  <a:pt x="8190845" y="932535"/>
                </a:cubicBezTo>
                <a:close/>
                <a:moveTo>
                  <a:pt x="8105616" y="932535"/>
                </a:moveTo>
                <a:cubicBezTo>
                  <a:pt x="8089478" y="932535"/>
                  <a:pt x="8076395" y="941979"/>
                  <a:pt x="8076395" y="953628"/>
                </a:cubicBezTo>
                <a:cubicBezTo>
                  <a:pt x="8076395" y="965278"/>
                  <a:pt x="8089478" y="974722"/>
                  <a:pt x="8105616" y="974722"/>
                </a:cubicBezTo>
                <a:cubicBezTo>
                  <a:pt x="8121754" y="974722"/>
                  <a:pt x="8134836" y="965278"/>
                  <a:pt x="8134836" y="953628"/>
                </a:cubicBezTo>
                <a:cubicBezTo>
                  <a:pt x="8134836" y="941979"/>
                  <a:pt x="8121754" y="932535"/>
                  <a:pt x="8105616" y="932535"/>
                </a:cubicBezTo>
                <a:close/>
                <a:moveTo>
                  <a:pt x="8025258" y="932535"/>
                </a:moveTo>
                <a:cubicBezTo>
                  <a:pt x="8009120" y="932535"/>
                  <a:pt x="7996037" y="941979"/>
                  <a:pt x="7996037" y="953628"/>
                </a:cubicBezTo>
                <a:cubicBezTo>
                  <a:pt x="7996037" y="965278"/>
                  <a:pt x="8009120" y="974722"/>
                  <a:pt x="8025258" y="974722"/>
                </a:cubicBezTo>
                <a:cubicBezTo>
                  <a:pt x="8041396" y="974722"/>
                  <a:pt x="8054478" y="965278"/>
                  <a:pt x="8054478" y="953628"/>
                </a:cubicBezTo>
                <a:cubicBezTo>
                  <a:pt x="8054478" y="941979"/>
                  <a:pt x="8041396" y="932535"/>
                  <a:pt x="8025258" y="932535"/>
                </a:cubicBezTo>
                <a:close/>
                <a:moveTo>
                  <a:pt x="7940272" y="932535"/>
                </a:moveTo>
                <a:cubicBezTo>
                  <a:pt x="7924134" y="932535"/>
                  <a:pt x="7911051" y="941979"/>
                  <a:pt x="7911051" y="953628"/>
                </a:cubicBezTo>
                <a:cubicBezTo>
                  <a:pt x="7911051" y="965278"/>
                  <a:pt x="7924134" y="974722"/>
                  <a:pt x="7940272" y="974722"/>
                </a:cubicBezTo>
                <a:cubicBezTo>
                  <a:pt x="7956410" y="974722"/>
                  <a:pt x="7969492" y="965278"/>
                  <a:pt x="7969492" y="953628"/>
                </a:cubicBezTo>
                <a:cubicBezTo>
                  <a:pt x="7969492" y="941979"/>
                  <a:pt x="7956410" y="932535"/>
                  <a:pt x="7940272" y="932535"/>
                </a:cubicBezTo>
                <a:close/>
                <a:moveTo>
                  <a:pt x="3676908" y="932535"/>
                </a:moveTo>
                <a:cubicBezTo>
                  <a:pt x="3658540" y="932535"/>
                  <a:pt x="3643651" y="941979"/>
                  <a:pt x="3643651" y="953628"/>
                </a:cubicBezTo>
                <a:cubicBezTo>
                  <a:pt x="3643651" y="965278"/>
                  <a:pt x="3658540" y="974722"/>
                  <a:pt x="3676908" y="974722"/>
                </a:cubicBezTo>
                <a:cubicBezTo>
                  <a:pt x="3695274" y="974722"/>
                  <a:pt x="3710165" y="965278"/>
                  <a:pt x="3710165" y="953628"/>
                </a:cubicBezTo>
                <a:cubicBezTo>
                  <a:pt x="3710165" y="941979"/>
                  <a:pt x="3695274" y="932535"/>
                  <a:pt x="3676908" y="932535"/>
                </a:cubicBezTo>
                <a:close/>
                <a:moveTo>
                  <a:pt x="3579906" y="932535"/>
                </a:moveTo>
                <a:cubicBezTo>
                  <a:pt x="3561540" y="932535"/>
                  <a:pt x="3546649" y="941979"/>
                  <a:pt x="3546649" y="953628"/>
                </a:cubicBezTo>
                <a:cubicBezTo>
                  <a:pt x="3546649" y="965278"/>
                  <a:pt x="3561540" y="974722"/>
                  <a:pt x="3579906" y="974722"/>
                </a:cubicBezTo>
                <a:cubicBezTo>
                  <a:pt x="3598274" y="974722"/>
                  <a:pt x="3613162" y="965278"/>
                  <a:pt x="3613162" y="953628"/>
                </a:cubicBezTo>
                <a:cubicBezTo>
                  <a:pt x="3613162" y="941979"/>
                  <a:pt x="3598274" y="932535"/>
                  <a:pt x="3579906" y="932535"/>
                </a:cubicBezTo>
                <a:close/>
                <a:moveTo>
                  <a:pt x="3485678" y="932535"/>
                </a:moveTo>
                <a:cubicBezTo>
                  <a:pt x="3467311" y="932535"/>
                  <a:pt x="3452423" y="941979"/>
                  <a:pt x="3452423" y="953628"/>
                </a:cubicBezTo>
                <a:cubicBezTo>
                  <a:pt x="3452423" y="965278"/>
                  <a:pt x="3467311" y="974722"/>
                  <a:pt x="3485678" y="974722"/>
                </a:cubicBezTo>
                <a:cubicBezTo>
                  <a:pt x="3504045" y="974722"/>
                  <a:pt x="3518934" y="965278"/>
                  <a:pt x="3518934" y="953628"/>
                </a:cubicBezTo>
                <a:cubicBezTo>
                  <a:pt x="3518934" y="941979"/>
                  <a:pt x="3504045" y="932535"/>
                  <a:pt x="3485678" y="932535"/>
                </a:cubicBezTo>
                <a:close/>
                <a:moveTo>
                  <a:pt x="3388677" y="932535"/>
                </a:moveTo>
                <a:cubicBezTo>
                  <a:pt x="3370310" y="932535"/>
                  <a:pt x="3355420" y="941979"/>
                  <a:pt x="3355420" y="953628"/>
                </a:cubicBezTo>
                <a:cubicBezTo>
                  <a:pt x="3355420" y="965278"/>
                  <a:pt x="3370310" y="974722"/>
                  <a:pt x="3388677" y="974722"/>
                </a:cubicBezTo>
                <a:cubicBezTo>
                  <a:pt x="3407044" y="974722"/>
                  <a:pt x="3421934" y="965278"/>
                  <a:pt x="3421934" y="953628"/>
                </a:cubicBezTo>
                <a:cubicBezTo>
                  <a:pt x="3421934" y="941979"/>
                  <a:pt x="3407044" y="932535"/>
                  <a:pt x="3388677" y="932535"/>
                </a:cubicBezTo>
                <a:close/>
                <a:moveTo>
                  <a:pt x="3297220" y="932535"/>
                </a:moveTo>
                <a:cubicBezTo>
                  <a:pt x="3278853" y="932535"/>
                  <a:pt x="3263964" y="941979"/>
                  <a:pt x="3263964" y="953628"/>
                </a:cubicBezTo>
                <a:cubicBezTo>
                  <a:pt x="3263964" y="965278"/>
                  <a:pt x="3278853" y="974722"/>
                  <a:pt x="3297220" y="974722"/>
                </a:cubicBezTo>
                <a:cubicBezTo>
                  <a:pt x="3315587" y="974722"/>
                  <a:pt x="3330476" y="965278"/>
                  <a:pt x="3330476" y="953628"/>
                </a:cubicBezTo>
                <a:cubicBezTo>
                  <a:pt x="3330476" y="941979"/>
                  <a:pt x="3315587" y="932535"/>
                  <a:pt x="3297220" y="932535"/>
                </a:cubicBezTo>
                <a:close/>
                <a:moveTo>
                  <a:pt x="3200495" y="932535"/>
                </a:moveTo>
                <a:cubicBezTo>
                  <a:pt x="3182128" y="932535"/>
                  <a:pt x="3167239" y="941979"/>
                  <a:pt x="3167239" y="953628"/>
                </a:cubicBezTo>
                <a:cubicBezTo>
                  <a:pt x="3167239" y="965278"/>
                  <a:pt x="3182128" y="974722"/>
                  <a:pt x="3200495" y="974722"/>
                </a:cubicBezTo>
                <a:cubicBezTo>
                  <a:pt x="3218861" y="974722"/>
                  <a:pt x="3233750" y="965278"/>
                  <a:pt x="3233750" y="953628"/>
                </a:cubicBezTo>
                <a:cubicBezTo>
                  <a:pt x="3233750" y="941979"/>
                  <a:pt x="3218861" y="932535"/>
                  <a:pt x="3200495" y="932535"/>
                </a:cubicBezTo>
                <a:close/>
                <a:moveTo>
                  <a:pt x="10817542" y="923020"/>
                </a:moveTo>
                <a:lnTo>
                  <a:pt x="10817542" y="1046645"/>
                </a:lnTo>
                <a:lnTo>
                  <a:pt x="10903062" y="1046645"/>
                </a:lnTo>
                <a:lnTo>
                  <a:pt x="10903062" y="923020"/>
                </a:lnTo>
                <a:close/>
                <a:moveTo>
                  <a:pt x="1059331" y="923020"/>
                </a:moveTo>
                <a:lnTo>
                  <a:pt x="1059331" y="1046645"/>
                </a:lnTo>
                <a:lnTo>
                  <a:pt x="1144851" y="1046645"/>
                </a:lnTo>
                <a:lnTo>
                  <a:pt x="1144851" y="923020"/>
                </a:lnTo>
                <a:close/>
                <a:moveTo>
                  <a:pt x="8472008" y="920899"/>
                </a:moveTo>
                <a:lnTo>
                  <a:pt x="9024281" y="920899"/>
                </a:lnTo>
                <a:lnTo>
                  <a:pt x="9024281" y="1048805"/>
                </a:lnTo>
                <a:lnTo>
                  <a:pt x="8472008" y="1048805"/>
                </a:lnTo>
                <a:close/>
                <a:moveTo>
                  <a:pt x="6826401" y="920899"/>
                </a:moveTo>
                <a:lnTo>
                  <a:pt x="7378673" y="920899"/>
                </a:lnTo>
                <a:lnTo>
                  <a:pt x="7378673" y="1048805"/>
                </a:lnTo>
                <a:lnTo>
                  <a:pt x="6826401" y="1048805"/>
                </a:lnTo>
                <a:close/>
                <a:moveTo>
                  <a:pt x="3813574" y="920899"/>
                </a:moveTo>
                <a:lnTo>
                  <a:pt x="4365846" y="920899"/>
                </a:lnTo>
                <a:lnTo>
                  <a:pt x="4365846" y="1048805"/>
                </a:lnTo>
                <a:lnTo>
                  <a:pt x="3813574" y="1048805"/>
                </a:lnTo>
                <a:close/>
                <a:moveTo>
                  <a:pt x="10657802" y="864905"/>
                </a:moveTo>
                <a:lnTo>
                  <a:pt x="10657802" y="988530"/>
                </a:lnTo>
                <a:lnTo>
                  <a:pt x="10743322" y="988530"/>
                </a:lnTo>
                <a:lnTo>
                  <a:pt x="10743322" y="864905"/>
                </a:lnTo>
                <a:close/>
                <a:moveTo>
                  <a:pt x="899592" y="864905"/>
                </a:moveTo>
                <a:lnTo>
                  <a:pt x="899592" y="988530"/>
                </a:lnTo>
                <a:lnTo>
                  <a:pt x="985112" y="988530"/>
                </a:lnTo>
                <a:lnTo>
                  <a:pt x="985112" y="864905"/>
                </a:lnTo>
                <a:close/>
                <a:moveTo>
                  <a:pt x="7456345" y="852928"/>
                </a:moveTo>
                <a:cubicBezTo>
                  <a:pt x="7448473" y="852928"/>
                  <a:pt x="7442092" y="857670"/>
                  <a:pt x="7442092" y="863518"/>
                </a:cubicBezTo>
                <a:lnTo>
                  <a:pt x="7442092" y="905876"/>
                </a:lnTo>
                <a:cubicBezTo>
                  <a:pt x="7442092" y="911725"/>
                  <a:pt x="7448473" y="916466"/>
                  <a:pt x="7456345" y="916466"/>
                </a:cubicBezTo>
                <a:lnTo>
                  <a:pt x="7824762" y="916466"/>
                </a:lnTo>
                <a:cubicBezTo>
                  <a:pt x="7832633" y="916466"/>
                  <a:pt x="7839015" y="911725"/>
                  <a:pt x="7839015" y="905876"/>
                </a:cubicBezTo>
                <a:lnTo>
                  <a:pt x="7839015" y="863518"/>
                </a:lnTo>
                <a:cubicBezTo>
                  <a:pt x="7839015" y="857670"/>
                  <a:pt x="7832633" y="852928"/>
                  <a:pt x="7824762" y="852928"/>
                </a:cubicBezTo>
                <a:close/>
                <a:moveTo>
                  <a:pt x="6268851" y="831308"/>
                </a:moveTo>
                <a:lnTo>
                  <a:pt x="6268851" y="930961"/>
                </a:lnTo>
                <a:lnTo>
                  <a:pt x="6327291" y="930961"/>
                </a:lnTo>
                <a:lnTo>
                  <a:pt x="6327291" y="831308"/>
                </a:lnTo>
                <a:close/>
                <a:moveTo>
                  <a:pt x="6186056" y="831308"/>
                </a:moveTo>
                <a:lnTo>
                  <a:pt x="6186056" y="930961"/>
                </a:lnTo>
                <a:lnTo>
                  <a:pt x="6244498" y="930961"/>
                </a:lnTo>
                <a:lnTo>
                  <a:pt x="6244498" y="831308"/>
                </a:lnTo>
                <a:close/>
                <a:moveTo>
                  <a:pt x="6103262" y="831308"/>
                </a:moveTo>
                <a:lnTo>
                  <a:pt x="6103262" y="930961"/>
                </a:lnTo>
                <a:lnTo>
                  <a:pt x="6161704" y="930961"/>
                </a:lnTo>
                <a:lnTo>
                  <a:pt x="6161704" y="831308"/>
                </a:lnTo>
                <a:close/>
                <a:moveTo>
                  <a:pt x="10497926" y="818955"/>
                </a:moveTo>
                <a:lnTo>
                  <a:pt x="10497926" y="942581"/>
                </a:lnTo>
                <a:lnTo>
                  <a:pt x="10583445" y="942581"/>
                </a:lnTo>
                <a:lnTo>
                  <a:pt x="10583445" y="818955"/>
                </a:lnTo>
                <a:close/>
                <a:moveTo>
                  <a:pt x="739715" y="818955"/>
                </a:moveTo>
                <a:lnTo>
                  <a:pt x="739715" y="942581"/>
                </a:lnTo>
                <a:lnTo>
                  <a:pt x="825235" y="942581"/>
                </a:lnTo>
                <a:lnTo>
                  <a:pt x="825235" y="818955"/>
                </a:lnTo>
                <a:close/>
                <a:moveTo>
                  <a:pt x="9432174" y="781728"/>
                </a:moveTo>
                <a:lnTo>
                  <a:pt x="9432174" y="905354"/>
                </a:lnTo>
                <a:lnTo>
                  <a:pt x="9517695" y="905354"/>
                </a:lnTo>
                <a:lnTo>
                  <a:pt x="9517695" y="781728"/>
                </a:lnTo>
                <a:close/>
                <a:moveTo>
                  <a:pt x="9293059" y="781728"/>
                </a:moveTo>
                <a:lnTo>
                  <a:pt x="9293059" y="905354"/>
                </a:lnTo>
                <a:lnTo>
                  <a:pt x="9378579" y="905354"/>
                </a:lnTo>
                <a:lnTo>
                  <a:pt x="9378579" y="781728"/>
                </a:lnTo>
                <a:close/>
                <a:moveTo>
                  <a:pt x="2661937" y="781728"/>
                </a:moveTo>
                <a:lnTo>
                  <a:pt x="2661937" y="905354"/>
                </a:lnTo>
                <a:lnTo>
                  <a:pt x="2782849" y="905354"/>
                </a:lnTo>
                <a:lnTo>
                  <a:pt x="2782849" y="781728"/>
                </a:lnTo>
                <a:close/>
                <a:moveTo>
                  <a:pt x="2465250" y="781728"/>
                </a:moveTo>
                <a:lnTo>
                  <a:pt x="2465250" y="905354"/>
                </a:lnTo>
                <a:lnTo>
                  <a:pt x="2586162" y="905354"/>
                </a:lnTo>
                <a:lnTo>
                  <a:pt x="2586162" y="781728"/>
                </a:lnTo>
                <a:close/>
                <a:moveTo>
                  <a:pt x="8788959" y="762361"/>
                </a:moveTo>
                <a:lnTo>
                  <a:pt x="8788959" y="862014"/>
                </a:lnTo>
                <a:lnTo>
                  <a:pt x="8847400" y="862014"/>
                </a:lnTo>
                <a:lnTo>
                  <a:pt x="8847400" y="762361"/>
                </a:lnTo>
                <a:close/>
                <a:moveTo>
                  <a:pt x="8706165" y="762361"/>
                </a:moveTo>
                <a:lnTo>
                  <a:pt x="8706165" y="862014"/>
                </a:lnTo>
                <a:lnTo>
                  <a:pt x="8764606" y="862014"/>
                </a:lnTo>
                <a:lnTo>
                  <a:pt x="8764606" y="762361"/>
                </a:lnTo>
                <a:close/>
                <a:moveTo>
                  <a:pt x="8623371" y="762361"/>
                </a:moveTo>
                <a:lnTo>
                  <a:pt x="8623371" y="862014"/>
                </a:lnTo>
                <a:lnTo>
                  <a:pt x="8681812" y="862014"/>
                </a:lnTo>
                <a:lnTo>
                  <a:pt x="8681812" y="762361"/>
                </a:lnTo>
                <a:close/>
                <a:moveTo>
                  <a:pt x="7456345" y="724880"/>
                </a:moveTo>
                <a:cubicBezTo>
                  <a:pt x="7448473" y="724880"/>
                  <a:pt x="7442092" y="729621"/>
                  <a:pt x="7442092" y="735470"/>
                </a:cubicBezTo>
                <a:lnTo>
                  <a:pt x="7442092" y="777828"/>
                </a:lnTo>
                <a:cubicBezTo>
                  <a:pt x="7442092" y="783676"/>
                  <a:pt x="7448473" y="788417"/>
                  <a:pt x="7456345" y="788417"/>
                </a:cubicBezTo>
                <a:lnTo>
                  <a:pt x="7824762" y="788417"/>
                </a:lnTo>
                <a:cubicBezTo>
                  <a:pt x="7832633" y="788417"/>
                  <a:pt x="7839015" y="783676"/>
                  <a:pt x="7839015" y="777828"/>
                </a:cubicBezTo>
                <a:lnTo>
                  <a:pt x="7839015" y="735470"/>
                </a:lnTo>
                <a:cubicBezTo>
                  <a:pt x="7839015" y="729621"/>
                  <a:pt x="7832633" y="724880"/>
                  <a:pt x="7824762" y="724880"/>
                </a:cubicBezTo>
                <a:close/>
                <a:moveTo>
                  <a:pt x="6268851" y="693441"/>
                </a:moveTo>
                <a:lnTo>
                  <a:pt x="6268851" y="793095"/>
                </a:lnTo>
                <a:lnTo>
                  <a:pt x="6327291" y="793095"/>
                </a:lnTo>
                <a:lnTo>
                  <a:pt x="6327291" y="693441"/>
                </a:lnTo>
                <a:close/>
                <a:moveTo>
                  <a:pt x="6186056" y="693441"/>
                </a:moveTo>
                <a:lnTo>
                  <a:pt x="6186056" y="793095"/>
                </a:lnTo>
                <a:lnTo>
                  <a:pt x="6244498" y="793095"/>
                </a:lnTo>
                <a:lnTo>
                  <a:pt x="6244498" y="693441"/>
                </a:lnTo>
                <a:close/>
                <a:moveTo>
                  <a:pt x="6103262" y="693441"/>
                </a:moveTo>
                <a:lnTo>
                  <a:pt x="6103262" y="793095"/>
                </a:lnTo>
                <a:lnTo>
                  <a:pt x="6161704" y="793095"/>
                </a:lnTo>
                <a:lnTo>
                  <a:pt x="6161704" y="693441"/>
                </a:lnTo>
                <a:close/>
                <a:moveTo>
                  <a:pt x="6058127" y="653041"/>
                </a:moveTo>
                <a:lnTo>
                  <a:pt x="6327292" y="653041"/>
                </a:lnTo>
                <a:lnTo>
                  <a:pt x="6392509" y="653041"/>
                </a:lnTo>
                <a:lnTo>
                  <a:pt x="6410083" y="1109228"/>
                </a:lnTo>
                <a:lnTo>
                  <a:pt x="6046026" y="1107720"/>
                </a:lnTo>
                <a:cubicBezTo>
                  <a:pt x="6045189" y="956161"/>
                  <a:pt x="6058964" y="804601"/>
                  <a:pt x="6058127" y="653041"/>
                </a:cubicBezTo>
                <a:close/>
                <a:moveTo>
                  <a:pt x="8788959" y="634455"/>
                </a:moveTo>
                <a:lnTo>
                  <a:pt x="8788959" y="734108"/>
                </a:lnTo>
                <a:lnTo>
                  <a:pt x="8847400" y="734108"/>
                </a:lnTo>
                <a:lnTo>
                  <a:pt x="8847400" y="634455"/>
                </a:lnTo>
                <a:close/>
                <a:moveTo>
                  <a:pt x="8706165" y="634455"/>
                </a:moveTo>
                <a:lnTo>
                  <a:pt x="8706165" y="734108"/>
                </a:lnTo>
                <a:lnTo>
                  <a:pt x="8764606" y="734108"/>
                </a:lnTo>
                <a:lnTo>
                  <a:pt x="8764606" y="634455"/>
                </a:lnTo>
                <a:close/>
                <a:moveTo>
                  <a:pt x="8623371" y="634455"/>
                </a:moveTo>
                <a:lnTo>
                  <a:pt x="8623371" y="734108"/>
                </a:lnTo>
                <a:lnTo>
                  <a:pt x="8681812" y="734108"/>
                </a:lnTo>
                <a:lnTo>
                  <a:pt x="8681812" y="634455"/>
                </a:lnTo>
                <a:close/>
                <a:moveTo>
                  <a:pt x="3122896" y="633531"/>
                </a:moveTo>
                <a:lnTo>
                  <a:pt x="3751451" y="633531"/>
                </a:lnTo>
                <a:lnTo>
                  <a:pt x="3751451" y="2070165"/>
                </a:lnTo>
                <a:lnTo>
                  <a:pt x="3703231" y="2070165"/>
                </a:lnTo>
                <a:lnTo>
                  <a:pt x="3703231" y="984852"/>
                </a:lnTo>
                <a:lnTo>
                  <a:pt x="3650858" y="984852"/>
                </a:lnTo>
                <a:lnTo>
                  <a:pt x="3650858" y="2070165"/>
                </a:lnTo>
                <a:lnTo>
                  <a:pt x="3606509" y="2070165"/>
                </a:lnTo>
                <a:lnTo>
                  <a:pt x="3606509" y="984852"/>
                </a:lnTo>
                <a:lnTo>
                  <a:pt x="3554136" y="984852"/>
                </a:lnTo>
                <a:lnTo>
                  <a:pt x="3554136" y="2070165"/>
                </a:lnTo>
                <a:lnTo>
                  <a:pt x="3509784" y="2070165"/>
                </a:lnTo>
                <a:lnTo>
                  <a:pt x="3509784" y="984852"/>
                </a:lnTo>
                <a:lnTo>
                  <a:pt x="3457411" y="984852"/>
                </a:lnTo>
                <a:lnTo>
                  <a:pt x="3457411" y="2070165"/>
                </a:lnTo>
                <a:lnTo>
                  <a:pt x="3413062" y="2070165"/>
                </a:lnTo>
                <a:lnTo>
                  <a:pt x="3413062" y="984852"/>
                </a:lnTo>
                <a:lnTo>
                  <a:pt x="3360687" y="984852"/>
                </a:lnTo>
                <a:lnTo>
                  <a:pt x="3360687" y="2070165"/>
                </a:lnTo>
                <a:lnTo>
                  <a:pt x="3316337" y="2070165"/>
                </a:lnTo>
                <a:lnTo>
                  <a:pt x="3316337" y="984852"/>
                </a:lnTo>
                <a:lnTo>
                  <a:pt x="3263964" y="984852"/>
                </a:lnTo>
                <a:lnTo>
                  <a:pt x="3263964" y="2070165"/>
                </a:lnTo>
                <a:lnTo>
                  <a:pt x="3219612" y="2070165"/>
                </a:lnTo>
                <a:lnTo>
                  <a:pt x="3219612" y="984852"/>
                </a:lnTo>
                <a:lnTo>
                  <a:pt x="3167239" y="984852"/>
                </a:lnTo>
                <a:lnTo>
                  <a:pt x="3167239" y="2070165"/>
                </a:lnTo>
                <a:lnTo>
                  <a:pt x="3122896" y="2070165"/>
                </a:lnTo>
                <a:lnTo>
                  <a:pt x="3024257" y="2070165"/>
                </a:lnTo>
                <a:lnTo>
                  <a:pt x="3024257" y="2041573"/>
                </a:lnTo>
                <a:lnTo>
                  <a:pt x="2453541" y="2041573"/>
                </a:lnTo>
                <a:lnTo>
                  <a:pt x="2453541" y="2070165"/>
                </a:lnTo>
                <a:lnTo>
                  <a:pt x="2391362" y="2070165"/>
                </a:lnTo>
                <a:lnTo>
                  <a:pt x="2391362" y="2041573"/>
                </a:lnTo>
                <a:lnTo>
                  <a:pt x="2192935" y="2041573"/>
                </a:lnTo>
                <a:lnTo>
                  <a:pt x="2192935" y="2070165"/>
                </a:lnTo>
                <a:lnTo>
                  <a:pt x="2130759" y="2070165"/>
                </a:lnTo>
                <a:lnTo>
                  <a:pt x="2130759" y="988773"/>
                </a:lnTo>
                <a:lnTo>
                  <a:pt x="2242686" y="988773"/>
                </a:lnTo>
                <a:lnTo>
                  <a:pt x="2183148" y="661155"/>
                </a:lnTo>
                <a:lnTo>
                  <a:pt x="3070506" y="661155"/>
                </a:lnTo>
                <a:lnTo>
                  <a:pt x="3010967" y="988773"/>
                </a:lnTo>
                <a:lnTo>
                  <a:pt x="3122896" y="988773"/>
                </a:lnTo>
                <a:close/>
                <a:moveTo>
                  <a:pt x="10420554" y="624084"/>
                </a:moveTo>
                <a:lnTo>
                  <a:pt x="11043939" y="881890"/>
                </a:lnTo>
                <a:lnTo>
                  <a:pt x="11043939" y="1299068"/>
                </a:lnTo>
                <a:lnTo>
                  <a:pt x="11323163" y="1299068"/>
                </a:lnTo>
                <a:lnTo>
                  <a:pt x="11323163" y="2070165"/>
                </a:lnTo>
                <a:lnTo>
                  <a:pt x="11208637" y="2070165"/>
                </a:lnTo>
                <a:lnTo>
                  <a:pt x="11208637" y="1828109"/>
                </a:lnTo>
                <a:lnTo>
                  <a:pt x="11162619" y="1828109"/>
                </a:lnTo>
                <a:lnTo>
                  <a:pt x="11162619" y="2070165"/>
                </a:lnTo>
                <a:lnTo>
                  <a:pt x="11067402" y="2070165"/>
                </a:lnTo>
                <a:lnTo>
                  <a:pt x="11067402" y="1828109"/>
                </a:lnTo>
                <a:lnTo>
                  <a:pt x="11021384" y="1828109"/>
                </a:lnTo>
                <a:lnTo>
                  <a:pt x="11021384" y="2070165"/>
                </a:lnTo>
                <a:lnTo>
                  <a:pt x="10926070" y="2070165"/>
                </a:lnTo>
                <a:lnTo>
                  <a:pt x="10926070" y="1828109"/>
                </a:lnTo>
                <a:lnTo>
                  <a:pt x="10880052" y="1828109"/>
                </a:lnTo>
                <a:lnTo>
                  <a:pt x="10880052" y="2070165"/>
                </a:lnTo>
                <a:lnTo>
                  <a:pt x="10780874" y="2070165"/>
                </a:lnTo>
                <a:lnTo>
                  <a:pt x="10780874" y="1828109"/>
                </a:lnTo>
                <a:lnTo>
                  <a:pt x="10734856" y="1828109"/>
                </a:lnTo>
                <a:lnTo>
                  <a:pt x="10734856" y="2070165"/>
                </a:lnTo>
                <a:lnTo>
                  <a:pt x="10655102" y="2070165"/>
                </a:lnTo>
                <a:lnTo>
                  <a:pt x="10655102" y="1828109"/>
                </a:lnTo>
                <a:lnTo>
                  <a:pt x="10609084" y="1828109"/>
                </a:lnTo>
                <a:lnTo>
                  <a:pt x="10609084" y="2070165"/>
                </a:lnTo>
                <a:lnTo>
                  <a:pt x="10490485" y="2070165"/>
                </a:lnTo>
                <a:lnTo>
                  <a:pt x="10490485" y="1828109"/>
                </a:lnTo>
                <a:lnTo>
                  <a:pt x="10444467" y="1828109"/>
                </a:lnTo>
                <a:lnTo>
                  <a:pt x="10444467" y="2070165"/>
                </a:lnTo>
                <a:lnTo>
                  <a:pt x="10345290" y="2070165"/>
                </a:lnTo>
                <a:lnTo>
                  <a:pt x="10345290" y="1828109"/>
                </a:lnTo>
                <a:lnTo>
                  <a:pt x="10299272" y="1828109"/>
                </a:lnTo>
                <a:lnTo>
                  <a:pt x="10299272" y="2070165"/>
                </a:lnTo>
                <a:lnTo>
                  <a:pt x="10214948" y="2070165"/>
                </a:lnTo>
                <a:lnTo>
                  <a:pt x="10214948" y="1828109"/>
                </a:lnTo>
                <a:lnTo>
                  <a:pt x="10168930" y="1828109"/>
                </a:lnTo>
                <a:lnTo>
                  <a:pt x="10168930" y="2070165"/>
                </a:lnTo>
                <a:lnTo>
                  <a:pt x="10054902" y="2070165"/>
                </a:lnTo>
                <a:lnTo>
                  <a:pt x="10054902" y="1828109"/>
                </a:lnTo>
                <a:lnTo>
                  <a:pt x="10008885" y="1828109"/>
                </a:lnTo>
                <a:lnTo>
                  <a:pt x="10008885" y="2070165"/>
                </a:lnTo>
                <a:lnTo>
                  <a:pt x="9688442" y="2070165"/>
                </a:lnTo>
                <a:lnTo>
                  <a:pt x="9688442" y="2041573"/>
                </a:lnTo>
                <a:lnTo>
                  <a:pt x="9284775" y="2041573"/>
                </a:lnTo>
                <a:lnTo>
                  <a:pt x="9284775" y="2070165"/>
                </a:lnTo>
                <a:lnTo>
                  <a:pt x="9240798" y="2070165"/>
                </a:lnTo>
                <a:lnTo>
                  <a:pt x="9240798" y="2041573"/>
                </a:lnTo>
                <a:lnTo>
                  <a:pt x="9100450" y="2041573"/>
                </a:lnTo>
                <a:lnTo>
                  <a:pt x="9100450" y="2070165"/>
                </a:lnTo>
                <a:lnTo>
                  <a:pt x="8425986" y="2070165"/>
                </a:lnTo>
                <a:lnTo>
                  <a:pt x="8425986" y="1048805"/>
                </a:lnTo>
                <a:lnTo>
                  <a:pt x="9056473" y="1048805"/>
                </a:lnTo>
                <a:lnTo>
                  <a:pt x="9056473" y="988773"/>
                </a:lnTo>
                <a:lnTo>
                  <a:pt x="9135639" y="988773"/>
                </a:lnTo>
                <a:lnTo>
                  <a:pt x="9093528" y="661155"/>
                </a:lnTo>
                <a:lnTo>
                  <a:pt x="9721155" y="661155"/>
                </a:lnTo>
                <a:lnTo>
                  <a:pt x="9679044" y="988773"/>
                </a:lnTo>
                <a:lnTo>
                  <a:pt x="9758210" y="988773"/>
                </a:lnTo>
                <a:lnTo>
                  <a:pt x="9758210" y="1852181"/>
                </a:lnTo>
                <a:lnTo>
                  <a:pt x="9914054" y="1852181"/>
                </a:lnTo>
                <a:lnTo>
                  <a:pt x="9914054" y="1805307"/>
                </a:lnTo>
                <a:lnTo>
                  <a:pt x="9914054" y="1045950"/>
                </a:lnTo>
                <a:lnTo>
                  <a:pt x="10420554" y="1045950"/>
                </a:lnTo>
                <a:close/>
                <a:moveTo>
                  <a:pt x="662347" y="624084"/>
                </a:moveTo>
                <a:lnTo>
                  <a:pt x="1563846" y="1038650"/>
                </a:lnTo>
                <a:lnTo>
                  <a:pt x="1564614" y="2070165"/>
                </a:lnTo>
                <a:lnTo>
                  <a:pt x="1450428" y="2070165"/>
                </a:lnTo>
                <a:lnTo>
                  <a:pt x="1450428" y="1828109"/>
                </a:lnTo>
                <a:lnTo>
                  <a:pt x="1404410" y="1828109"/>
                </a:lnTo>
                <a:lnTo>
                  <a:pt x="1404410" y="2070165"/>
                </a:lnTo>
                <a:lnTo>
                  <a:pt x="1309192" y="2070165"/>
                </a:lnTo>
                <a:lnTo>
                  <a:pt x="1309192" y="1828109"/>
                </a:lnTo>
                <a:lnTo>
                  <a:pt x="1263174" y="1828109"/>
                </a:lnTo>
                <a:lnTo>
                  <a:pt x="1263174" y="2070165"/>
                </a:lnTo>
                <a:lnTo>
                  <a:pt x="1167860" y="2070165"/>
                </a:lnTo>
                <a:lnTo>
                  <a:pt x="1167860" y="1828109"/>
                </a:lnTo>
                <a:lnTo>
                  <a:pt x="1121843" y="1828109"/>
                </a:lnTo>
                <a:lnTo>
                  <a:pt x="1121843" y="2070165"/>
                </a:lnTo>
                <a:lnTo>
                  <a:pt x="1022664" y="2070165"/>
                </a:lnTo>
                <a:lnTo>
                  <a:pt x="1022664" y="1828109"/>
                </a:lnTo>
                <a:lnTo>
                  <a:pt x="976646" y="1828109"/>
                </a:lnTo>
                <a:lnTo>
                  <a:pt x="976646" y="2070165"/>
                </a:lnTo>
                <a:lnTo>
                  <a:pt x="896893" y="2070165"/>
                </a:lnTo>
                <a:lnTo>
                  <a:pt x="896893" y="1828109"/>
                </a:lnTo>
                <a:lnTo>
                  <a:pt x="850875" y="1828109"/>
                </a:lnTo>
                <a:lnTo>
                  <a:pt x="850875" y="2070165"/>
                </a:lnTo>
                <a:lnTo>
                  <a:pt x="732276" y="2070165"/>
                </a:lnTo>
                <a:lnTo>
                  <a:pt x="732276" y="1828109"/>
                </a:lnTo>
                <a:lnTo>
                  <a:pt x="686259" y="1828109"/>
                </a:lnTo>
                <a:lnTo>
                  <a:pt x="686259" y="2070165"/>
                </a:lnTo>
                <a:lnTo>
                  <a:pt x="587081" y="2070165"/>
                </a:lnTo>
                <a:lnTo>
                  <a:pt x="587081" y="1828109"/>
                </a:lnTo>
                <a:lnTo>
                  <a:pt x="541064" y="1828109"/>
                </a:lnTo>
                <a:lnTo>
                  <a:pt x="541064" y="2070165"/>
                </a:lnTo>
                <a:lnTo>
                  <a:pt x="456739" y="2070165"/>
                </a:lnTo>
                <a:lnTo>
                  <a:pt x="456739" y="1828109"/>
                </a:lnTo>
                <a:lnTo>
                  <a:pt x="410721" y="1828109"/>
                </a:lnTo>
                <a:lnTo>
                  <a:pt x="410721" y="2070165"/>
                </a:lnTo>
                <a:lnTo>
                  <a:pt x="296693" y="2070165"/>
                </a:lnTo>
                <a:lnTo>
                  <a:pt x="296693" y="1828109"/>
                </a:lnTo>
                <a:lnTo>
                  <a:pt x="250675" y="1828109"/>
                </a:lnTo>
                <a:lnTo>
                  <a:pt x="250675" y="2070165"/>
                </a:lnTo>
                <a:lnTo>
                  <a:pt x="0" y="2070165"/>
                </a:lnTo>
                <a:lnTo>
                  <a:pt x="0" y="1852181"/>
                </a:lnTo>
                <a:lnTo>
                  <a:pt x="155847" y="1852181"/>
                </a:lnTo>
                <a:lnTo>
                  <a:pt x="155847" y="1805307"/>
                </a:lnTo>
                <a:lnTo>
                  <a:pt x="155847" y="1045950"/>
                </a:lnTo>
                <a:lnTo>
                  <a:pt x="662347" y="1045950"/>
                </a:lnTo>
                <a:close/>
                <a:moveTo>
                  <a:pt x="7442091" y="500646"/>
                </a:moveTo>
                <a:lnTo>
                  <a:pt x="7839015" y="500646"/>
                </a:lnTo>
                <a:lnTo>
                  <a:pt x="7839015" y="662016"/>
                </a:lnTo>
                <a:lnTo>
                  <a:pt x="7872090" y="662016"/>
                </a:lnTo>
                <a:lnTo>
                  <a:pt x="7872090" y="633531"/>
                </a:lnTo>
                <a:lnTo>
                  <a:pt x="8424362" y="633531"/>
                </a:lnTo>
                <a:lnTo>
                  <a:pt x="8424362" y="2070165"/>
                </a:lnTo>
                <a:lnTo>
                  <a:pt x="8381996" y="2070165"/>
                </a:lnTo>
                <a:lnTo>
                  <a:pt x="8381996" y="984852"/>
                </a:lnTo>
                <a:lnTo>
                  <a:pt x="8335978" y="984852"/>
                </a:lnTo>
                <a:lnTo>
                  <a:pt x="8335978" y="2070165"/>
                </a:lnTo>
                <a:lnTo>
                  <a:pt x="8297011" y="2070165"/>
                </a:lnTo>
                <a:lnTo>
                  <a:pt x="8297011" y="984852"/>
                </a:lnTo>
                <a:lnTo>
                  <a:pt x="8250994" y="984852"/>
                </a:lnTo>
                <a:lnTo>
                  <a:pt x="8250994" y="2070165"/>
                </a:lnTo>
                <a:lnTo>
                  <a:pt x="8212026" y="2070165"/>
                </a:lnTo>
                <a:lnTo>
                  <a:pt x="8212026" y="984852"/>
                </a:lnTo>
                <a:lnTo>
                  <a:pt x="8166008" y="984852"/>
                </a:lnTo>
                <a:lnTo>
                  <a:pt x="8166008" y="2070165"/>
                </a:lnTo>
                <a:lnTo>
                  <a:pt x="8127041" y="2070165"/>
                </a:lnTo>
                <a:lnTo>
                  <a:pt x="8127041" y="984852"/>
                </a:lnTo>
                <a:lnTo>
                  <a:pt x="8081023" y="984852"/>
                </a:lnTo>
                <a:lnTo>
                  <a:pt x="8081023" y="2070165"/>
                </a:lnTo>
                <a:lnTo>
                  <a:pt x="8042055" y="2070165"/>
                </a:lnTo>
                <a:lnTo>
                  <a:pt x="8042055" y="984852"/>
                </a:lnTo>
                <a:lnTo>
                  <a:pt x="7996037" y="984852"/>
                </a:lnTo>
                <a:lnTo>
                  <a:pt x="7996037" y="2070165"/>
                </a:lnTo>
                <a:lnTo>
                  <a:pt x="7957069" y="2070165"/>
                </a:lnTo>
                <a:lnTo>
                  <a:pt x="7957069" y="984852"/>
                </a:lnTo>
                <a:lnTo>
                  <a:pt x="7911051" y="984852"/>
                </a:lnTo>
                <a:lnTo>
                  <a:pt x="7911051" y="2070165"/>
                </a:lnTo>
                <a:lnTo>
                  <a:pt x="6780378" y="2070165"/>
                </a:lnTo>
                <a:lnTo>
                  <a:pt x="6780378" y="1048805"/>
                </a:lnTo>
                <a:lnTo>
                  <a:pt x="7409014" y="1048805"/>
                </a:lnTo>
                <a:lnTo>
                  <a:pt x="7409014" y="662016"/>
                </a:lnTo>
                <a:lnTo>
                  <a:pt x="7442091" y="662016"/>
                </a:lnTo>
                <a:close/>
                <a:moveTo>
                  <a:pt x="8788959" y="496589"/>
                </a:moveTo>
                <a:lnTo>
                  <a:pt x="8788959" y="596242"/>
                </a:lnTo>
                <a:lnTo>
                  <a:pt x="8847400" y="596242"/>
                </a:lnTo>
                <a:lnTo>
                  <a:pt x="8847400" y="496589"/>
                </a:lnTo>
                <a:close/>
                <a:moveTo>
                  <a:pt x="8706165" y="496589"/>
                </a:moveTo>
                <a:lnTo>
                  <a:pt x="8706165" y="596242"/>
                </a:lnTo>
                <a:lnTo>
                  <a:pt x="8764606" y="596242"/>
                </a:lnTo>
                <a:lnTo>
                  <a:pt x="8764606" y="496589"/>
                </a:lnTo>
                <a:close/>
                <a:moveTo>
                  <a:pt x="8623371" y="496589"/>
                </a:moveTo>
                <a:lnTo>
                  <a:pt x="8623371" y="596242"/>
                </a:lnTo>
                <a:lnTo>
                  <a:pt x="8681812" y="596242"/>
                </a:lnTo>
                <a:lnTo>
                  <a:pt x="8681812" y="496589"/>
                </a:lnTo>
                <a:close/>
                <a:moveTo>
                  <a:pt x="6195795" y="494113"/>
                </a:moveTo>
                <a:lnTo>
                  <a:pt x="6195795" y="593766"/>
                </a:lnTo>
                <a:lnTo>
                  <a:pt x="6254237" y="593766"/>
                </a:lnTo>
                <a:lnTo>
                  <a:pt x="6254237" y="494113"/>
                </a:lnTo>
                <a:close/>
                <a:moveTo>
                  <a:pt x="8578234" y="456188"/>
                </a:moveTo>
                <a:lnTo>
                  <a:pt x="8847400" y="456188"/>
                </a:lnTo>
                <a:lnTo>
                  <a:pt x="8912617" y="456188"/>
                </a:lnTo>
                <a:lnTo>
                  <a:pt x="8930192" y="912376"/>
                </a:lnTo>
                <a:lnTo>
                  <a:pt x="8566135" y="910867"/>
                </a:lnTo>
                <a:cubicBezTo>
                  <a:pt x="8565297" y="759308"/>
                  <a:pt x="8579071" y="607748"/>
                  <a:pt x="8578234" y="456188"/>
                </a:cubicBezTo>
                <a:close/>
                <a:moveTo>
                  <a:pt x="7940272" y="400992"/>
                </a:moveTo>
                <a:lnTo>
                  <a:pt x="8337195" y="400992"/>
                </a:lnTo>
                <a:lnTo>
                  <a:pt x="8337195" y="632631"/>
                </a:lnTo>
                <a:lnTo>
                  <a:pt x="7940272" y="632631"/>
                </a:lnTo>
                <a:close/>
                <a:moveTo>
                  <a:pt x="3200495" y="400992"/>
                </a:moveTo>
                <a:lnTo>
                  <a:pt x="3652243" y="400992"/>
                </a:lnTo>
                <a:lnTo>
                  <a:pt x="3652243" y="632631"/>
                </a:lnTo>
                <a:lnTo>
                  <a:pt x="3200495" y="632631"/>
                </a:lnTo>
                <a:close/>
                <a:moveTo>
                  <a:pt x="6195795" y="361228"/>
                </a:moveTo>
                <a:lnTo>
                  <a:pt x="6195795" y="460881"/>
                </a:lnTo>
                <a:lnTo>
                  <a:pt x="6254237" y="460881"/>
                </a:lnTo>
                <a:lnTo>
                  <a:pt x="6254237" y="361228"/>
                </a:lnTo>
                <a:close/>
                <a:moveTo>
                  <a:pt x="2634035" y="306774"/>
                </a:moveTo>
                <a:cubicBezTo>
                  <a:pt x="2653916" y="306774"/>
                  <a:pt x="2670033" y="318656"/>
                  <a:pt x="2670033" y="333312"/>
                </a:cubicBezTo>
                <a:lnTo>
                  <a:pt x="2670033" y="516582"/>
                </a:lnTo>
                <a:cubicBezTo>
                  <a:pt x="2670033" y="523910"/>
                  <a:pt x="2666004" y="530545"/>
                  <a:pt x="2659490" y="535348"/>
                </a:cubicBezTo>
                <a:lnTo>
                  <a:pt x="2639476" y="541458"/>
                </a:lnTo>
                <a:lnTo>
                  <a:pt x="2832497" y="541458"/>
                </a:lnTo>
                <a:lnTo>
                  <a:pt x="2832497" y="657277"/>
                </a:lnTo>
                <a:lnTo>
                  <a:pt x="2435573" y="657277"/>
                </a:lnTo>
                <a:lnTo>
                  <a:pt x="2435573" y="541458"/>
                </a:lnTo>
                <a:lnTo>
                  <a:pt x="2628593" y="541458"/>
                </a:lnTo>
                <a:lnTo>
                  <a:pt x="2608580" y="535348"/>
                </a:lnTo>
                <a:cubicBezTo>
                  <a:pt x="2602066" y="530545"/>
                  <a:pt x="2598037" y="523910"/>
                  <a:pt x="2598037" y="516582"/>
                </a:cubicBezTo>
                <a:lnTo>
                  <a:pt x="2598037" y="333312"/>
                </a:lnTo>
                <a:cubicBezTo>
                  <a:pt x="2598037" y="318656"/>
                  <a:pt x="2614154" y="306774"/>
                  <a:pt x="2634035" y="306774"/>
                </a:cubicBezTo>
                <a:close/>
                <a:moveTo>
                  <a:pt x="8715904" y="297260"/>
                </a:moveTo>
                <a:lnTo>
                  <a:pt x="8715904" y="396914"/>
                </a:lnTo>
                <a:lnTo>
                  <a:pt x="8774345" y="396914"/>
                </a:lnTo>
                <a:lnTo>
                  <a:pt x="8774345" y="297260"/>
                </a:lnTo>
                <a:close/>
                <a:moveTo>
                  <a:pt x="8099108" y="254150"/>
                </a:moveTo>
                <a:lnTo>
                  <a:pt x="8138400" y="254150"/>
                </a:lnTo>
                <a:cubicBezTo>
                  <a:pt x="8143826" y="254150"/>
                  <a:pt x="8148224" y="257392"/>
                  <a:pt x="8148224" y="261392"/>
                </a:cubicBezTo>
                <a:lnTo>
                  <a:pt x="8148224" y="393686"/>
                </a:lnTo>
                <a:cubicBezTo>
                  <a:pt x="8148224" y="397686"/>
                  <a:pt x="8143826" y="400928"/>
                  <a:pt x="8138400" y="400928"/>
                </a:cubicBezTo>
                <a:lnTo>
                  <a:pt x="8099108" y="400928"/>
                </a:lnTo>
                <a:cubicBezTo>
                  <a:pt x="8093682" y="400928"/>
                  <a:pt x="8089284" y="397686"/>
                  <a:pt x="8089284" y="393686"/>
                </a:cubicBezTo>
                <a:lnTo>
                  <a:pt x="8089284" y="261392"/>
                </a:lnTo>
                <a:cubicBezTo>
                  <a:pt x="8089284" y="257392"/>
                  <a:pt x="8093682" y="254150"/>
                  <a:pt x="8099108" y="254150"/>
                </a:cubicBezTo>
                <a:close/>
                <a:moveTo>
                  <a:pt x="3343175" y="254150"/>
                </a:moveTo>
                <a:lnTo>
                  <a:pt x="3387895" y="254150"/>
                </a:lnTo>
                <a:cubicBezTo>
                  <a:pt x="3394070" y="254150"/>
                  <a:pt x="3399075" y="257839"/>
                  <a:pt x="3399075" y="262392"/>
                </a:cubicBezTo>
                <a:lnTo>
                  <a:pt x="3399075" y="392686"/>
                </a:lnTo>
                <a:cubicBezTo>
                  <a:pt x="3399075" y="397238"/>
                  <a:pt x="3394070" y="400928"/>
                  <a:pt x="3387895" y="400928"/>
                </a:cubicBezTo>
                <a:lnTo>
                  <a:pt x="3343175" y="400928"/>
                </a:lnTo>
                <a:cubicBezTo>
                  <a:pt x="3336999" y="400928"/>
                  <a:pt x="3331994" y="397238"/>
                  <a:pt x="3331994" y="392686"/>
                </a:cubicBezTo>
                <a:lnTo>
                  <a:pt x="3331994" y="262392"/>
                </a:lnTo>
                <a:cubicBezTo>
                  <a:pt x="3331994" y="257839"/>
                  <a:pt x="3336999" y="254150"/>
                  <a:pt x="3343175" y="254150"/>
                </a:cubicBezTo>
                <a:close/>
                <a:moveTo>
                  <a:pt x="6195795" y="228341"/>
                </a:moveTo>
                <a:lnTo>
                  <a:pt x="6195795" y="327995"/>
                </a:lnTo>
                <a:lnTo>
                  <a:pt x="6254237" y="327995"/>
                </a:lnTo>
                <a:lnTo>
                  <a:pt x="6254237" y="228341"/>
                </a:lnTo>
                <a:close/>
                <a:moveTo>
                  <a:pt x="9338267" y="227870"/>
                </a:moveTo>
                <a:lnTo>
                  <a:pt x="9486609" y="227870"/>
                </a:lnTo>
                <a:lnTo>
                  <a:pt x="9486609" y="541458"/>
                </a:lnTo>
                <a:lnTo>
                  <a:pt x="9552809" y="541458"/>
                </a:lnTo>
                <a:lnTo>
                  <a:pt x="9552809" y="657277"/>
                </a:lnTo>
                <a:lnTo>
                  <a:pt x="9272066" y="657277"/>
                </a:lnTo>
                <a:lnTo>
                  <a:pt x="9272066" y="541458"/>
                </a:lnTo>
                <a:lnTo>
                  <a:pt x="9338267" y="541458"/>
                </a:lnTo>
                <a:close/>
                <a:moveTo>
                  <a:pt x="6135400" y="196853"/>
                </a:moveTo>
                <a:lnTo>
                  <a:pt x="6317711" y="196853"/>
                </a:lnTo>
                <a:lnTo>
                  <a:pt x="6327292" y="653041"/>
                </a:lnTo>
                <a:lnTo>
                  <a:pt x="6128803" y="651532"/>
                </a:lnTo>
                <a:cubicBezTo>
                  <a:pt x="6128347" y="499973"/>
                  <a:pt x="6135857" y="348413"/>
                  <a:pt x="6135400" y="196853"/>
                </a:cubicBezTo>
                <a:close/>
                <a:moveTo>
                  <a:pt x="8715904" y="164374"/>
                </a:moveTo>
                <a:lnTo>
                  <a:pt x="8715904" y="264028"/>
                </a:lnTo>
                <a:lnTo>
                  <a:pt x="8774345" y="264028"/>
                </a:lnTo>
                <a:lnTo>
                  <a:pt x="8774345" y="164374"/>
                </a:lnTo>
                <a:close/>
                <a:moveTo>
                  <a:pt x="8196686" y="71436"/>
                </a:moveTo>
                <a:lnTo>
                  <a:pt x="8227364" y="71436"/>
                </a:lnTo>
                <a:cubicBezTo>
                  <a:pt x="8231600" y="71436"/>
                  <a:pt x="8235034" y="73968"/>
                  <a:pt x="8235034" y="77091"/>
                </a:cubicBezTo>
                <a:lnTo>
                  <a:pt x="8235034" y="395272"/>
                </a:lnTo>
                <a:cubicBezTo>
                  <a:pt x="8235034" y="398395"/>
                  <a:pt x="8231600" y="400926"/>
                  <a:pt x="8227364" y="400926"/>
                </a:cubicBezTo>
                <a:lnTo>
                  <a:pt x="8196686" y="400926"/>
                </a:lnTo>
                <a:cubicBezTo>
                  <a:pt x="8192450" y="400926"/>
                  <a:pt x="8189016" y="398395"/>
                  <a:pt x="8189016" y="395272"/>
                </a:cubicBezTo>
                <a:lnTo>
                  <a:pt x="8189016" y="77091"/>
                </a:lnTo>
                <a:cubicBezTo>
                  <a:pt x="8189016" y="73968"/>
                  <a:pt x="8192450" y="71436"/>
                  <a:pt x="8196686" y="71436"/>
                </a:cubicBezTo>
                <a:close/>
                <a:moveTo>
                  <a:pt x="3454229" y="71436"/>
                </a:moveTo>
                <a:lnTo>
                  <a:pt x="3489143" y="71436"/>
                </a:lnTo>
                <a:cubicBezTo>
                  <a:pt x="3493964" y="71436"/>
                  <a:pt x="3497872" y="74317"/>
                  <a:pt x="3497872" y="77871"/>
                </a:cubicBezTo>
                <a:lnTo>
                  <a:pt x="3497872" y="394491"/>
                </a:lnTo>
                <a:cubicBezTo>
                  <a:pt x="3497872" y="398045"/>
                  <a:pt x="3493964" y="400926"/>
                  <a:pt x="3489143" y="400926"/>
                </a:cubicBezTo>
                <a:lnTo>
                  <a:pt x="3454229" y="400926"/>
                </a:lnTo>
                <a:cubicBezTo>
                  <a:pt x="3449407" y="400926"/>
                  <a:pt x="3445501" y="398045"/>
                  <a:pt x="3445501" y="394491"/>
                </a:cubicBezTo>
                <a:lnTo>
                  <a:pt x="3445501" y="77871"/>
                </a:lnTo>
                <a:cubicBezTo>
                  <a:pt x="3445501" y="74317"/>
                  <a:pt x="3449407" y="71436"/>
                  <a:pt x="3454229" y="71436"/>
                </a:cubicBezTo>
                <a:close/>
                <a:moveTo>
                  <a:pt x="8715904" y="31489"/>
                </a:moveTo>
                <a:lnTo>
                  <a:pt x="8715904" y="131142"/>
                </a:lnTo>
                <a:lnTo>
                  <a:pt x="8774345" y="131142"/>
                </a:lnTo>
                <a:lnTo>
                  <a:pt x="8774345" y="31489"/>
                </a:lnTo>
                <a:close/>
                <a:moveTo>
                  <a:pt x="8655508" y="0"/>
                </a:moveTo>
                <a:lnTo>
                  <a:pt x="8837817" y="0"/>
                </a:lnTo>
                <a:lnTo>
                  <a:pt x="8847400" y="456188"/>
                </a:lnTo>
                <a:lnTo>
                  <a:pt x="8648910" y="454680"/>
                </a:lnTo>
                <a:cubicBezTo>
                  <a:pt x="8648454" y="303120"/>
                  <a:pt x="8655964" y="151561"/>
                  <a:pt x="8655508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1B3261-742E-48EE-A808-3FDC8EEC627D}"/>
              </a:ext>
            </a:extLst>
          </p:cNvPr>
          <p:cNvSpPr/>
          <p:nvPr userDrawn="1"/>
        </p:nvSpPr>
        <p:spPr>
          <a:xfrm>
            <a:off x="0" y="6617110"/>
            <a:ext cx="12192000" cy="240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7F8102-42BC-46A7-A21B-4833C4409ABC}"/>
              </a:ext>
            </a:extLst>
          </p:cNvPr>
          <p:cNvSpPr txBox="1"/>
          <p:nvPr userDrawn="1"/>
        </p:nvSpPr>
        <p:spPr>
          <a:xfrm>
            <a:off x="5657419" y="6552889"/>
            <a:ext cx="877163" cy="3693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</a:lstStyle>
          <a:p>
            <a:pPr lvl="0" algn="ctr"/>
            <a:fld id="{4F9F75C6-8662-4DD1-9CAA-255528CA10D6}" type="slidenum">
              <a:rPr lang="en-US" altLang="ko-KR" sz="18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1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 및 방법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592495-0ED1-44CB-9D07-3A2682E8AA2E}"/>
              </a:ext>
            </a:extLst>
          </p:cNvPr>
          <p:cNvGrpSpPr/>
          <p:nvPr userDrawn="1"/>
        </p:nvGrpSpPr>
        <p:grpSpPr>
          <a:xfrm>
            <a:off x="10" y="0"/>
            <a:ext cx="12192001" cy="1005840"/>
            <a:chOff x="0" y="0"/>
            <a:chExt cx="12192001" cy="10058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5EE295-7DAD-4370-944A-0A01C7940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2" t="2986" r="6743" b="91196"/>
            <a:stretch/>
          </p:blipFill>
          <p:spPr>
            <a:xfrm>
              <a:off x="1" y="0"/>
              <a:ext cx="12192000" cy="10058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9A6ED7-A6E6-4C85-8145-2890B2CD92B9}"/>
                </a:ext>
              </a:extLst>
            </p:cNvPr>
            <p:cNvSpPr/>
            <p:nvPr/>
          </p:nvSpPr>
          <p:spPr>
            <a:xfrm>
              <a:off x="0" y="0"/>
              <a:ext cx="12192000" cy="10058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alpha val="88000"/>
                  </a:schemeClr>
                </a:gs>
                <a:gs pos="99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93BD1EC-BD75-42D8-926D-AAB30A0C39D8}"/>
              </a:ext>
            </a:extLst>
          </p:cNvPr>
          <p:cNvSpPr/>
          <p:nvPr userDrawn="1"/>
        </p:nvSpPr>
        <p:spPr>
          <a:xfrm>
            <a:off x="7894321" y="274928"/>
            <a:ext cx="4297680" cy="730912"/>
          </a:xfrm>
          <a:custGeom>
            <a:avLst/>
            <a:gdLst>
              <a:gd name="connsiteX0" fmla="*/ 8483306 w 12191999"/>
              <a:gd name="connsiteY0" fmla="*/ 2012087 h 2070165"/>
              <a:gd name="connsiteX1" fmla="*/ 8472009 w 12191999"/>
              <a:gd name="connsiteY1" fmla="*/ 2020481 h 2070165"/>
              <a:gd name="connsiteX2" fmla="*/ 8472009 w 12191999"/>
              <a:gd name="connsiteY2" fmla="*/ 2054055 h 2070165"/>
              <a:gd name="connsiteX3" fmla="*/ 8483306 w 12191999"/>
              <a:gd name="connsiteY3" fmla="*/ 2062449 h 2070165"/>
              <a:gd name="connsiteX4" fmla="*/ 9012984 w 12191999"/>
              <a:gd name="connsiteY4" fmla="*/ 2062449 h 2070165"/>
              <a:gd name="connsiteX5" fmla="*/ 9024281 w 12191999"/>
              <a:gd name="connsiteY5" fmla="*/ 2054055 h 2070165"/>
              <a:gd name="connsiteX6" fmla="*/ 9024281 w 12191999"/>
              <a:gd name="connsiteY6" fmla="*/ 2020481 h 2070165"/>
              <a:gd name="connsiteX7" fmla="*/ 9012984 w 12191999"/>
              <a:gd name="connsiteY7" fmla="*/ 2012087 h 2070165"/>
              <a:gd name="connsiteX8" fmla="*/ 6837698 w 12191999"/>
              <a:gd name="connsiteY8" fmla="*/ 2012087 h 2070165"/>
              <a:gd name="connsiteX9" fmla="*/ 6826401 w 12191999"/>
              <a:gd name="connsiteY9" fmla="*/ 2020481 h 2070165"/>
              <a:gd name="connsiteX10" fmla="*/ 6826401 w 12191999"/>
              <a:gd name="connsiteY10" fmla="*/ 2054055 h 2070165"/>
              <a:gd name="connsiteX11" fmla="*/ 6837698 w 12191999"/>
              <a:gd name="connsiteY11" fmla="*/ 2062449 h 2070165"/>
              <a:gd name="connsiteX12" fmla="*/ 7367375 w 12191999"/>
              <a:gd name="connsiteY12" fmla="*/ 2062449 h 2070165"/>
              <a:gd name="connsiteX13" fmla="*/ 7378673 w 12191999"/>
              <a:gd name="connsiteY13" fmla="*/ 2054055 h 2070165"/>
              <a:gd name="connsiteX14" fmla="*/ 7378673 w 12191999"/>
              <a:gd name="connsiteY14" fmla="*/ 2020481 h 2070165"/>
              <a:gd name="connsiteX15" fmla="*/ 7367375 w 12191999"/>
              <a:gd name="connsiteY15" fmla="*/ 2012087 h 2070165"/>
              <a:gd name="connsiteX16" fmla="*/ 3824872 w 12191999"/>
              <a:gd name="connsiteY16" fmla="*/ 2012087 h 2070165"/>
              <a:gd name="connsiteX17" fmla="*/ 3813574 w 12191999"/>
              <a:gd name="connsiteY17" fmla="*/ 2020481 h 2070165"/>
              <a:gd name="connsiteX18" fmla="*/ 3813574 w 12191999"/>
              <a:gd name="connsiteY18" fmla="*/ 2054055 h 2070165"/>
              <a:gd name="connsiteX19" fmla="*/ 3824872 w 12191999"/>
              <a:gd name="connsiteY19" fmla="*/ 2062449 h 2070165"/>
              <a:gd name="connsiteX20" fmla="*/ 4354548 w 12191999"/>
              <a:gd name="connsiteY20" fmla="*/ 2062449 h 2070165"/>
              <a:gd name="connsiteX21" fmla="*/ 4365844 w 12191999"/>
              <a:gd name="connsiteY21" fmla="*/ 2054055 h 2070165"/>
              <a:gd name="connsiteX22" fmla="*/ 4365844 w 12191999"/>
              <a:gd name="connsiteY22" fmla="*/ 2020481 h 2070165"/>
              <a:gd name="connsiteX23" fmla="*/ 4354548 w 12191999"/>
              <a:gd name="connsiteY23" fmla="*/ 2012087 h 2070165"/>
              <a:gd name="connsiteX24" fmla="*/ 7456345 w 12191999"/>
              <a:gd name="connsiteY24" fmla="*/ 2005374 h 2070165"/>
              <a:gd name="connsiteX25" fmla="*/ 7442092 w 12191999"/>
              <a:gd name="connsiteY25" fmla="*/ 2015965 h 2070165"/>
              <a:gd name="connsiteX26" fmla="*/ 7442092 w 12191999"/>
              <a:gd name="connsiteY26" fmla="*/ 2058322 h 2070165"/>
              <a:gd name="connsiteX27" fmla="*/ 7456345 w 12191999"/>
              <a:gd name="connsiteY27" fmla="*/ 2068912 h 2070165"/>
              <a:gd name="connsiteX28" fmla="*/ 7824762 w 12191999"/>
              <a:gd name="connsiteY28" fmla="*/ 2068912 h 2070165"/>
              <a:gd name="connsiteX29" fmla="*/ 7839015 w 12191999"/>
              <a:gd name="connsiteY29" fmla="*/ 2058322 h 2070165"/>
              <a:gd name="connsiteX30" fmla="*/ 7839015 w 12191999"/>
              <a:gd name="connsiteY30" fmla="*/ 2015965 h 2070165"/>
              <a:gd name="connsiteX31" fmla="*/ 7824762 w 12191999"/>
              <a:gd name="connsiteY31" fmla="*/ 2005374 h 2070165"/>
              <a:gd name="connsiteX32" fmla="*/ 12117009 w 12191999"/>
              <a:gd name="connsiteY32" fmla="*/ 1987528 h 2070165"/>
              <a:gd name="connsiteX33" fmla="*/ 12117009 w 12191999"/>
              <a:gd name="connsiteY33" fmla="*/ 2060362 h 2070165"/>
              <a:gd name="connsiteX34" fmla="*/ 12154265 w 12191999"/>
              <a:gd name="connsiteY34" fmla="*/ 2060362 h 2070165"/>
              <a:gd name="connsiteX35" fmla="*/ 12154265 w 12191999"/>
              <a:gd name="connsiteY35" fmla="*/ 1987528 h 2070165"/>
              <a:gd name="connsiteX36" fmla="*/ 12064227 w 12191999"/>
              <a:gd name="connsiteY36" fmla="*/ 1987528 h 2070165"/>
              <a:gd name="connsiteX37" fmla="*/ 12064227 w 12191999"/>
              <a:gd name="connsiteY37" fmla="*/ 2060362 h 2070165"/>
              <a:gd name="connsiteX38" fmla="*/ 12101484 w 12191999"/>
              <a:gd name="connsiteY38" fmla="*/ 2060362 h 2070165"/>
              <a:gd name="connsiteX39" fmla="*/ 12101484 w 12191999"/>
              <a:gd name="connsiteY39" fmla="*/ 1987528 h 2070165"/>
              <a:gd name="connsiteX40" fmla="*/ 12011446 w 12191999"/>
              <a:gd name="connsiteY40" fmla="*/ 1987528 h 2070165"/>
              <a:gd name="connsiteX41" fmla="*/ 12011446 w 12191999"/>
              <a:gd name="connsiteY41" fmla="*/ 2060362 h 2070165"/>
              <a:gd name="connsiteX42" fmla="*/ 12048702 w 12191999"/>
              <a:gd name="connsiteY42" fmla="*/ 2060362 h 2070165"/>
              <a:gd name="connsiteX43" fmla="*/ 12048702 w 12191999"/>
              <a:gd name="connsiteY43" fmla="*/ 1987528 h 2070165"/>
              <a:gd name="connsiteX44" fmla="*/ 11958667 w 12191999"/>
              <a:gd name="connsiteY44" fmla="*/ 1987528 h 2070165"/>
              <a:gd name="connsiteX45" fmla="*/ 11958667 w 12191999"/>
              <a:gd name="connsiteY45" fmla="*/ 2060362 h 2070165"/>
              <a:gd name="connsiteX46" fmla="*/ 11995923 w 12191999"/>
              <a:gd name="connsiteY46" fmla="*/ 2060362 h 2070165"/>
              <a:gd name="connsiteX47" fmla="*/ 11995923 w 12191999"/>
              <a:gd name="connsiteY47" fmla="*/ 1987528 h 2070165"/>
              <a:gd name="connsiteX48" fmla="*/ 11905885 w 12191999"/>
              <a:gd name="connsiteY48" fmla="*/ 1987528 h 2070165"/>
              <a:gd name="connsiteX49" fmla="*/ 11905885 w 12191999"/>
              <a:gd name="connsiteY49" fmla="*/ 2060362 h 2070165"/>
              <a:gd name="connsiteX50" fmla="*/ 11943142 w 12191999"/>
              <a:gd name="connsiteY50" fmla="*/ 2060362 h 2070165"/>
              <a:gd name="connsiteX51" fmla="*/ 11943142 w 12191999"/>
              <a:gd name="connsiteY51" fmla="*/ 1987528 h 2070165"/>
              <a:gd name="connsiteX52" fmla="*/ 6702656 w 12191999"/>
              <a:gd name="connsiteY52" fmla="*/ 1987528 h 2070165"/>
              <a:gd name="connsiteX53" fmla="*/ 6702656 w 12191999"/>
              <a:gd name="connsiteY53" fmla="*/ 2060362 h 2070165"/>
              <a:gd name="connsiteX54" fmla="*/ 6739886 w 12191999"/>
              <a:gd name="connsiteY54" fmla="*/ 2060362 h 2070165"/>
              <a:gd name="connsiteX55" fmla="*/ 6739886 w 12191999"/>
              <a:gd name="connsiteY55" fmla="*/ 1987528 h 2070165"/>
              <a:gd name="connsiteX56" fmla="*/ 6649915 w 12191999"/>
              <a:gd name="connsiteY56" fmla="*/ 1987528 h 2070165"/>
              <a:gd name="connsiteX57" fmla="*/ 6649915 w 12191999"/>
              <a:gd name="connsiteY57" fmla="*/ 2060362 h 2070165"/>
              <a:gd name="connsiteX58" fmla="*/ 6687144 w 12191999"/>
              <a:gd name="connsiteY58" fmla="*/ 2060362 h 2070165"/>
              <a:gd name="connsiteX59" fmla="*/ 6687144 w 12191999"/>
              <a:gd name="connsiteY59" fmla="*/ 1987528 h 2070165"/>
              <a:gd name="connsiteX60" fmla="*/ 6597173 w 12191999"/>
              <a:gd name="connsiteY60" fmla="*/ 1987528 h 2070165"/>
              <a:gd name="connsiteX61" fmla="*/ 6597173 w 12191999"/>
              <a:gd name="connsiteY61" fmla="*/ 2060362 h 2070165"/>
              <a:gd name="connsiteX62" fmla="*/ 6634402 w 12191999"/>
              <a:gd name="connsiteY62" fmla="*/ 2060362 h 2070165"/>
              <a:gd name="connsiteX63" fmla="*/ 6634402 w 12191999"/>
              <a:gd name="connsiteY63" fmla="*/ 1987528 h 2070165"/>
              <a:gd name="connsiteX64" fmla="*/ 6544431 w 12191999"/>
              <a:gd name="connsiteY64" fmla="*/ 1987528 h 2070165"/>
              <a:gd name="connsiteX65" fmla="*/ 6544431 w 12191999"/>
              <a:gd name="connsiteY65" fmla="*/ 2060362 h 2070165"/>
              <a:gd name="connsiteX66" fmla="*/ 6581659 w 12191999"/>
              <a:gd name="connsiteY66" fmla="*/ 2060362 h 2070165"/>
              <a:gd name="connsiteX67" fmla="*/ 6581659 w 12191999"/>
              <a:gd name="connsiteY67" fmla="*/ 1987528 h 2070165"/>
              <a:gd name="connsiteX68" fmla="*/ 6491689 w 12191999"/>
              <a:gd name="connsiteY68" fmla="*/ 1987528 h 2070165"/>
              <a:gd name="connsiteX69" fmla="*/ 6491689 w 12191999"/>
              <a:gd name="connsiteY69" fmla="*/ 2060362 h 2070165"/>
              <a:gd name="connsiteX70" fmla="*/ 6528917 w 12191999"/>
              <a:gd name="connsiteY70" fmla="*/ 2060362 h 2070165"/>
              <a:gd name="connsiteX71" fmla="*/ 6528917 w 12191999"/>
              <a:gd name="connsiteY71" fmla="*/ 1987528 h 2070165"/>
              <a:gd name="connsiteX72" fmla="*/ 5906817 w 12191999"/>
              <a:gd name="connsiteY72" fmla="*/ 1987528 h 2070165"/>
              <a:gd name="connsiteX73" fmla="*/ 5906817 w 12191999"/>
              <a:gd name="connsiteY73" fmla="*/ 2060362 h 2070165"/>
              <a:gd name="connsiteX74" fmla="*/ 5944045 w 12191999"/>
              <a:gd name="connsiteY74" fmla="*/ 2060362 h 2070165"/>
              <a:gd name="connsiteX75" fmla="*/ 5944045 w 12191999"/>
              <a:gd name="connsiteY75" fmla="*/ 1987528 h 2070165"/>
              <a:gd name="connsiteX76" fmla="*/ 5854075 w 12191999"/>
              <a:gd name="connsiteY76" fmla="*/ 1987528 h 2070165"/>
              <a:gd name="connsiteX77" fmla="*/ 5854075 w 12191999"/>
              <a:gd name="connsiteY77" fmla="*/ 2060362 h 2070165"/>
              <a:gd name="connsiteX78" fmla="*/ 5891303 w 12191999"/>
              <a:gd name="connsiteY78" fmla="*/ 2060362 h 2070165"/>
              <a:gd name="connsiteX79" fmla="*/ 5891303 w 12191999"/>
              <a:gd name="connsiteY79" fmla="*/ 1987528 h 2070165"/>
              <a:gd name="connsiteX80" fmla="*/ 5801332 w 12191999"/>
              <a:gd name="connsiteY80" fmla="*/ 1987528 h 2070165"/>
              <a:gd name="connsiteX81" fmla="*/ 5801332 w 12191999"/>
              <a:gd name="connsiteY81" fmla="*/ 2060362 h 2070165"/>
              <a:gd name="connsiteX82" fmla="*/ 5838561 w 12191999"/>
              <a:gd name="connsiteY82" fmla="*/ 2060362 h 2070165"/>
              <a:gd name="connsiteX83" fmla="*/ 5838561 w 12191999"/>
              <a:gd name="connsiteY83" fmla="*/ 1987528 h 2070165"/>
              <a:gd name="connsiteX84" fmla="*/ 5748590 w 12191999"/>
              <a:gd name="connsiteY84" fmla="*/ 1987528 h 2070165"/>
              <a:gd name="connsiteX85" fmla="*/ 5748590 w 12191999"/>
              <a:gd name="connsiteY85" fmla="*/ 2060362 h 2070165"/>
              <a:gd name="connsiteX86" fmla="*/ 5785819 w 12191999"/>
              <a:gd name="connsiteY86" fmla="*/ 2060362 h 2070165"/>
              <a:gd name="connsiteX87" fmla="*/ 5785819 w 12191999"/>
              <a:gd name="connsiteY87" fmla="*/ 1987528 h 2070165"/>
              <a:gd name="connsiteX88" fmla="*/ 5695848 w 12191999"/>
              <a:gd name="connsiteY88" fmla="*/ 1987528 h 2070165"/>
              <a:gd name="connsiteX89" fmla="*/ 5695848 w 12191999"/>
              <a:gd name="connsiteY89" fmla="*/ 2060362 h 2070165"/>
              <a:gd name="connsiteX90" fmla="*/ 5733078 w 12191999"/>
              <a:gd name="connsiteY90" fmla="*/ 2060362 h 2070165"/>
              <a:gd name="connsiteX91" fmla="*/ 5733078 w 12191999"/>
              <a:gd name="connsiteY91" fmla="*/ 1987528 h 2070165"/>
              <a:gd name="connsiteX92" fmla="*/ 4699491 w 12191999"/>
              <a:gd name="connsiteY92" fmla="*/ 1987528 h 2070165"/>
              <a:gd name="connsiteX93" fmla="*/ 4699491 w 12191999"/>
              <a:gd name="connsiteY93" fmla="*/ 2060362 h 2070165"/>
              <a:gd name="connsiteX94" fmla="*/ 4743820 w 12191999"/>
              <a:gd name="connsiteY94" fmla="*/ 2060362 h 2070165"/>
              <a:gd name="connsiteX95" fmla="*/ 4743820 w 12191999"/>
              <a:gd name="connsiteY95" fmla="*/ 1987528 h 2070165"/>
              <a:gd name="connsiteX96" fmla="*/ 4636694 w 12191999"/>
              <a:gd name="connsiteY96" fmla="*/ 1987528 h 2070165"/>
              <a:gd name="connsiteX97" fmla="*/ 4636694 w 12191999"/>
              <a:gd name="connsiteY97" fmla="*/ 2060362 h 2070165"/>
              <a:gd name="connsiteX98" fmla="*/ 4681020 w 12191999"/>
              <a:gd name="connsiteY98" fmla="*/ 2060362 h 2070165"/>
              <a:gd name="connsiteX99" fmla="*/ 4681020 w 12191999"/>
              <a:gd name="connsiteY99" fmla="*/ 1987528 h 2070165"/>
              <a:gd name="connsiteX100" fmla="*/ 4573897 w 12191999"/>
              <a:gd name="connsiteY100" fmla="*/ 1987528 h 2070165"/>
              <a:gd name="connsiteX101" fmla="*/ 4573897 w 12191999"/>
              <a:gd name="connsiteY101" fmla="*/ 2060362 h 2070165"/>
              <a:gd name="connsiteX102" fmla="*/ 4618223 w 12191999"/>
              <a:gd name="connsiteY102" fmla="*/ 2060362 h 2070165"/>
              <a:gd name="connsiteX103" fmla="*/ 4618223 w 12191999"/>
              <a:gd name="connsiteY103" fmla="*/ 1987528 h 2070165"/>
              <a:gd name="connsiteX104" fmla="*/ 4511099 w 12191999"/>
              <a:gd name="connsiteY104" fmla="*/ 1987528 h 2070165"/>
              <a:gd name="connsiteX105" fmla="*/ 4511099 w 12191999"/>
              <a:gd name="connsiteY105" fmla="*/ 2060362 h 2070165"/>
              <a:gd name="connsiteX106" fmla="*/ 4555424 w 12191999"/>
              <a:gd name="connsiteY106" fmla="*/ 2060362 h 2070165"/>
              <a:gd name="connsiteX107" fmla="*/ 4555424 w 12191999"/>
              <a:gd name="connsiteY107" fmla="*/ 1987528 h 2070165"/>
              <a:gd name="connsiteX108" fmla="*/ 4448302 w 12191999"/>
              <a:gd name="connsiteY108" fmla="*/ 1987528 h 2070165"/>
              <a:gd name="connsiteX109" fmla="*/ 4448302 w 12191999"/>
              <a:gd name="connsiteY109" fmla="*/ 2060362 h 2070165"/>
              <a:gd name="connsiteX110" fmla="*/ 4492627 w 12191999"/>
              <a:gd name="connsiteY110" fmla="*/ 2060362 h 2070165"/>
              <a:gd name="connsiteX111" fmla="*/ 4492627 w 12191999"/>
              <a:gd name="connsiteY111" fmla="*/ 1987528 h 2070165"/>
              <a:gd name="connsiteX112" fmla="*/ 5150487 w 12191999"/>
              <a:gd name="connsiteY112" fmla="*/ 1966428 h 2070165"/>
              <a:gd name="connsiteX113" fmla="*/ 5150487 w 12191999"/>
              <a:gd name="connsiteY113" fmla="*/ 2066081 h 2070165"/>
              <a:gd name="connsiteX114" fmla="*/ 5208929 w 12191999"/>
              <a:gd name="connsiteY114" fmla="*/ 2066081 h 2070165"/>
              <a:gd name="connsiteX115" fmla="*/ 5208929 w 12191999"/>
              <a:gd name="connsiteY115" fmla="*/ 1966428 h 2070165"/>
              <a:gd name="connsiteX116" fmla="*/ 5067695 w 12191999"/>
              <a:gd name="connsiteY116" fmla="*/ 1966428 h 2070165"/>
              <a:gd name="connsiteX117" fmla="*/ 5067695 w 12191999"/>
              <a:gd name="connsiteY117" fmla="*/ 2066081 h 2070165"/>
              <a:gd name="connsiteX118" fmla="*/ 5126136 w 12191999"/>
              <a:gd name="connsiteY118" fmla="*/ 2066081 h 2070165"/>
              <a:gd name="connsiteX119" fmla="*/ 5126136 w 12191999"/>
              <a:gd name="connsiteY119" fmla="*/ 1966428 h 2070165"/>
              <a:gd name="connsiteX120" fmla="*/ 4984899 w 12191999"/>
              <a:gd name="connsiteY120" fmla="*/ 1966428 h 2070165"/>
              <a:gd name="connsiteX121" fmla="*/ 4984899 w 12191999"/>
              <a:gd name="connsiteY121" fmla="*/ 2066081 h 2070165"/>
              <a:gd name="connsiteX122" fmla="*/ 5043342 w 12191999"/>
              <a:gd name="connsiteY122" fmla="*/ 2066081 h 2070165"/>
              <a:gd name="connsiteX123" fmla="*/ 5043342 w 12191999"/>
              <a:gd name="connsiteY123" fmla="*/ 1966428 h 2070165"/>
              <a:gd name="connsiteX124" fmla="*/ 4902107 w 12191999"/>
              <a:gd name="connsiteY124" fmla="*/ 1966428 h 2070165"/>
              <a:gd name="connsiteX125" fmla="*/ 4902107 w 12191999"/>
              <a:gd name="connsiteY125" fmla="*/ 2066081 h 2070165"/>
              <a:gd name="connsiteX126" fmla="*/ 4960549 w 12191999"/>
              <a:gd name="connsiteY126" fmla="*/ 2066081 h 2070165"/>
              <a:gd name="connsiteX127" fmla="*/ 4960549 w 12191999"/>
              <a:gd name="connsiteY127" fmla="*/ 1966428 h 2070165"/>
              <a:gd name="connsiteX128" fmla="*/ 4819315 w 12191999"/>
              <a:gd name="connsiteY128" fmla="*/ 1966428 h 2070165"/>
              <a:gd name="connsiteX129" fmla="*/ 4819315 w 12191999"/>
              <a:gd name="connsiteY129" fmla="*/ 2066081 h 2070165"/>
              <a:gd name="connsiteX130" fmla="*/ 4877755 w 12191999"/>
              <a:gd name="connsiteY130" fmla="*/ 2066081 h 2070165"/>
              <a:gd name="connsiteX131" fmla="*/ 4877755 w 12191999"/>
              <a:gd name="connsiteY131" fmla="*/ 1966428 h 2070165"/>
              <a:gd name="connsiteX132" fmla="*/ 1564956 w 12191999"/>
              <a:gd name="connsiteY132" fmla="*/ 1947382 h 2070165"/>
              <a:gd name="connsiteX133" fmla="*/ 2117227 w 12191999"/>
              <a:gd name="connsiteY133" fmla="*/ 1947382 h 2070165"/>
              <a:gd name="connsiteX134" fmla="*/ 2117227 w 12191999"/>
              <a:gd name="connsiteY134" fmla="*/ 2070165 h 2070165"/>
              <a:gd name="connsiteX135" fmla="*/ 2026883 w 12191999"/>
              <a:gd name="connsiteY135" fmla="*/ 2070165 h 2070165"/>
              <a:gd name="connsiteX136" fmla="*/ 2033332 w 12191999"/>
              <a:gd name="connsiteY136" fmla="*/ 2068180 h 2070165"/>
              <a:gd name="connsiteX137" fmla="*/ 2050628 w 12191999"/>
              <a:gd name="connsiteY137" fmla="*/ 2037156 h 2070165"/>
              <a:gd name="connsiteX138" fmla="*/ 1991576 w 12191999"/>
              <a:gd name="connsiteY138" fmla="*/ 1993281 h 2070165"/>
              <a:gd name="connsiteX139" fmla="*/ 1932523 w 12191999"/>
              <a:gd name="connsiteY139" fmla="*/ 2037156 h 2070165"/>
              <a:gd name="connsiteX140" fmla="*/ 1949820 w 12191999"/>
              <a:gd name="connsiteY140" fmla="*/ 2068180 h 2070165"/>
              <a:gd name="connsiteX141" fmla="*/ 1956269 w 12191999"/>
              <a:gd name="connsiteY141" fmla="*/ 2070165 h 2070165"/>
              <a:gd name="connsiteX142" fmla="*/ 1868601 w 12191999"/>
              <a:gd name="connsiteY142" fmla="*/ 2070165 h 2070165"/>
              <a:gd name="connsiteX143" fmla="*/ 1875051 w 12191999"/>
              <a:gd name="connsiteY143" fmla="*/ 2068180 h 2070165"/>
              <a:gd name="connsiteX144" fmla="*/ 1892346 w 12191999"/>
              <a:gd name="connsiteY144" fmla="*/ 2037156 h 2070165"/>
              <a:gd name="connsiteX145" fmla="*/ 1833294 w 12191999"/>
              <a:gd name="connsiteY145" fmla="*/ 1993281 h 2070165"/>
              <a:gd name="connsiteX146" fmla="*/ 1774242 w 12191999"/>
              <a:gd name="connsiteY146" fmla="*/ 2037156 h 2070165"/>
              <a:gd name="connsiteX147" fmla="*/ 1791538 w 12191999"/>
              <a:gd name="connsiteY147" fmla="*/ 2068180 h 2070165"/>
              <a:gd name="connsiteX148" fmla="*/ 1797987 w 12191999"/>
              <a:gd name="connsiteY148" fmla="*/ 2070165 h 2070165"/>
              <a:gd name="connsiteX149" fmla="*/ 1710320 w 12191999"/>
              <a:gd name="connsiteY149" fmla="*/ 2070165 h 2070165"/>
              <a:gd name="connsiteX150" fmla="*/ 1716769 w 12191999"/>
              <a:gd name="connsiteY150" fmla="*/ 2068180 h 2070165"/>
              <a:gd name="connsiteX151" fmla="*/ 1734065 w 12191999"/>
              <a:gd name="connsiteY151" fmla="*/ 2037156 h 2070165"/>
              <a:gd name="connsiteX152" fmla="*/ 1675013 w 12191999"/>
              <a:gd name="connsiteY152" fmla="*/ 1993281 h 2070165"/>
              <a:gd name="connsiteX153" fmla="*/ 1615960 w 12191999"/>
              <a:gd name="connsiteY153" fmla="*/ 2037156 h 2070165"/>
              <a:gd name="connsiteX154" fmla="*/ 1633257 w 12191999"/>
              <a:gd name="connsiteY154" fmla="*/ 2068180 h 2070165"/>
              <a:gd name="connsiteX155" fmla="*/ 1639706 w 12191999"/>
              <a:gd name="connsiteY155" fmla="*/ 2070165 h 2070165"/>
              <a:gd name="connsiteX156" fmla="*/ 1564956 w 12191999"/>
              <a:gd name="connsiteY156" fmla="*/ 2070165 h 2070165"/>
              <a:gd name="connsiteX157" fmla="*/ 8483306 w 12191999"/>
              <a:gd name="connsiteY157" fmla="*/ 1910593 h 2070165"/>
              <a:gd name="connsiteX158" fmla="*/ 8472009 w 12191999"/>
              <a:gd name="connsiteY158" fmla="*/ 1918986 h 2070165"/>
              <a:gd name="connsiteX159" fmla="*/ 8472009 w 12191999"/>
              <a:gd name="connsiteY159" fmla="*/ 1952560 h 2070165"/>
              <a:gd name="connsiteX160" fmla="*/ 8483306 w 12191999"/>
              <a:gd name="connsiteY160" fmla="*/ 1960954 h 2070165"/>
              <a:gd name="connsiteX161" fmla="*/ 9012984 w 12191999"/>
              <a:gd name="connsiteY161" fmla="*/ 1960954 h 2070165"/>
              <a:gd name="connsiteX162" fmla="*/ 9024281 w 12191999"/>
              <a:gd name="connsiteY162" fmla="*/ 1952560 h 2070165"/>
              <a:gd name="connsiteX163" fmla="*/ 9024281 w 12191999"/>
              <a:gd name="connsiteY163" fmla="*/ 1918986 h 2070165"/>
              <a:gd name="connsiteX164" fmla="*/ 9012984 w 12191999"/>
              <a:gd name="connsiteY164" fmla="*/ 1910593 h 2070165"/>
              <a:gd name="connsiteX165" fmla="*/ 6837698 w 12191999"/>
              <a:gd name="connsiteY165" fmla="*/ 1910593 h 2070165"/>
              <a:gd name="connsiteX166" fmla="*/ 6826401 w 12191999"/>
              <a:gd name="connsiteY166" fmla="*/ 1918986 h 2070165"/>
              <a:gd name="connsiteX167" fmla="*/ 6826401 w 12191999"/>
              <a:gd name="connsiteY167" fmla="*/ 1952560 h 2070165"/>
              <a:gd name="connsiteX168" fmla="*/ 6837698 w 12191999"/>
              <a:gd name="connsiteY168" fmla="*/ 1960954 h 2070165"/>
              <a:gd name="connsiteX169" fmla="*/ 7367375 w 12191999"/>
              <a:gd name="connsiteY169" fmla="*/ 1960954 h 2070165"/>
              <a:gd name="connsiteX170" fmla="*/ 7378673 w 12191999"/>
              <a:gd name="connsiteY170" fmla="*/ 1952560 h 2070165"/>
              <a:gd name="connsiteX171" fmla="*/ 7378673 w 12191999"/>
              <a:gd name="connsiteY171" fmla="*/ 1918986 h 2070165"/>
              <a:gd name="connsiteX172" fmla="*/ 7367375 w 12191999"/>
              <a:gd name="connsiteY172" fmla="*/ 1910593 h 2070165"/>
              <a:gd name="connsiteX173" fmla="*/ 3824872 w 12191999"/>
              <a:gd name="connsiteY173" fmla="*/ 1910593 h 2070165"/>
              <a:gd name="connsiteX174" fmla="*/ 3813574 w 12191999"/>
              <a:gd name="connsiteY174" fmla="*/ 1918986 h 2070165"/>
              <a:gd name="connsiteX175" fmla="*/ 3813574 w 12191999"/>
              <a:gd name="connsiteY175" fmla="*/ 1952560 h 2070165"/>
              <a:gd name="connsiteX176" fmla="*/ 3824872 w 12191999"/>
              <a:gd name="connsiteY176" fmla="*/ 1960954 h 2070165"/>
              <a:gd name="connsiteX177" fmla="*/ 4354548 w 12191999"/>
              <a:gd name="connsiteY177" fmla="*/ 1960954 h 2070165"/>
              <a:gd name="connsiteX178" fmla="*/ 4365844 w 12191999"/>
              <a:gd name="connsiteY178" fmla="*/ 1952560 h 2070165"/>
              <a:gd name="connsiteX179" fmla="*/ 4365844 w 12191999"/>
              <a:gd name="connsiteY179" fmla="*/ 1918986 h 2070165"/>
              <a:gd name="connsiteX180" fmla="*/ 4354548 w 12191999"/>
              <a:gd name="connsiteY180" fmla="*/ 1910593 h 2070165"/>
              <a:gd name="connsiteX181" fmla="*/ 5565925 w 12191999"/>
              <a:gd name="connsiteY181" fmla="*/ 1907512 h 2070165"/>
              <a:gd name="connsiteX182" fmla="*/ 5565925 w 12191999"/>
              <a:gd name="connsiteY182" fmla="*/ 2007165 h 2070165"/>
              <a:gd name="connsiteX183" fmla="*/ 5624365 w 12191999"/>
              <a:gd name="connsiteY183" fmla="*/ 2007165 h 2070165"/>
              <a:gd name="connsiteX184" fmla="*/ 5624365 w 12191999"/>
              <a:gd name="connsiteY184" fmla="*/ 1907512 h 2070165"/>
              <a:gd name="connsiteX185" fmla="*/ 5483131 w 12191999"/>
              <a:gd name="connsiteY185" fmla="*/ 1907512 h 2070165"/>
              <a:gd name="connsiteX186" fmla="*/ 5483131 w 12191999"/>
              <a:gd name="connsiteY186" fmla="*/ 2007165 h 2070165"/>
              <a:gd name="connsiteX187" fmla="*/ 5541572 w 12191999"/>
              <a:gd name="connsiteY187" fmla="*/ 2007165 h 2070165"/>
              <a:gd name="connsiteX188" fmla="*/ 5541572 w 12191999"/>
              <a:gd name="connsiteY188" fmla="*/ 1907512 h 2070165"/>
              <a:gd name="connsiteX189" fmla="*/ 5400338 w 12191999"/>
              <a:gd name="connsiteY189" fmla="*/ 1907512 h 2070165"/>
              <a:gd name="connsiteX190" fmla="*/ 5400338 w 12191999"/>
              <a:gd name="connsiteY190" fmla="*/ 2007165 h 2070165"/>
              <a:gd name="connsiteX191" fmla="*/ 5458778 w 12191999"/>
              <a:gd name="connsiteY191" fmla="*/ 2007165 h 2070165"/>
              <a:gd name="connsiteX192" fmla="*/ 5458778 w 12191999"/>
              <a:gd name="connsiteY192" fmla="*/ 1907512 h 2070165"/>
              <a:gd name="connsiteX193" fmla="*/ 5317545 w 12191999"/>
              <a:gd name="connsiteY193" fmla="*/ 1907512 h 2070165"/>
              <a:gd name="connsiteX194" fmla="*/ 5317545 w 12191999"/>
              <a:gd name="connsiteY194" fmla="*/ 2007165 h 2070165"/>
              <a:gd name="connsiteX195" fmla="*/ 5375987 w 12191999"/>
              <a:gd name="connsiteY195" fmla="*/ 2007165 h 2070165"/>
              <a:gd name="connsiteX196" fmla="*/ 5375987 w 12191999"/>
              <a:gd name="connsiteY196" fmla="*/ 1907512 h 2070165"/>
              <a:gd name="connsiteX197" fmla="*/ 5234751 w 12191999"/>
              <a:gd name="connsiteY197" fmla="*/ 1907512 h 2070165"/>
              <a:gd name="connsiteX198" fmla="*/ 5234751 w 12191999"/>
              <a:gd name="connsiteY198" fmla="*/ 2007165 h 2070165"/>
              <a:gd name="connsiteX199" fmla="*/ 5293192 w 12191999"/>
              <a:gd name="connsiteY199" fmla="*/ 2007165 h 2070165"/>
              <a:gd name="connsiteX200" fmla="*/ 5293192 w 12191999"/>
              <a:gd name="connsiteY200" fmla="*/ 1907512 h 2070165"/>
              <a:gd name="connsiteX201" fmla="*/ 9805043 w 12191999"/>
              <a:gd name="connsiteY201" fmla="*/ 1907170 h 2070165"/>
              <a:gd name="connsiteX202" fmla="*/ 9805043 w 12191999"/>
              <a:gd name="connsiteY202" fmla="*/ 2030795 h 2070165"/>
              <a:gd name="connsiteX203" fmla="*/ 9890562 w 12191999"/>
              <a:gd name="connsiteY203" fmla="*/ 2030795 h 2070165"/>
              <a:gd name="connsiteX204" fmla="*/ 9890562 w 12191999"/>
              <a:gd name="connsiteY204" fmla="*/ 1907170 h 2070165"/>
              <a:gd name="connsiteX205" fmla="*/ 46834 w 12191999"/>
              <a:gd name="connsiteY205" fmla="*/ 1907170 h 2070165"/>
              <a:gd name="connsiteX206" fmla="*/ 46834 w 12191999"/>
              <a:gd name="connsiteY206" fmla="*/ 2030795 h 2070165"/>
              <a:gd name="connsiteX207" fmla="*/ 132354 w 12191999"/>
              <a:gd name="connsiteY207" fmla="*/ 2030795 h 2070165"/>
              <a:gd name="connsiteX208" fmla="*/ 132354 w 12191999"/>
              <a:gd name="connsiteY208" fmla="*/ 1907170 h 2070165"/>
              <a:gd name="connsiteX209" fmla="*/ 9444482 w 12191999"/>
              <a:gd name="connsiteY209" fmla="*/ 1901206 h 2070165"/>
              <a:gd name="connsiteX210" fmla="*/ 9444482 w 12191999"/>
              <a:gd name="connsiteY210" fmla="*/ 1993558 h 2070165"/>
              <a:gd name="connsiteX211" fmla="*/ 9643306 w 12191999"/>
              <a:gd name="connsiteY211" fmla="*/ 1993558 h 2070165"/>
              <a:gd name="connsiteX212" fmla="*/ 9643306 w 12191999"/>
              <a:gd name="connsiteY212" fmla="*/ 1901206 h 2070165"/>
              <a:gd name="connsiteX213" fmla="*/ 9171376 w 12191999"/>
              <a:gd name="connsiteY213" fmla="*/ 1901206 h 2070165"/>
              <a:gd name="connsiteX214" fmla="*/ 9171376 w 12191999"/>
              <a:gd name="connsiteY214" fmla="*/ 1993558 h 2070165"/>
              <a:gd name="connsiteX215" fmla="*/ 9370200 w 12191999"/>
              <a:gd name="connsiteY215" fmla="*/ 1993558 h 2070165"/>
              <a:gd name="connsiteX216" fmla="*/ 9370200 w 12191999"/>
              <a:gd name="connsiteY216" fmla="*/ 1901206 h 2070165"/>
              <a:gd name="connsiteX217" fmla="*/ 2868734 w 12191999"/>
              <a:gd name="connsiteY217" fmla="*/ 1898580 h 2070165"/>
              <a:gd name="connsiteX218" fmla="*/ 2804611 w 12191999"/>
              <a:gd name="connsiteY218" fmla="*/ 1946222 h 2070165"/>
              <a:gd name="connsiteX219" fmla="*/ 2868734 w 12191999"/>
              <a:gd name="connsiteY219" fmla="*/ 1993864 h 2070165"/>
              <a:gd name="connsiteX220" fmla="*/ 2932855 w 12191999"/>
              <a:gd name="connsiteY220" fmla="*/ 1946222 h 2070165"/>
              <a:gd name="connsiteX221" fmla="*/ 2868734 w 12191999"/>
              <a:gd name="connsiteY221" fmla="*/ 1898580 h 2070165"/>
              <a:gd name="connsiteX222" fmla="*/ 2589672 w 12191999"/>
              <a:gd name="connsiteY222" fmla="*/ 1895650 h 2070165"/>
              <a:gd name="connsiteX223" fmla="*/ 2525550 w 12191999"/>
              <a:gd name="connsiteY223" fmla="*/ 1943292 h 2070165"/>
              <a:gd name="connsiteX224" fmla="*/ 2589672 w 12191999"/>
              <a:gd name="connsiteY224" fmla="*/ 1990933 h 2070165"/>
              <a:gd name="connsiteX225" fmla="*/ 2653794 w 12191999"/>
              <a:gd name="connsiteY225" fmla="*/ 1943292 h 2070165"/>
              <a:gd name="connsiteX226" fmla="*/ 2589672 w 12191999"/>
              <a:gd name="connsiteY226" fmla="*/ 1895650 h 2070165"/>
              <a:gd name="connsiteX227" fmla="*/ 7456345 w 12191999"/>
              <a:gd name="connsiteY227" fmla="*/ 1877325 h 2070165"/>
              <a:gd name="connsiteX228" fmla="*/ 7442092 w 12191999"/>
              <a:gd name="connsiteY228" fmla="*/ 1887915 h 2070165"/>
              <a:gd name="connsiteX229" fmla="*/ 7442092 w 12191999"/>
              <a:gd name="connsiteY229" fmla="*/ 1930273 h 2070165"/>
              <a:gd name="connsiteX230" fmla="*/ 7456345 w 12191999"/>
              <a:gd name="connsiteY230" fmla="*/ 1940863 h 2070165"/>
              <a:gd name="connsiteX231" fmla="*/ 7824762 w 12191999"/>
              <a:gd name="connsiteY231" fmla="*/ 1940863 h 2070165"/>
              <a:gd name="connsiteX232" fmla="*/ 7839015 w 12191999"/>
              <a:gd name="connsiteY232" fmla="*/ 1930273 h 2070165"/>
              <a:gd name="connsiteX233" fmla="*/ 7839015 w 12191999"/>
              <a:gd name="connsiteY233" fmla="*/ 1887915 h 2070165"/>
              <a:gd name="connsiteX234" fmla="*/ 7824762 w 12191999"/>
              <a:gd name="connsiteY234" fmla="*/ 1877325 h 2070165"/>
              <a:gd name="connsiteX235" fmla="*/ 12117009 w 12191999"/>
              <a:gd name="connsiteY235" fmla="*/ 1861979 h 2070165"/>
              <a:gd name="connsiteX236" fmla="*/ 12117009 w 12191999"/>
              <a:gd name="connsiteY236" fmla="*/ 1934814 h 2070165"/>
              <a:gd name="connsiteX237" fmla="*/ 12154265 w 12191999"/>
              <a:gd name="connsiteY237" fmla="*/ 1934814 h 2070165"/>
              <a:gd name="connsiteX238" fmla="*/ 12154265 w 12191999"/>
              <a:gd name="connsiteY238" fmla="*/ 1861979 h 2070165"/>
              <a:gd name="connsiteX239" fmla="*/ 12064227 w 12191999"/>
              <a:gd name="connsiteY239" fmla="*/ 1861979 h 2070165"/>
              <a:gd name="connsiteX240" fmla="*/ 12064227 w 12191999"/>
              <a:gd name="connsiteY240" fmla="*/ 1934814 h 2070165"/>
              <a:gd name="connsiteX241" fmla="*/ 12101484 w 12191999"/>
              <a:gd name="connsiteY241" fmla="*/ 1934814 h 2070165"/>
              <a:gd name="connsiteX242" fmla="*/ 12101484 w 12191999"/>
              <a:gd name="connsiteY242" fmla="*/ 1861979 h 2070165"/>
              <a:gd name="connsiteX243" fmla="*/ 12011446 w 12191999"/>
              <a:gd name="connsiteY243" fmla="*/ 1861979 h 2070165"/>
              <a:gd name="connsiteX244" fmla="*/ 12011446 w 12191999"/>
              <a:gd name="connsiteY244" fmla="*/ 1934814 h 2070165"/>
              <a:gd name="connsiteX245" fmla="*/ 12048702 w 12191999"/>
              <a:gd name="connsiteY245" fmla="*/ 1934814 h 2070165"/>
              <a:gd name="connsiteX246" fmla="*/ 12048702 w 12191999"/>
              <a:gd name="connsiteY246" fmla="*/ 1861979 h 2070165"/>
              <a:gd name="connsiteX247" fmla="*/ 11958667 w 12191999"/>
              <a:gd name="connsiteY247" fmla="*/ 1861979 h 2070165"/>
              <a:gd name="connsiteX248" fmla="*/ 11958667 w 12191999"/>
              <a:gd name="connsiteY248" fmla="*/ 1934814 h 2070165"/>
              <a:gd name="connsiteX249" fmla="*/ 11995923 w 12191999"/>
              <a:gd name="connsiteY249" fmla="*/ 1934814 h 2070165"/>
              <a:gd name="connsiteX250" fmla="*/ 11995923 w 12191999"/>
              <a:gd name="connsiteY250" fmla="*/ 1861979 h 2070165"/>
              <a:gd name="connsiteX251" fmla="*/ 11905885 w 12191999"/>
              <a:gd name="connsiteY251" fmla="*/ 1861979 h 2070165"/>
              <a:gd name="connsiteX252" fmla="*/ 11905885 w 12191999"/>
              <a:gd name="connsiteY252" fmla="*/ 1934814 h 2070165"/>
              <a:gd name="connsiteX253" fmla="*/ 11943142 w 12191999"/>
              <a:gd name="connsiteY253" fmla="*/ 1934814 h 2070165"/>
              <a:gd name="connsiteX254" fmla="*/ 11943142 w 12191999"/>
              <a:gd name="connsiteY254" fmla="*/ 1861979 h 2070165"/>
              <a:gd name="connsiteX255" fmla="*/ 6702656 w 12191999"/>
              <a:gd name="connsiteY255" fmla="*/ 1861979 h 2070165"/>
              <a:gd name="connsiteX256" fmla="*/ 6702656 w 12191999"/>
              <a:gd name="connsiteY256" fmla="*/ 1934814 h 2070165"/>
              <a:gd name="connsiteX257" fmla="*/ 6739886 w 12191999"/>
              <a:gd name="connsiteY257" fmla="*/ 1934814 h 2070165"/>
              <a:gd name="connsiteX258" fmla="*/ 6739886 w 12191999"/>
              <a:gd name="connsiteY258" fmla="*/ 1861979 h 2070165"/>
              <a:gd name="connsiteX259" fmla="*/ 6649915 w 12191999"/>
              <a:gd name="connsiteY259" fmla="*/ 1861979 h 2070165"/>
              <a:gd name="connsiteX260" fmla="*/ 6649915 w 12191999"/>
              <a:gd name="connsiteY260" fmla="*/ 1934814 h 2070165"/>
              <a:gd name="connsiteX261" fmla="*/ 6687144 w 12191999"/>
              <a:gd name="connsiteY261" fmla="*/ 1934814 h 2070165"/>
              <a:gd name="connsiteX262" fmla="*/ 6687144 w 12191999"/>
              <a:gd name="connsiteY262" fmla="*/ 1861979 h 2070165"/>
              <a:gd name="connsiteX263" fmla="*/ 6597173 w 12191999"/>
              <a:gd name="connsiteY263" fmla="*/ 1861979 h 2070165"/>
              <a:gd name="connsiteX264" fmla="*/ 6597173 w 12191999"/>
              <a:gd name="connsiteY264" fmla="*/ 1934814 h 2070165"/>
              <a:gd name="connsiteX265" fmla="*/ 6634402 w 12191999"/>
              <a:gd name="connsiteY265" fmla="*/ 1934814 h 2070165"/>
              <a:gd name="connsiteX266" fmla="*/ 6634402 w 12191999"/>
              <a:gd name="connsiteY266" fmla="*/ 1861979 h 2070165"/>
              <a:gd name="connsiteX267" fmla="*/ 6544431 w 12191999"/>
              <a:gd name="connsiteY267" fmla="*/ 1861979 h 2070165"/>
              <a:gd name="connsiteX268" fmla="*/ 6544431 w 12191999"/>
              <a:gd name="connsiteY268" fmla="*/ 1934814 h 2070165"/>
              <a:gd name="connsiteX269" fmla="*/ 6581659 w 12191999"/>
              <a:gd name="connsiteY269" fmla="*/ 1934814 h 2070165"/>
              <a:gd name="connsiteX270" fmla="*/ 6581659 w 12191999"/>
              <a:gd name="connsiteY270" fmla="*/ 1861979 h 2070165"/>
              <a:gd name="connsiteX271" fmla="*/ 6491689 w 12191999"/>
              <a:gd name="connsiteY271" fmla="*/ 1861979 h 2070165"/>
              <a:gd name="connsiteX272" fmla="*/ 6491689 w 12191999"/>
              <a:gd name="connsiteY272" fmla="*/ 1934814 h 2070165"/>
              <a:gd name="connsiteX273" fmla="*/ 6528917 w 12191999"/>
              <a:gd name="connsiteY273" fmla="*/ 1934814 h 2070165"/>
              <a:gd name="connsiteX274" fmla="*/ 6528917 w 12191999"/>
              <a:gd name="connsiteY274" fmla="*/ 1861979 h 2070165"/>
              <a:gd name="connsiteX275" fmla="*/ 5906817 w 12191999"/>
              <a:gd name="connsiteY275" fmla="*/ 1861979 h 2070165"/>
              <a:gd name="connsiteX276" fmla="*/ 5906817 w 12191999"/>
              <a:gd name="connsiteY276" fmla="*/ 1934814 h 2070165"/>
              <a:gd name="connsiteX277" fmla="*/ 5944045 w 12191999"/>
              <a:gd name="connsiteY277" fmla="*/ 1934814 h 2070165"/>
              <a:gd name="connsiteX278" fmla="*/ 5944045 w 12191999"/>
              <a:gd name="connsiteY278" fmla="*/ 1861979 h 2070165"/>
              <a:gd name="connsiteX279" fmla="*/ 5854075 w 12191999"/>
              <a:gd name="connsiteY279" fmla="*/ 1861979 h 2070165"/>
              <a:gd name="connsiteX280" fmla="*/ 5854075 w 12191999"/>
              <a:gd name="connsiteY280" fmla="*/ 1934814 h 2070165"/>
              <a:gd name="connsiteX281" fmla="*/ 5891303 w 12191999"/>
              <a:gd name="connsiteY281" fmla="*/ 1934814 h 2070165"/>
              <a:gd name="connsiteX282" fmla="*/ 5891303 w 12191999"/>
              <a:gd name="connsiteY282" fmla="*/ 1861979 h 2070165"/>
              <a:gd name="connsiteX283" fmla="*/ 5801332 w 12191999"/>
              <a:gd name="connsiteY283" fmla="*/ 1861979 h 2070165"/>
              <a:gd name="connsiteX284" fmla="*/ 5801332 w 12191999"/>
              <a:gd name="connsiteY284" fmla="*/ 1934814 h 2070165"/>
              <a:gd name="connsiteX285" fmla="*/ 5838561 w 12191999"/>
              <a:gd name="connsiteY285" fmla="*/ 1934814 h 2070165"/>
              <a:gd name="connsiteX286" fmla="*/ 5838561 w 12191999"/>
              <a:gd name="connsiteY286" fmla="*/ 1861979 h 2070165"/>
              <a:gd name="connsiteX287" fmla="*/ 5748590 w 12191999"/>
              <a:gd name="connsiteY287" fmla="*/ 1861979 h 2070165"/>
              <a:gd name="connsiteX288" fmla="*/ 5748590 w 12191999"/>
              <a:gd name="connsiteY288" fmla="*/ 1934814 h 2070165"/>
              <a:gd name="connsiteX289" fmla="*/ 5785819 w 12191999"/>
              <a:gd name="connsiteY289" fmla="*/ 1934814 h 2070165"/>
              <a:gd name="connsiteX290" fmla="*/ 5785819 w 12191999"/>
              <a:gd name="connsiteY290" fmla="*/ 1861979 h 2070165"/>
              <a:gd name="connsiteX291" fmla="*/ 5695848 w 12191999"/>
              <a:gd name="connsiteY291" fmla="*/ 1861979 h 2070165"/>
              <a:gd name="connsiteX292" fmla="*/ 5695848 w 12191999"/>
              <a:gd name="connsiteY292" fmla="*/ 1934814 h 2070165"/>
              <a:gd name="connsiteX293" fmla="*/ 5733078 w 12191999"/>
              <a:gd name="connsiteY293" fmla="*/ 1934814 h 2070165"/>
              <a:gd name="connsiteX294" fmla="*/ 5733078 w 12191999"/>
              <a:gd name="connsiteY294" fmla="*/ 1861979 h 2070165"/>
              <a:gd name="connsiteX295" fmla="*/ 4699491 w 12191999"/>
              <a:gd name="connsiteY295" fmla="*/ 1861979 h 2070165"/>
              <a:gd name="connsiteX296" fmla="*/ 4699491 w 12191999"/>
              <a:gd name="connsiteY296" fmla="*/ 1934814 h 2070165"/>
              <a:gd name="connsiteX297" fmla="*/ 4743820 w 12191999"/>
              <a:gd name="connsiteY297" fmla="*/ 1934814 h 2070165"/>
              <a:gd name="connsiteX298" fmla="*/ 4743820 w 12191999"/>
              <a:gd name="connsiteY298" fmla="*/ 1861979 h 2070165"/>
              <a:gd name="connsiteX299" fmla="*/ 4636694 w 12191999"/>
              <a:gd name="connsiteY299" fmla="*/ 1861979 h 2070165"/>
              <a:gd name="connsiteX300" fmla="*/ 4636694 w 12191999"/>
              <a:gd name="connsiteY300" fmla="*/ 1934814 h 2070165"/>
              <a:gd name="connsiteX301" fmla="*/ 4681020 w 12191999"/>
              <a:gd name="connsiteY301" fmla="*/ 1934814 h 2070165"/>
              <a:gd name="connsiteX302" fmla="*/ 4681020 w 12191999"/>
              <a:gd name="connsiteY302" fmla="*/ 1861979 h 2070165"/>
              <a:gd name="connsiteX303" fmla="*/ 4573897 w 12191999"/>
              <a:gd name="connsiteY303" fmla="*/ 1861979 h 2070165"/>
              <a:gd name="connsiteX304" fmla="*/ 4573897 w 12191999"/>
              <a:gd name="connsiteY304" fmla="*/ 1934814 h 2070165"/>
              <a:gd name="connsiteX305" fmla="*/ 4618223 w 12191999"/>
              <a:gd name="connsiteY305" fmla="*/ 1934814 h 2070165"/>
              <a:gd name="connsiteX306" fmla="*/ 4618223 w 12191999"/>
              <a:gd name="connsiteY306" fmla="*/ 1861979 h 2070165"/>
              <a:gd name="connsiteX307" fmla="*/ 4511099 w 12191999"/>
              <a:gd name="connsiteY307" fmla="*/ 1861979 h 2070165"/>
              <a:gd name="connsiteX308" fmla="*/ 4511099 w 12191999"/>
              <a:gd name="connsiteY308" fmla="*/ 1934814 h 2070165"/>
              <a:gd name="connsiteX309" fmla="*/ 4555424 w 12191999"/>
              <a:gd name="connsiteY309" fmla="*/ 1934814 h 2070165"/>
              <a:gd name="connsiteX310" fmla="*/ 4555424 w 12191999"/>
              <a:gd name="connsiteY310" fmla="*/ 1861979 h 2070165"/>
              <a:gd name="connsiteX311" fmla="*/ 4448302 w 12191999"/>
              <a:gd name="connsiteY311" fmla="*/ 1861979 h 2070165"/>
              <a:gd name="connsiteX312" fmla="*/ 4448302 w 12191999"/>
              <a:gd name="connsiteY312" fmla="*/ 1934814 h 2070165"/>
              <a:gd name="connsiteX313" fmla="*/ 4492627 w 12191999"/>
              <a:gd name="connsiteY313" fmla="*/ 1934814 h 2070165"/>
              <a:gd name="connsiteX314" fmla="*/ 4492627 w 12191999"/>
              <a:gd name="connsiteY314" fmla="*/ 1861979 h 2070165"/>
              <a:gd name="connsiteX315" fmla="*/ 5150487 w 12191999"/>
              <a:gd name="connsiteY315" fmla="*/ 1848597 h 2070165"/>
              <a:gd name="connsiteX316" fmla="*/ 5150487 w 12191999"/>
              <a:gd name="connsiteY316" fmla="*/ 1948250 h 2070165"/>
              <a:gd name="connsiteX317" fmla="*/ 5208929 w 12191999"/>
              <a:gd name="connsiteY317" fmla="*/ 1948250 h 2070165"/>
              <a:gd name="connsiteX318" fmla="*/ 5208929 w 12191999"/>
              <a:gd name="connsiteY318" fmla="*/ 1848597 h 2070165"/>
              <a:gd name="connsiteX319" fmla="*/ 5067695 w 12191999"/>
              <a:gd name="connsiteY319" fmla="*/ 1848597 h 2070165"/>
              <a:gd name="connsiteX320" fmla="*/ 5067695 w 12191999"/>
              <a:gd name="connsiteY320" fmla="*/ 1948250 h 2070165"/>
              <a:gd name="connsiteX321" fmla="*/ 5126136 w 12191999"/>
              <a:gd name="connsiteY321" fmla="*/ 1948250 h 2070165"/>
              <a:gd name="connsiteX322" fmla="*/ 5126136 w 12191999"/>
              <a:gd name="connsiteY322" fmla="*/ 1848597 h 2070165"/>
              <a:gd name="connsiteX323" fmla="*/ 4984899 w 12191999"/>
              <a:gd name="connsiteY323" fmla="*/ 1848597 h 2070165"/>
              <a:gd name="connsiteX324" fmla="*/ 4984899 w 12191999"/>
              <a:gd name="connsiteY324" fmla="*/ 1948250 h 2070165"/>
              <a:gd name="connsiteX325" fmla="*/ 5043342 w 12191999"/>
              <a:gd name="connsiteY325" fmla="*/ 1948250 h 2070165"/>
              <a:gd name="connsiteX326" fmla="*/ 5043342 w 12191999"/>
              <a:gd name="connsiteY326" fmla="*/ 1848597 h 2070165"/>
              <a:gd name="connsiteX327" fmla="*/ 4902107 w 12191999"/>
              <a:gd name="connsiteY327" fmla="*/ 1848597 h 2070165"/>
              <a:gd name="connsiteX328" fmla="*/ 4902107 w 12191999"/>
              <a:gd name="connsiteY328" fmla="*/ 1948250 h 2070165"/>
              <a:gd name="connsiteX329" fmla="*/ 4960549 w 12191999"/>
              <a:gd name="connsiteY329" fmla="*/ 1948250 h 2070165"/>
              <a:gd name="connsiteX330" fmla="*/ 4960549 w 12191999"/>
              <a:gd name="connsiteY330" fmla="*/ 1848597 h 2070165"/>
              <a:gd name="connsiteX331" fmla="*/ 4819315 w 12191999"/>
              <a:gd name="connsiteY331" fmla="*/ 1848597 h 2070165"/>
              <a:gd name="connsiteX332" fmla="*/ 4819315 w 12191999"/>
              <a:gd name="connsiteY332" fmla="*/ 1948250 h 2070165"/>
              <a:gd name="connsiteX333" fmla="*/ 4877755 w 12191999"/>
              <a:gd name="connsiteY333" fmla="*/ 1948250 h 2070165"/>
              <a:gd name="connsiteX334" fmla="*/ 4877755 w 12191999"/>
              <a:gd name="connsiteY334" fmla="*/ 1848597 h 2070165"/>
              <a:gd name="connsiteX335" fmla="*/ 6351644 w 12191999"/>
              <a:gd name="connsiteY335" fmla="*/ 1841443 h 2070165"/>
              <a:gd name="connsiteX336" fmla="*/ 6351644 w 12191999"/>
              <a:gd name="connsiteY336" fmla="*/ 1941096 h 2070165"/>
              <a:gd name="connsiteX337" fmla="*/ 6410085 w 12191999"/>
              <a:gd name="connsiteY337" fmla="*/ 1941096 h 2070165"/>
              <a:gd name="connsiteX338" fmla="*/ 6410085 w 12191999"/>
              <a:gd name="connsiteY338" fmla="*/ 1841443 h 2070165"/>
              <a:gd name="connsiteX339" fmla="*/ 6268849 w 12191999"/>
              <a:gd name="connsiteY339" fmla="*/ 1841443 h 2070165"/>
              <a:gd name="connsiteX340" fmla="*/ 6268849 w 12191999"/>
              <a:gd name="connsiteY340" fmla="*/ 1941096 h 2070165"/>
              <a:gd name="connsiteX341" fmla="*/ 6327291 w 12191999"/>
              <a:gd name="connsiteY341" fmla="*/ 1941096 h 2070165"/>
              <a:gd name="connsiteX342" fmla="*/ 6327291 w 12191999"/>
              <a:gd name="connsiteY342" fmla="*/ 1841443 h 2070165"/>
              <a:gd name="connsiteX343" fmla="*/ 6186056 w 12191999"/>
              <a:gd name="connsiteY343" fmla="*/ 1841443 h 2070165"/>
              <a:gd name="connsiteX344" fmla="*/ 6186056 w 12191999"/>
              <a:gd name="connsiteY344" fmla="*/ 1941096 h 2070165"/>
              <a:gd name="connsiteX345" fmla="*/ 6244498 w 12191999"/>
              <a:gd name="connsiteY345" fmla="*/ 1941096 h 2070165"/>
              <a:gd name="connsiteX346" fmla="*/ 6244498 w 12191999"/>
              <a:gd name="connsiteY346" fmla="*/ 1841443 h 2070165"/>
              <a:gd name="connsiteX347" fmla="*/ 6103264 w 12191999"/>
              <a:gd name="connsiteY347" fmla="*/ 1841443 h 2070165"/>
              <a:gd name="connsiteX348" fmla="*/ 6103264 w 12191999"/>
              <a:gd name="connsiteY348" fmla="*/ 1941096 h 2070165"/>
              <a:gd name="connsiteX349" fmla="*/ 6161704 w 12191999"/>
              <a:gd name="connsiteY349" fmla="*/ 1941096 h 2070165"/>
              <a:gd name="connsiteX350" fmla="*/ 6161704 w 12191999"/>
              <a:gd name="connsiteY350" fmla="*/ 1841443 h 2070165"/>
              <a:gd name="connsiteX351" fmla="*/ 6020469 w 12191999"/>
              <a:gd name="connsiteY351" fmla="*/ 1841443 h 2070165"/>
              <a:gd name="connsiteX352" fmla="*/ 6020469 w 12191999"/>
              <a:gd name="connsiteY352" fmla="*/ 1941096 h 2070165"/>
              <a:gd name="connsiteX353" fmla="*/ 6078911 w 12191999"/>
              <a:gd name="connsiteY353" fmla="*/ 1941096 h 2070165"/>
              <a:gd name="connsiteX354" fmla="*/ 6078911 w 12191999"/>
              <a:gd name="connsiteY354" fmla="*/ 1841443 h 2070165"/>
              <a:gd name="connsiteX355" fmla="*/ 8483306 w 12191999"/>
              <a:gd name="connsiteY355" fmla="*/ 1809097 h 2070165"/>
              <a:gd name="connsiteX356" fmla="*/ 8472009 w 12191999"/>
              <a:gd name="connsiteY356" fmla="*/ 1817491 h 2070165"/>
              <a:gd name="connsiteX357" fmla="*/ 8472009 w 12191999"/>
              <a:gd name="connsiteY357" fmla="*/ 1851065 h 2070165"/>
              <a:gd name="connsiteX358" fmla="*/ 8483306 w 12191999"/>
              <a:gd name="connsiteY358" fmla="*/ 1859459 h 2070165"/>
              <a:gd name="connsiteX359" fmla="*/ 9012984 w 12191999"/>
              <a:gd name="connsiteY359" fmla="*/ 1859459 h 2070165"/>
              <a:gd name="connsiteX360" fmla="*/ 9024281 w 12191999"/>
              <a:gd name="connsiteY360" fmla="*/ 1851065 h 2070165"/>
              <a:gd name="connsiteX361" fmla="*/ 9024281 w 12191999"/>
              <a:gd name="connsiteY361" fmla="*/ 1817491 h 2070165"/>
              <a:gd name="connsiteX362" fmla="*/ 9012984 w 12191999"/>
              <a:gd name="connsiteY362" fmla="*/ 1809097 h 2070165"/>
              <a:gd name="connsiteX363" fmla="*/ 6837698 w 12191999"/>
              <a:gd name="connsiteY363" fmla="*/ 1809097 h 2070165"/>
              <a:gd name="connsiteX364" fmla="*/ 6826401 w 12191999"/>
              <a:gd name="connsiteY364" fmla="*/ 1817491 h 2070165"/>
              <a:gd name="connsiteX365" fmla="*/ 6826401 w 12191999"/>
              <a:gd name="connsiteY365" fmla="*/ 1851065 h 2070165"/>
              <a:gd name="connsiteX366" fmla="*/ 6837698 w 12191999"/>
              <a:gd name="connsiteY366" fmla="*/ 1859459 h 2070165"/>
              <a:gd name="connsiteX367" fmla="*/ 7367375 w 12191999"/>
              <a:gd name="connsiteY367" fmla="*/ 1859459 h 2070165"/>
              <a:gd name="connsiteX368" fmla="*/ 7378673 w 12191999"/>
              <a:gd name="connsiteY368" fmla="*/ 1851065 h 2070165"/>
              <a:gd name="connsiteX369" fmla="*/ 7378673 w 12191999"/>
              <a:gd name="connsiteY369" fmla="*/ 1817491 h 2070165"/>
              <a:gd name="connsiteX370" fmla="*/ 7367375 w 12191999"/>
              <a:gd name="connsiteY370" fmla="*/ 1809097 h 2070165"/>
              <a:gd name="connsiteX371" fmla="*/ 3824872 w 12191999"/>
              <a:gd name="connsiteY371" fmla="*/ 1809097 h 2070165"/>
              <a:gd name="connsiteX372" fmla="*/ 3813574 w 12191999"/>
              <a:gd name="connsiteY372" fmla="*/ 1817491 h 2070165"/>
              <a:gd name="connsiteX373" fmla="*/ 3813574 w 12191999"/>
              <a:gd name="connsiteY373" fmla="*/ 1851065 h 2070165"/>
              <a:gd name="connsiteX374" fmla="*/ 3824872 w 12191999"/>
              <a:gd name="connsiteY374" fmla="*/ 1859459 h 2070165"/>
              <a:gd name="connsiteX375" fmla="*/ 4354548 w 12191999"/>
              <a:gd name="connsiteY375" fmla="*/ 1859459 h 2070165"/>
              <a:gd name="connsiteX376" fmla="*/ 4365844 w 12191999"/>
              <a:gd name="connsiteY376" fmla="*/ 1851065 h 2070165"/>
              <a:gd name="connsiteX377" fmla="*/ 4365844 w 12191999"/>
              <a:gd name="connsiteY377" fmla="*/ 1817491 h 2070165"/>
              <a:gd name="connsiteX378" fmla="*/ 4354548 w 12191999"/>
              <a:gd name="connsiteY378" fmla="*/ 1809097 h 2070165"/>
              <a:gd name="connsiteX379" fmla="*/ 5565925 w 12191999"/>
              <a:gd name="connsiteY379" fmla="*/ 1789681 h 2070165"/>
              <a:gd name="connsiteX380" fmla="*/ 5565925 w 12191999"/>
              <a:gd name="connsiteY380" fmla="*/ 1889334 h 2070165"/>
              <a:gd name="connsiteX381" fmla="*/ 5624365 w 12191999"/>
              <a:gd name="connsiteY381" fmla="*/ 1889334 h 2070165"/>
              <a:gd name="connsiteX382" fmla="*/ 5624365 w 12191999"/>
              <a:gd name="connsiteY382" fmla="*/ 1789681 h 2070165"/>
              <a:gd name="connsiteX383" fmla="*/ 5483131 w 12191999"/>
              <a:gd name="connsiteY383" fmla="*/ 1789681 h 2070165"/>
              <a:gd name="connsiteX384" fmla="*/ 5483131 w 12191999"/>
              <a:gd name="connsiteY384" fmla="*/ 1889334 h 2070165"/>
              <a:gd name="connsiteX385" fmla="*/ 5541572 w 12191999"/>
              <a:gd name="connsiteY385" fmla="*/ 1889334 h 2070165"/>
              <a:gd name="connsiteX386" fmla="*/ 5541572 w 12191999"/>
              <a:gd name="connsiteY386" fmla="*/ 1789681 h 2070165"/>
              <a:gd name="connsiteX387" fmla="*/ 5400338 w 12191999"/>
              <a:gd name="connsiteY387" fmla="*/ 1789681 h 2070165"/>
              <a:gd name="connsiteX388" fmla="*/ 5400338 w 12191999"/>
              <a:gd name="connsiteY388" fmla="*/ 1889334 h 2070165"/>
              <a:gd name="connsiteX389" fmla="*/ 5458778 w 12191999"/>
              <a:gd name="connsiteY389" fmla="*/ 1889334 h 2070165"/>
              <a:gd name="connsiteX390" fmla="*/ 5458778 w 12191999"/>
              <a:gd name="connsiteY390" fmla="*/ 1789681 h 2070165"/>
              <a:gd name="connsiteX391" fmla="*/ 5317545 w 12191999"/>
              <a:gd name="connsiteY391" fmla="*/ 1789681 h 2070165"/>
              <a:gd name="connsiteX392" fmla="*/ 5317545 w 12191999"/>
              <a:gd name="connsiteY392" fmla="*/ 1889334 h 2070165"/>
              <a:gd name="connsiteX393" fmla="*/ 5375987 w 12191999"/>
              <a:gd name="connsiteY393" fmla="*/ 1889334 h 2070165"/>
              <a:gd name="connsiteX394" fmla="*/ 5375987 w 12191999"/>
              <a:gd name="connsiteY394" fmla="*/ 1789681 h 2070165"/>
              <a:gd name="connsiteX395" fmla="*/ 5234751 w 12191999"/>
              <a:gd name="connsiteY395" fmla="*/ 1789681 h 2070165"/>
              <a:gd name="connsiteX396" fmla="*/ 5234751 w 12191999"/>
              <a:gd name="connsiteY396" fmla="*/ 1889334 h 2070165"/>
              <a:gd name="connsiteX397" fmla="*/ 5293192 w 12191999"/>
              <a:gd name="connsiteY397" fmla="*/ 1889334 h 2070165"/>
              <a:gd name="connsiteX398" fmla="*/ 5293192 w 12191999"/>
              <a:gd name="connsiteY398" fmla="*/ 1789681 h 2070165"/>
              <a:gd name="connsiteX399" fmla="*/ 9284775 w 12191999"/>
              <a:gd name="connsiteY399" fmla="*/ 1773678 h 2070165"/>
              <a:gd name="connsiteX400" fmla="*/ 9284775 w 12191999"/>
              <a:gd name="connsiteY400" fmla="*/ 1834453 h 2070165"/>
              <a:gd name="connsiteX401" fmla="*/ 9688442 w 12191999"/>
              <a:gd name="connsiteY401" fmla="*/ 1834453 h 2070165"/>
              <a:gd name="connsiteX402" fmla="*/ 9688442 w 12191999"/>
              <a:gd name="connsiteY402" fmla="*/ 1773678 h 2070165"/>
              <a:gd name="connsiteX403" fmla="*/ 9100450 w 12191999"/>
              <a:gd name="connsiteY403" fmla="*/ 1773678 h 2070165"/>
              <a:gd name="connsiteX404" fmla="*/ 9100450 w 12191999"/>
              <a:gd name="connsiteY404" fmla="*/ 1834453 h 2070165"/>
              <a:gd name="connsiteX405" fmla="*/ 9240798 w 12191999"/>
              <a:gd name="connsiteY405" fmla="*/ 1834453 h 2070165"/>
              <a:gd name="connsiteX406" fmla="*/ 9240798 w 12191999"/>
              <a:gd name="connsiteY406" fmla="*/ 1773678 h 2070165"/>
              <a:gd name="connsiteX407" fmla="*/ 2453541 w 12191999"/>
              <a:gd name="connsiteY407" fmla="*/ 1773678 h 2070165"/>
              <a:gd name="connsiteX408" fmla="*/ 2453541 w 12191999"/>
              <a:gd name="connsiteY408" fmla="*/ 1834453 h 2070165"/>
              <a:gd name="connsiteX409" fmla="*/ 3024257 w 12191999"/>
              <a:gd name="connsiteY409" fmla="*/ 1834453 h 2070165"/>
              <a:gd name="connsiteX410" fmla="*/ 3024257 w 12191999"/>
              <a:gd name="connsiteY410" fmla="*/ 1773678 h 2070165"/>
              <a:gd name="connsiteX411" fmla="*/ 2192935 w 12191999"/>
              <a:gd name="connsiteY411" fmla="*/ 1773678 h 2070165"/>
              <a:gd name="connsiteX412" fmla="*/ 2192935 w 12191999"/>
              <a:gd name="connsiteY412" fmla="*/ 1834453 h 2070165"/>
              <a:gd name="connsiteX413" fmla="*/ 2391362 w 12191999"/>
              <a:gd name="connsiteY413" fmla="*/ 1834453 h 2070165"/>
              <a:gd name="connsiteX414" fmla="*/ 2391362 w 12191999"/>
              <a:gd name="connsiteY414" fmla="*/ 1773678 h 2070165"/>
              <a:gd name="connsiteX415" fmla="*/ 7456345 w 12191999"/>
              <a:gd name="connsiteY415" fmla="*/ 1749276 h 2070165"/>
              <a:gd name="connsiteX416" fmla="*/ 7442092 w 12191999"/>
              <a:gd name="connsiteY416" fmla="*/ 1759866 h 2070165"/>
              <a:gd name="connsiteX417" fmla="*/ 7442092 w 12191999"/>
              <a:gd name="connsiteY417" fmla="*/ 1802223 h 2070165"/>
              <a:gd name="connsiteX418" fmla="*/ 7456345 w 12191999"/>
              <a:gd name="connsiteY418" fmla="*/ 1812813 h 2070165"/>
              <a:gd name="connsiteX419" fmla="*/ 7824762 w 12191999"/>
              <a:gd name="connsiteY419" fmla="*/ 1812813 h 2070165"/>
              <a:gd name="connsiteX420" fmla="*/ 7839015 w 12191999"/>
              <a:gd name="connsiteY420" fmla="*/ 1802223 h 2070165"/>
              <a:gd name="connsiteX421" fmla="*/ 7839015 w 12191999"/>
              <a:gd name="connsiteY421" fmla="*/ 1759866 h 2070165"/>
              <a:gd name="connsiteX422" fmla="*/ 7824762 w 12191999"/>
              <a:gd name="connsiteY422" fmla="*/ 1749276 h 2070165"/>
              <a:gd name="connsiteX423" fmla="*/ 1564955 w 12191999"/>
              <a:gd name="connsiteY423" fmla="*/ 1744249 h 2070165"/>
              <a:gd name="connsiteX424" fmla="*/ 2117227 w 12191999"/>
              <a:gd name="connsiteY424" fmla="*/ 1744249 h 2070165"/>
              <a:gd name="connsiteX425" fmla="*/ 2117227 w 12191999"/>
              <a:gd name="connsiteY425" fmla="*/ 1917763 h 2070165"/>
              <a:gd name="connsiteX426" fmla="*/ 1564955 w 12191999"/>
              <a:gd name="connsiteY426" fmla="*/ 1917763 h 2070165"/>
              <a:gd name="connsiteX427" fmla="*/ 12117009 w 12191999"/>
              <a:gd name="connsiteY427" fmla="*/ 1736430 h 2070165"/>
              <a:gd name="connsiteX428" fmla="*/ 12117009 w 12191999"/>
              <a:gd name="connsiteY428" fmla="*/ 1809264 h 2070165"/>
              <a:gd name="connsiteX429" fmla="*/ 12154265 w 12191999"/>
              <a:gd name="connsiteY429" fmla="*/ 1809264 h 2070165"/>
              <a:gd name="connsiteX430" fmla="*/ 12154265 w 12191999"/>
              <a:gd name="connsiteY430" fmla="*/ 1736430 h 2070165"/>
              <a:gd name="connsiteX431" fmla="*/ 12064227 w 12191999"/>
              <a:gd name="connsiteY431" fmla="*/ 1736430 h 2070165"/>
              <a:gd name="connsiteX432" fmla="*/ 12064227 w 12191999"/>
              <a:gd name="connsiteY432" fmla="*/ 1809264 h 2070165"/>
              <a:gd name="connsiteX433" fmla="*/ 12101484 w 12191999"/>
              <a:gd name="connsiteY433" fmla="*/ 1809264 h 2070165"/>
              <a:gd name="connsiteX434" fmla="*/ 12101484 w 12191999"/>
              <a:gd name="connsiteY434" fmla="*/ 1736430 h 2070165"/>
              <a:gd name="connsiteX435" fmla="*/ 12011446 w 12191999"/>
              <a:gd name="connsiteY435" fmla="*/ 1736430 h 2070165"/>
              <a:gd name="connsiteX436" fmla="*/ 12011446 w 12191999"/>
              <a:gd name="connsiteY436" fmla="*/ 1809264 h 2070165"/>
              <a:gd name="connsiteX437" fmla="*/ 12048702 w 12191999"/>
              <a:gd name="connsiteY437" fmla="*/ 1809264 h 2070165"/>
              <a:gd name="connsiteX438" fmla="*/ 12048702 w 12191999"/>
              <a:gd name="connsiteY438" fmla="*/ 1736430 h 2070165"/>
              <a:gd name="connsiteX439" fmla="*/ 11958667 w 12191999"/>
              <a:gd name="connsiteY439" fmla="*/ 1736430 h 2070165"/>
              <a:gd name="connsiteX440" fmla="*/ 11958667 w 12191999"/>
              <a:gd name="connsiteY440" fmla="*/ 1809264 h 2070165"/>
              <a:gd name="connsiteX441" fmla="*/ 11995923 w 12191999"/>
              <a:gd name="connsiteY441" fmla="*/ 1809264 h 2070165"/>
              <a:gd name="connsiteX442" fmla="*/ 11995923 w 12191999"/>
              <a:gd name="connsiteY442" fmla="*/ 1736430 h 2070165"/>
              <a:gd name="connsiteX443" fmla="*/ 11905885 w 12191999"/>
              <a:gd name="connsiteY443" fmla="*/ 1736430 h 2070165"/>
              <a:gd name="connsiteX444" fmla="*/ 11905885 w 12191999"/>
              <a:gd name="connsiteY444" fmla="*/ 1809264 h 2070165"/>
              <a:gd name="connsiteX445" fmla="*/ 11943142 w 12191999"/>
              <a:gd name="connsiteY445" fmla="*/ 1809264 h 2070165"/>
              <a:gd name="connsiteX446" fmla="*/ 11943142 w 12191999"/>
              <a:gd name="connsiteY446" fmla="*/ 1736430 h 2070165"/>
              <a:gd name="connsiteX447" fmla="*/ 6702656 w 12191999"/>
              <a:gd name="connsiteY447" fmla="*/ 1736430 h 2070165"/>
              <a:gd name="connsiteX448" fmla="*/ 6702656 w 12191999"/>
              <a:gd name="connsiteY448" fmla="*/ 1809264 h 2070165"/>
              <a:gd name="connsiteX449" fmla="*/ 6739886 w 12191999"/>
              <a:gd name="connsiteY449" fmla="*/ 1809264 h 2070165"/>
              <a:gd name="connsiteX450" fmla="*/ 6739886 w 12191999"/>
              <a:gd name="connsiteY450" fmla="*/ 1736430 h 2070165"/>
              <a:gd name="connsiteX451" fmla="*/ 6649915 w 12191999"/>
              <a:gd name="connsiteY451" fmla="*/ 1736430 h 2070165"/>
              <a:gd name="connsiteX452" fmla="*/ 6649915 w 12191999"/>
              <a:gd name="connsiteY452" fmla="*/ 1809264 h 2070165"/>
              <a:gd name="connsiteX453" fmla="*/ 6687144 w 12191999"/>
              <a:gd name="connsiteY453" fmla="*/ 1809264 h 2070165"/>
              <a:gd name="connsiteX454" fmla="*/ 6687144 w 12191999"/>
              <a:gd name="connsiteY454" fmla="*/ 1736430 h 2070165"/>
              <a:gd name="connsiteX455" fmla="*/ 6597173 w 12191999"/>
              <a:gd name="connsiteY455" fmla="*/ 1736430 h 2070165"/>
              <a:gd name="connsiteX456" fmla="*/ 6597173 w 12191999"/>
              <a:gd name="connsiteY456" fmla="*/ 1809264 h 2070165"/>
              <a:gd name="connsiteX457" fmla="*/ 6634402 w 12191999"/>
              <a:gd name="connsiteY457" fmla="*/ 1809264 h 2070165"/>
              <a:gd name="connsiteX458" fmla="*/ 6634402 w 12191999"/>
              <a:gd name="connsiteY458" fmla="*/ 1736430 h 2070165"/>
              <a:gd name="connsiteX459" fmla="*/ 6544431 w 12191999"/>
              <a:gd name="connsiteY459" fmla="*/ 1736430 h 2070165"/>
              <a:gd name="connsiteX460" fmla="*/ 6544431 w 12191999"/>
              <a:gd name="connsiteY460" fmla="*/ 1809264 h 2070165"/>
              <a:gd name="connsiteX461" fmla="*/ 6581659 w 12191999"/>
              <a:gd name="connsiteY461" fmla="*/ 1809264 h 2070165"/>
              <a:gd name="connsiteX462" fmla="*/ 6581659 w 12191999"/>
              <a:gd name="connsiteY462" fmla="*/ 1736430 h 2070165"/>
              <a:gd name="connsiteX463" fmla="*/ 6491689 w 12191999"/>
              <a:gd name="connsiteY463" fmla="*/ 1736430 h 2070165"/>
              <a:gd name="connsiteX464" fmla="*/ 6491689 w 12191999"/>
              <a:gd name="connsiteY464" fmla="*/ 1809264 h 2070165"/>
              <a:gd name="connsiteX465" fmla="*/ 6528917 w 12191999"/>
              <a:gd name="connsiteY465" fmla="*/ 1809264 h 2070165"/>
              <a:gd name="connsiteX466" fmla="*/ 6528917 w 12191999"/>
              <a:gd name="connsiteY466" fmla="*/ 1736430 h 2070165"/>
              <a:gd name="connsiteX467" fmla="*/ 5906817 w 12191999"/>
              <a:gd name="connsiteY467" fmla="*/ 1736430 h 2070165"/>
              <a:gd name="connsiteX468" fmla="*/ 5906817 w 12191999"/>
              <a:gd name="connsiteY468" fmla="*/ 1809264 h 2070165"/>
              <a:gd name="connsiteX469" fmla="*/ 5944045 w 12191999"/>
              <a:gd name="connsiteY469" fmla="*/ 1809264 h 2070165"/>
              <a:gd name="connsiteX470" fmla="*/ 5944045 w 12191999"/>
              <a:gd name="connsiteY470" fmla="*/ 1736430 h 2070165"/>
              <a:gd name="connsiteX471" fmla="*/ 5854075 w 12191999"/>
              <a:gd name="connsiteY471" fmla="*/ 1736430 h 2070165"/>
              <a:gd name="connsiteX472" fmla="*/ 5854075 w 12191999"/>
              <a:gd name="connsiteY472" fmla="*/ 1809264 h 2070165"/>
              <a:gd name="connsiteX473" fmla="*/ 5891303 w 12191999"/>
              <a:gd name="connsiteY473" fmla="*/ 1809264 h 2070165"/>
              <a:gd name="connsiteX474" fmla="*/ 5891303 w 12191999"/>
              <a:gd name="connsiteY474" fmla="*/ 1736430 h 2070165"/>
              <a:gd name="connsiteX475" fmla="*/ 5801332 w 12191999"/>
              <a:gd name="connsiteY475" fmla="*/ 1736430 h 2070165"/>
              <a:gd name="connsiteX476" fmla="*/ 5801332 w 12191999"/>
              <a:gd name="connsiteY476" fmla="*/ 1809264 h 2070165"/>
              <a:gd name="connsiteX477" fmla="*/ 5838561 w 12191999"/>
              <a:gd name="connsiteY477" fmla="*/ 1809264 h 2070165"/>
              <a:gd name="connsiteX478" fmla="*/ 5838561 w 12191999"/>
              <a:gd name="connsiteY478" fmla="*/ 1736430 h 2070165"/>
              <a:gd name="connsiteX479" fmla="*/ 5748590 w 12191999"/>
              <a:gd name="connsiteY479" fmla="*/ 1736430 h 2070165"/>
              <a:gd name="connsiteX480" fmla="*/ 5748590 w 12191999"/>
              <a:gd name="connsiteY480" fmla="*/ 1809264 h 2070165"/>
              <a:gd name="connsiteX481" fmla="*/ 5785819 w 12191999"/>
              <a:gd name="connsiteY481" fmla="*/ 1809264 h 2070165"/>
              <a:gd name="connsiteX482" fmla="*/ 5785819 w 12191999"/>
              <a:gd name="connsiteY482" fmla="*/ 1736430 h 2070165"/>
              <a:gd name="connsiteX483" fmla="*/ 5695848 w 12191999"/>
              <a:gd name="connsiteY483" fmla="*/ 1736430 h 2070165"/>
              <a:gd name="connsiteX484" fmla="*/ 5695848 w 12191999"/>
              <a:gd name="connsiteY484" fmla="*/ 1809264 h 2070165"/>
              <a:gd name="connsiteX485" fmla="*/ 5733078 w 12191999"/>
              <a:gd name="connsiteY485" fmla="*/ 1809264 h 2070165"/>
              <a:gd name="connsiteX486" fmla="*/ 5733078 w 12191999"/>
              <a:gd name="connsiteY486" fmla="*/ 1736430 h 2070165"/>
              <a:gd name="connsiteX487" fmla="*/ 4699491 w 12191999"/>
              <a:gd name="connsiteY487" fmla="*/ 1736430 h 2070165"/>
              <a:gd name="connsiteX488" fmla="*/ 4699491 w 12191999"/>
              <a:gd name="connsiteY488" fmla="*/ 1809264 h 2070165"/>
              <a:gd name="connsiteX489" fmla="*/ 4743820 w 12191999"/>
              <a:gd name="connsiteY489" fmla="*/ 1809264 h 2070165"/>
              <a:gd name="connsiteX490" fmla="*/ 4743820 w 12191999"/>
              <a:gd name="connsiteY490" fmla="*/ 1736430 h 2070165"/>
              <a:gd name="connsiteX491" fmla="*/ 4636694 w 12191999"/>
              <a:gd name="connsiteY491" fmla="*/ 1736430 h 2070165"/>
              <a:gd name="connsiteX492" fmla="*/ 4636694 w 12191999"/>
              <a:gd name="connsiteY492" fmla="*/ 1809264 h 2070165"/>
              <a:gd name="connsiteX493" fmla="*/ 4681020 w 12191999"/>
              <a:gd name="connsiteY493" fmla="*/ 1809264 h 2070165"/>
              <a:gd name="connsiteX494" fmla="*/ 4681020 w 12191999"/>
              <a:gd name="connsiteY494" fmla="*/ 1736430 h 2070165"/>
              <a:gd name="connsiteX495" fmla="*/ 4573897 w 12191999"/>
              <a:gd name="connsiteY495" fmla="*/ 1736430 h 2070165"/>
              <a:gd name="connsiteX496" fmla="*/ 4573897 w 12191999"/>
              <a:gd name="connsiteY496" fmla="*/ 1809264 h 2070165"/>
              <a:gd name="connsiteX497" fmla="*/ 4618223 w 12191999"/>
              <a:gd name="connsiteY497" fmla="*/ 1809264 h 2070165"/>
              <a:gd name="connsiteX498" fmla="*/ 4618223 w 12191999"/>
              <a:gd name="connsiteY498" fmla="*/ 1736430 h 2070165"/>
              <a:gd name="connsiteX499" fmla="*/ 4511099 w 12191999"/>
              <a:gd name="connsiteY499" fmla="*/ 1736430 h 2070165"/>
              <a:gd name="connsiteX500" fmla="*/ 4511099 w 12191999"/>
              <a:gd name="connsiteY500" fmla="*/ 1809264 h 2070165"/>
              <a:gd name="connsiteX501" fmla="*/ 4555424 w 12191999"/>
              <a:gd name="connsiteY501" fmla="*/ 1809264 h 2070165"/>
              <a:gd name="connsiteX502" fmla="*/ 4555424 w 12191999"/>
              <a:gd name="connsiteY502" fmla="*/ 1736430 h 2070165"/>
              <a:gd name="connsiteX503" fmla="*/ 4448302 w 12191999"/>
              <a:gd name="connsiteY503" fmla="*/ 1736430 h 2070165"/>
              <a:gd name="connsiteX504" fmla="*/ 4448302 w 12191999"/>
              <a:gd name="connsiteY504" fmla="*/ 1809264 h 2070165"/>
              <a:gd name="connsiteX505" fmla="*/ 4492627 w 12191999"/>
              <a:gd name="connsiteY505" fmla="*/ 1809264 h 2070165"/>
              <a:gd name="connsiteX506" fmla="*/ 4492627 w 12191999"/>
              <a:gd name="connsiteY506" fmla="*/ 1736430 h 2070165"/>
              <a:gd name="connsiteX507" fmla="*/ 5150487 w 12191999"/>
              <a:gd name="connsiteY507" fmla="*/ 1730766 h 2070165"/>
              <a:gd name="connsiteX508" fmla="*/ 5150487 w 12191999"/>
              <a:gd name="connsiteY508" fmla="*/ 1830419 h 2070165"/>
              <a:gd name="connsiteX509" fmla="*/ 5208929 w 12191999"/>
              <a:gd name="connsiteY509" fmla="*/ 1830419 h 2070165"/>
              <a:gd name="connsiteX510" fmla="*/ 5208929 w 12191999"/>
              <a:gd name="connsiteY510" fmla="*/ 1730766 h 2070165"/>
              <a:gd name="connsiteX511" fmla="*/ 5067695 w 12191999"/>
              <a:gd name="connsiteY511" fmla="*/ 1730766 h 2070165"/>
              <a:gd name="connsiteX512" fmla="*/ 5067695 w 12191999"/>
              <a:gd name="connsiteY512" fmla="*/ 1830419 h 2070165"/>
              <a:gd name="connsiteX513" fmla="*/ 5126136 w 12191999"/>
              <a:gd name="connsiteY513" fmla="*/ 1830419 h 2070165"/>
              <a:gd name="connsiteX514" fmla="*/ 5126136 w 12191999"/>
              <a:gd name="connsiteY514" fmla="*/ 1730766 h 2070165"/>
              <a:gd name="connsiteX515" fmla="*/ 4984899 w 12191999"/>
              <a:gd name="connsiteY515" fmla="*/ 1730766 h 2070165"/>
              <a:gd name="connsiteX516" fmla="*/ 4984899 w 12191999"/>
              <a:gd name="connsiteY516" fmla="*/ 1830419 h 2070165"/>
              <a:gd name="connsiteX517" fmla="*/ 5043342 w 12191999"/>
              <a:gd name="connsiteY517" fmla="*/ 1830419 h 2070165"/>
              <a:gd name="connsiteX518" fmla="*/ 5043342 w 12191999"/>
              <a:gd name="connsiteY518" fmla="*/ 1730766 h 2070165"/>
              <a:gd name="connsiteX519" fmla="*/ 4902107 w 12191999"/>
              <a:gd name="connsiteY519" fmla="*/ 1730766 h 2070165"/>
              <a:gd name="connsiteX520" fmla="*/ 4902107 w 12191999"/>
              <a:gd name="connsiteY520" fmla="*/ 1830419 h 2070165"/>
              <a:gd name="connsiteX521" fmla="*/ 4960549 w 12191999"/>
              <a:gd name="connsiteY521" fmla="*/ 1830419 h 2070165"/>
              <a:gd name="connsiteX522" fmla="*/ 4960549 w 12191999"/>
              <a:gd name="connsiteY522" fmla="*/ 1730766 h 2070165"/>
              <a:gd name="connsiteX523" fmla="*/ 4819315 w 12191999"/>
              <a:gd name="connsiteY523" fmla="*/ 1730766 h 2070165"/>
              <a:gd name="connsiteX524" fmla="*/ 4819315 w 12191999"/>
              <a:gd name="connsiteY524" fmla="*/ 1830419 h 2070165"/>
              <a:gd name="connsiteX525" fmla="*/ 4877755 w 12191999"/>
              <a:gd name="connsiteY525" fmla="*/ 1830419 h 2070165"/>
              <a:gd name="connsiteX526" fmla="*/ 4877755 w 12191999"/>
              <a:gd name="connsiteY526" fmla="*/ 1730766 h 2070165"/>
              <a:gd name="connsiteX527" fmla="*/ 6351644 w 12191999"/>
              <a:gd name="connsiteY527" fmla="*/ 1709421 h 2070165"/>
              <a:gd name="connsiteX528" fmla="*/ 6351644 w 12191999"/>
              <a:gd name="connsiteY528" fmla="*/ 1809074 h 2070165"/>
              <a:gd name="connsiteX529" fmla="*/ 6410085 w 12191999"/>
              <a:gd name="connsiteY529" fmla="*/ 1809074 h 2070165"/>
              <a:gd name="connsiteX530" fmla="*/ 6410085 w 12191999"/>
              <a:gd name="connsiteY530" fmla="*/ 1709421 h 2070165"/>
              <a:gd name="connsiteX531" fmla="*/ 6268849 w 12191999"/>
              <a:gd name="connsiteY531" fmla="*/ 1709421 h 2070165"/>
              <a:gd name="connsiteX532" fmla="*/ 6268849 w 12191999"/>
              <a:gd name="connsiteY532" fmla="*/ 1809074 h 2070165"/>
              <a:gd name="connsiteX533" fmla="*/ 6327291 w 12191999"/>
              <a:gd name="connsiteY533" fmla="*/ 1809074 h 2070165"/>
              <a:gd name="connsiteX534" fmla="*/ 6327291 w 12191999"/>
              <a:gd name="connsiteY534" fmla="*/ 1709421 h 2070165"/>
              <a:gd name="connsiteX535" fmla="*/ 6186056 w 12191999"/>
              <a:gd name="connsiteY535" fmla="*/ 1709421 h 2070165"/>
              <a:gd name="connsiteX536" fmla="*/ 6186056 w 12191999"/>
              <a:gd name="connsiteY536" fmla="*/ 1809074 h 2070165"/>
              <a:gd name="connsiteX537" fmla="*/ 6244498 w 12191999"/>
              <a:gd name="connsiteY537" fmla="*/ 1809074 h 2070165"/>
              <a:gd name="connsiteX538" fmla="*/ 6244498 w 12191999"/>
              <a:gd name="connsiteY538" fmla="*/ 1709421 h 2070165"/>
              <a:gd name="connsiteX539" fmla="*/ 6103264 w 12191999"/>
              <a:gd name="connsiteY539" fmla="*/ 1709421 h 2070165"/>
              <a:gd name="connsiteX540" fmla="*/ 6103264 w 12191999"/>
              <a:gd name="connsiteY540" fmla="*/ 1809074 h 2070165"/>
              <a:gd name="connsiteX541" fmla="*/ 6161704 w 12191999"/>
              <a:gd name="connsiteY541" fmla="*/ 1809074 h 2070165"/>
              <a:gd name="connsiteX542" fmla="*/ 6161704 w 12191999"/>
              <a:gd name="connsiteY542" fmla="*/ 1709421 h 2070165"/>
              <a:gd name="connsiteX543" fmla="*/ 6020469 w 12191999"/>
              <a:gd name="connsiteY543" fmla="*/ 1709421 h 2070165"/>
              <a:gd name="connsiteX544" fmla="*/ 6020469 w 12191999"/>
              <a:gd name="connsiteY544" fmla="*/ 1809074 h 2070165"/>
              <a:gd name="connsiteX545" fmla="*/ 6078911 w 12191999"/>
              <a:gd name="connsiteY545" fmla="*/ 1809074 h 2070165"/>
              <a:gd name="connsiteX546" fmla="*/ 6078911 w 12191999"/>
              <a:gd name="connsiteY546" fmla="*/ 1709421 h 2070165"/>
              <a:gd name="connsiteX547" fmla="*/ 8483306 w 12191999"/>
              <a:gd name="connsiteY547" fmla="*/ 1707602 h 2070165"/>
              <a:gd name="connsiteX548" fmla="*/ 8472009 w 12191999"/>
              <a:gd name="connsiteY548" fmla="*/ 1715996 h 2070165"/>
              <a:gd name="connsiteX549" fmla="*/ 8472009 w 12191999"/>
              <a:gd name="connsiteY549" fmla="*/ 1749570 h 2070165"/>
              <a:gd name="connsiteX550" fmla="*/ 8483306 w 12191999"/>
              <a:gd name="connsiteY550" fmla="*/ 1757964 h 2070165"/>
              <a:gd name="connsiteX551" fmla="*/ 9012984 w 12191999"/>
              <a:gd name="connsiteY551" fmla="*/ 1757964 h 2070165"/>
              <a:gd name="connsiteX552" fmla="*/ 9024281 w 12191999"/>
              <a:gd name="connsiteY552" fmla="*/ 1749570 h 2070165"/>
              <a:gd name="connsiteX553" fmla="*/ 9024281 w 12191999"/>
              <a:gd name="connsiteY553" fmla="*/ 1715996 h 2070165"/>
              <a:gd name="connsiteX554" fmla="*/ 9012984 w 12191999"/>
              <a:gd name="connsiteY554" fmla="*/ 1707602 h 2070165"/>
              <a:gd name="connsiteX555" fmla="*/ 6837698 w 12191999"/>
              <a:gd name="connsiteY555" fmla="*/ 1707602 h 2070165"/>
              <a:gd name="connsiteX556" fmla="*/ 6826401 w 12191999"/>
              <a:gd name="connsiteY556" fmla="*/ 1715996 h 2070165"/>
              <a:gd name="connsiteX557" fmla="*/ 6826401 w 12191999"/>
              <a:gd name="connsiteY557" fmla="*/ 1749570 h 2070165"/>
              <a:gd name="connsiteX558" fmla="*/ 6837698 w 12191999"/>
              <a:gd name="connsiteY558" fmla="*/ 1757964 h 2070165"/>
              <a:gd name="connsiteX559" fmla="*/ 7367375 w 12191999"/>
              <a:gd name="connsiteY559" fmla="*/ 1757964 h 2070165"/>
              <a:gd name="connsiteX560" fmla="*/ 7378673 w 12191999"/>
              <a:gd name="connsiteY560" fmla="*/ 1749570 h 2070165"/>
              <a:gd name="connsiteX561" fmla="*/ 7378673 w 12191999"/>
              <a:gd name="connsiteY561" fmla="*/ 1715996 h 2070165"/>
              <a:gd name="connsiteX562" fmla="*/ 7367375 w 12191999"/>
              <a:gd name="connsiteY562" fmla="*/ 1707602 h 2070165"/>
              <a:gd name="connsiteX563" fmla="*/ 3824872 w 12191999"/>
              <a:gd name="connsiteY563" fmla="*/ 1707602 h 2070165"/>
              <a:gd name="connsiteX564" fmla="*/ 3813574 w 12191999"/>
              <a:gd name="connsiteY564" fmla="*/ 1715996 h 2070165"/>
              <a:gd name="connsiteX565" fmla="*/ 3813574 w 12191999"/>
              <a:gd name="connsiteY565" fmla="*/ 1749570 h 2070165"/>
              <a:gd name="connsiteX566" fmla="*/ 3824872 w 12191999"/>
              <a:gd name="connsiteY566" fmla="*/ 1757964 h 2070165"/>
              <a:gd name="connsiteX567" fmla="*/ 4354548 w 12191999"/>
              <a:gd name="connsiteY567" fmla="*/ 1757964 h 2070165"/>
              <a:gd name="connsiteX568" fmla="*/ 4365844 w 12191999"/>
              <a:gd name="connsiteY568" fmla="*/ 1749570 h 2070165"/>
              <a:gd name="connsiteX569" fmla="*/ 4365844 w 12191999"/>
              <a:gd name="connsiteY569" fmla="*/ 1715996 h 2070165"/>
              <a:gd name="connsiteX570" fmla="*/ 4354548 w 12191999"/>
              <a:gd name="connsiteY570" fmla="*/ 1707602 h 2070165"/>
              <a:gd name="connsiteX571" fmla="*/ 5565925 w 12191999"/>
              <a:gd name="connsiteY571" fmla="*/ 1671850 h 2070165"/>
              <a:gd name="connsiteX572" fmla="*/ 5565925 w 12191999"/>
              <a:gd name="connsiteY572" fmla="*/ 1771503 h 2070165"/>
              <a:gd name="connsiteX573" fmla="*/ 5624365 w 12191999"/>
              <a:gd name="connsiteY573" fmla="*/ 1771503 h 2070165"/>
              <a:gd name="connsiteX574" fmla="*/ 5624365 w 12191999"/>
              <a:gd name="connsiteY574" fmla="*/ 1671850 h 2070165"/>
              <a:gd name="connsiteX575" fmla="*/ 5483131 w 12191999"/>
              <a:gd name="connsiteY575" fmla="*/ 1671850 h 2070165"/>
              <a:gd name="connsiteX576" fmla="*/ 5483131 w 12191999"/>
              <a:gd name="connsiteY576" fmla="*/ 1771503 h 2070165"/>
              <a:gd name="connsiteX577" fmla="*/ 5541572 w 12191999"/>
              <a:gd name="connsiteY577" fmla="*/ 1771503 h 2070165"/>
              <a:gd name="connsiteX578" fmla="*/ 5541572 w 12191999"/>
              <a:gd name="connsiteY578" fmla="*/ 1671850 h 2070165"/>
              <a:gd name="connsiteX579" fmla="*/ 5400338 w 12191999"/>
              <a:gd name="connsiteY579" fmla="*/ 1671850 h 2070165"/>
              <a:gd name="connsiteX580" fmla="*/ 5400338 w 12191999"/>
              <a:gd name="connsiteY580" fmla="*/ 1771503 h 2070165"/>
              <a:gd name="connsiteX581" fmla="*/ 5458778 w 12191999"/>
              <a:gd name="connsiteY581" fmla="*/ 1771503 h 2070165"/>
              <a:gd name="connsiteX582" fmla="*/ 5458778 w 12191999"/>
              <a:gd name="connsiteY582" fmla="*/ 1671850 h 2070165"/>
              <a:gd name="connsiteX583" fmla="*/ 5317545 w 12191999"/>
              <a:gd name="connsiteY583" fmla="*/ 1671850 h 2070165"/>
              <a:gd name="connsiteX584" fmla="*/ 5317545 w 12191999"/>
              <a:gd name="connsiteY584" fmla="*/ 1771503 h 2070165"/>
              <a:gd name="connsiteX585" fmla="*/ 5375987 w 12191999"/>
              <a:gd name="connsiteY585" fmla="*/ 1771503 h 2070165"/>
              <a:gd name="connsiteX586" fmla="*/ 5375987 w 12191999"/>
              <a:gd name="connsiteY586" fmla="*/ 1671850 h 2070165"/>
              <a:gd name="connsiteX587" fmla="*/ 5234751 w 12191999"/>
              <a:gd name="connsiteY587" fmla="*/ 1671850 h 2070165"/>
              <a:gd name="connsiteX588" fmla="*/ 5234751 w 12191999"/>
              <a:gd name="connsiteY588" fmla="*/ 1771503 h 2070165"/>
              <a:gd name="connsiteX589" fmla="*/ 5293192 w 12191999"/>
              <a:gd name="connsiteY589" fmla="*/ 1771503 h 2070165"/>
              <a:gd name="connsiteX590" fmla="*/ 5293192 w 12191999"/>
              <a:gd name="connsiteY590" fmla="*/ 1671850 h 2070165"/>
              <a:gd name="connsiteX591" fmla="*/ 9284775 w 12191999"/>
              <a:gd name="connsiteY591" fmla="*/ 1670442 h 2070165"/>
              <a:gd name="connsiteX592" fmla="*/ 9284775 w 12191999"/>
              <a:gd name="connsiteY592" fmla="*/ 1731218 h 2070165"/>
              <a:gd name="connsiteX593" fmla="*/ 9688441 w 12191999"/>
              <a:gd name="connsiteY593" fmla="*/ 1731218 h 2070165"/>
              <a:gd name="connsiteX594" fmla="*/ 9688441 w 12191999"/>
              <a:gd name="connsiteY594" fmla="*/ 1670442 h 2070165"/>
              <a:gd name="connsiteX595" fmla="*/ 9100450 w 12191999"/>
              <a:gd name="connsiteY595" fmla="*/ 1670442 h 2070165"/>
              <a:gd name="connsiteX596" fmla="*/ 9100450 w 12191999"/>
              <a:gd name="connsiteY596" fmla="*/ 1731218 h 2070165"/>
              <a:gd name="connsiteX597" fmla="*/ 9240798 w 12191999"/>
              <a:gd name="connsiteY597" fmla="*/ 1731218 h 2070165"/>
              <a:gd name="connsiteX598" fmla="*/ 9240798 w 12191999"/>
              <a:gd name="connsiteY598" fmla="*/ 1670442 h 2070165"/>
              <a:gd name="connsiteX599" fmla="*/ 2453541 w 12191999"/>
              <a:gd name="connsiteY599" fmla="*/ 1670442 h 2070165"/>
              <a:gd name="connsiteX600" fmla="*/ 2453541 w 12191999"/>
              <a:gd name="connsiteY600" fmla="*/ 1731218 h 2070165"/>
              <a:gd name="connsiteX601" fmla="*/ 3024257 w 12191999"/>
              <a:gd name="connsiteY601" fmla="*/ 1731218 h 2070165"/>
              <a:gd name="connsiteX602" fmla="*/ 3024257 w 12191999"/>
              <a:gd name="connsiteY602" fmla="*/ 1670442 h 2070165"/>
              <a:gd name="connsiteX603" fmla="*/ 2192935 w 12191999"/>
              <a:gd name="connsiteY603" fmla="*/ 1670442 h 2070165"/>
              <a:gd name="connsiteX604" fmla="*/ 2192935 w 12191999"/>
              <a:gd name="connsiteY604" fmla="*/ 1731218 h 2070165"/>
              <a:gd name="connsiteX605" fmla="*/ 2391362 w 12191999"/>
              <a:gd name="connsiteY605" fmla="*/ 1731218 h 2070165"/>
              <a:gd name="connsiteX606" fmla="*/ 2391362 w 12191999"/>
              <a:gd name="connsiteY606" fmla="*/ 1670442 h 2070165"/>
              <a:gd name="connsiteX607" fmla="*/ 11142869 w 12191999"/>
              <a:gd name="connsiteY607" fmla="*/ 1653989 h 2070165"/>
              <a:gd name="connsiteX608" fmla="*/ 11142869 w 12191999"/>
              <a:gd name="connsiteY608" fmla="*/ 1777614 h 2070165"/>
              <a:gd name="connsiteX609" fmla="*/ 11228389 w 12191999"/>
              <a:gd name="connsiteY609" fmla="*/ 1777614 h 2070165"/>
              <a:gd name="connsiteX610" fmla="*/ 11228389 w 12191999"/>
              <a:gd name="connsiteY610" fmla="*/ 1653989 h 2070165"/>
              <a:gd name="connsiteX611" fmla="*/ 11001633 w 12191999"/>
              <a:gd name="connsiteY611" fmla="*/ 1653989 h 2070165"/>
              <a:gd name="connsiteX612" fmla="*/ 11001633 w 12191999"/>
              <a:gd name="connsiteY612" fmla="*/ 1777614 h 2070165"/>
              <a:gd name="connsiteX613" fmla="*/ 11087153 w 12191999"/>
              <a:gd name="connsiteY613" fmla="*/ 1777614 h 2070165"/>
              <a:gd name="connsiteX614" fmla="*/ 11087153 w 12191999"/>
              <a:gd name="connsiteY614" fmla="*/ 1653989 h 2070165"/>
              <a:gd name="connsiteX615" fmla="*/ 10860302 w 12191999"/>
              <a:gd name="connsiteY615" fmla="*/ 1653989 h 2070165"/>
              <a:gd name="connsiteX616" fmla="*/ 10860302 w 12191999"/>
              <a:gd name="connsiteY616" fmla="*/ 1777614 h 2070165"/>
              <a:gd name="connsiteX617" fmla="*/ 10945822 w 12191999"/>
              <a:gd name="connsiteY617" fmla="*/ 1777614 h 2070165"/>
              <a:gd name="connsiteX618" fmla="*/ 10945822 w 12191999"/>
              <a:gd name="connsiteY618" fmla="*/ 1653989 h 2070165"/>
              <a:gd name="connsiteX619" fmla="*/ 10715105 w 12191999"/>
              <a:gd name="connsiteY619" fmla="*/ 1653989 h 2070165"/>
              <a:gd name="connsiteX620" fmla="*/ 10715105 w 12191999"/>
              <a:gd name="connsiteY620" fmla="*/ 1777614 h 2070165"/>
              <a:gd name="connsiteX621" fmla="*/ 10800625 w 12191999"/>
              <a:gd name="connsiteY621" fmla="*/ 1777614 h 2070165"/>
              <a:gd name="connsiteX622" fmla="*/ 10800625 w 12191999"/>
              <a:gd name="connsiteY622" fmla="*/ 1653989 h 2070165"/>
              <a:gd name="connsiteX623" fmla="*/ 10569911 w 12191999"/>
              <a:gd name="connsiteY623" fmla="*/ 1653989 h 2070165"/>
              <a:gd name="connsiteX624" fmla="*/ 10569911 w 12191999"/>
              <a:gd name="connsiteY624" fmla="*/ 1777614 h 2070165"/>
              <a:gd name="connsiteX625" fmla="*/ 10655431 w 12191999"/>
              <a:gd name="connsiteY625" fmla="*/ 1777614 h 2070165"/>
              <a:gd name="connsiteX626" fmla="*/ 10655431 w 12191999"/>
              <a:gd name="connsiteY626" fmla="*/ 1653989 h 2070165"/>
              <a:gd name="connsiteX627" fmla="*/ 10424717 w 12191999"/>
              <a:gd name="connsiteY627" fmla="*/ 1653989 h 2070165"/>
              <a:gd name="connsiteX628" fmla="*/ 10424717 w 12191999"/>
              <a:gd name="connsiteY628" fmla="*/ 1777614 h 2070165"/>
              <a:gd name="connsiteX629" fmla="*/ 10510237 w 12191999"/>
              <a:gd name="connsiteY629" fmla="*/ 1777614 h 2070165"/>
              <a:gd name="connsiteX630" fmla="*/ 10510237 w 12191999"/>
              <a:gd name="connsiteY630" fmla="*/ 1653989 h 2070165"/>
              <a:gd name="connsiteX631" fmla="*/ 10279521 w 12191999"/>
              <a:gd name="connsiteY631" fmla="*/ 1653989 h 2070165"/>
              <a:gd name="connsiteX632" fmla="*/ 10279521 w 12191999"/>
              <a:gd name="connsiteY632" fmla="*/ 1777614 h 2070165"/>
              <a:gd name="connsiteX633" fmla="*/ 10365041 w 12191999"/>
              <a:gd name="connsiteY633" fmla="*/ 1777614 h 2070165"/>
              <a:gd name="connsiteX634" fmla="*/ 10365041 w 12191999"/>
              <a:gd name="connsiteY634" fmla="*/ 1653989 h 2070165"/>
              <a:gd name="connsiteX635" fmla="*/ 10134328 w 12191999"/>
              <a:gd name="connsiteY635" fmla="*/ 1653989 h 2070165"/>
              <a:gd name="connsiteX636" fmla="*/ 10134328 w 12191999"/>
              <a:gd name="connsiteY636" fmla="*/ 1777614 h 2070165"/>
              <a:gd name="connsiteX637" fmla="*/ 10219847 w 12191999"/>
              <a:gd name="connsiteY637" fmla="*/ 1777614 h 2070165"/>
              <a:gd name="connsiteX638" fmla="*/ 10219847 w 12191999"/>
              <a:gd name="connsiteY638" fmla="*/ 1653989 h 2070165"/>
              <a:gd name="connsiteX639" fmla="*/ 9989134 w 12191999"/>
              <a:gd name="connsiteY639" fmla="*/ 1653989 h 2070165"/>
              <a:gd name="connsiteX640" fmla="*/ 9989134 w 12191999"/>
              <a:gd name="connsiteY640" fmla="*/ 1777614 h 2070165"/>
              <a:gd name="connsiteX641" fmla="*/ 10074653 w 12191999"/>
              <a:gd name="connsiteY641" fmla="*/ 1777614 h 2070165"/>
              <a:gd name="connsiteX642" fmla="*/ 10074653 w 12191999"/>
              <a:gd name="connsiteY642" fmla="*/ 1653989 h 2070165"/>
              <a:gd name="connsiteX643" fmla="*/ 1384659 w 12191999"/>
              <a:gd name="connsiteY643" fmla="*/ 1653989 h 2070165"/>
              <a:gd name="connsiteX644" fmla="*/ 1384659 w 12191999"/>
              <a:gd name="connsiteY644" fmla="*/ 1777614 h 2070165"/>
              <a:gd name="connsiteX645" fmla="*/ 1470179 w 12191999"/>
              <a:gd name="connsiteY645" fmla="*/ 1777614 h 2070165"/>
              <a:gd name="connsiteX646" fmla="*/ 1470179 w 12191999"/>
              <a:gd name="connsiteY646" fmla="*/ 1653989 h 2070165"/>
              <a:gd name="connsiteX647" fmla="*/ 1243423 w 12191999"/>
              <a:gd name="connsiteY647" fmla="*/ 1653989 h 2070165"/>
              <a:gd name="connsiteX648" fmla="*/ 1243423 w 12191999"/>
              <a:gd name="connsiteY648" fmla="*/ 1777614 h 2070165"/>
              <a:gd name="connsiteX649" fmla="*/ 1328943 w 12191999"/>
              <a:gd name="connsiteY649" fmla="*/ 1777614 h 2070165"/>
              <a:gd name="connsiteX650" fmla="*/ 1328943 w 12191999"/>
              <a:gd name="connsiteY650" fmla="*/ 1653989 h 2070165"/>
              <a:gd name="connsiteX651" fmla="*/ 1102092 w 12191999"/>
              <a:gd name="connsiteY651" fmla="*/ 1653989 h 2070165"/>
              <a:gd name="connsiteX652" fmla="*/ 1102092 w 12191999"/>
              <a:gd name="connsiteY652" fmla="*/ 1777614 h 2070165"/>
              <a:gd name="connsiteX653" fmla="*/ 1187612 w 12191999"/>
              <a:gd name="connsiteY653" fmla="*/ 1777614 h 2070165"/>
              <a:gd name="connsiteX654" fmla="*/ 1187612 w 12191999"/>
              <a:gd name="connsiteY654" fmla="*/ 1653989 h 2070165"/>
              <a:gd name="connsiteX655" fmla="*/ 956896 w 12191999"/>
              <a:gd name="connsiteY655" fmla="*/ 1653989 h 2070165"/>
              <a:gd name="connsiteX656" fmla="*/ 956896 w 12191999"/>
              <a:gd name="connsiteY656" fmla="*/ 1777614 h 2070165"/>
              <a:gd name="connsiteX657" fmla="*/ 1042416 w 12191999"/>
              <a:gd name="connsiteY657" fmla="*/ 1777614 h 2070165"/>
              <a:gd name="connsiteX658" fmla="*/ 1042416 w 12191999"/>
              <a:gd name="connsiteY658" fmla="*/ 1653989 h 2070165"/>
              <a:gd name="connsiteX659" fmla="*/ 811701 w 12191999"/>
              <a:gd name="connsiteY659" fmla="*/ 1653989 h 2070165"/>
              <a:gd name="connsiteX660" fmla="*/ 811701 w 12191999"/>
              <a:gd name="connsiteY660" fmla="*/ 1777614 h 2070165"/>
              <a:gd name="connsiteX661" fmla="*/ 897221 w 12191999"/>
              <a:gd name="connsiteY661" fmla="*/ 1777614 h 2070165"/>
              <a:gd name="connsiteX662" fmla="*/ 897221 w 12191999"/>
              <a:gd name="connsiteY662" fmla="*/ 1653989 h 2070165"/>
              <a:gd name="connsiteX663" fmla="*/ 666507 w 12191999"/>
              <a:gd name="connsiteY663" fmla="*/ 1653989 h 2070165"/>
              <a:gd name="connsiteX664" fmla="*/ 666507 w 12191999"/>
              <a:gd name="connsiteY664" fmla="*/ 1777614 h 2070165"/>
              <a:gd name="connsiteX665" fmla="*/ 752027 w 12191999"/>
              <a:gd name="connsiteY665" fmla="*/ 1777614 h 2070165"/>
              <a:gd name="connsiteX666" fmla="*/ 752027 w 12191999"/>
              <a:gd name="connsiteY666" fmla="*/ 1653989 h 2070165"/>
              <a:gd name="connsiteX667" fmla="*/ 521313 w 12191999"/>
              <a:gd name="connsiteY667" fmla="*/ 1653989 h 2070165"/>
              <a:gd name="connsiteX668" fmla="*/ 521313 w 12191999"/>
              <a:gd name="connsiteY668" fmla="*/ 1777614 h 2070165"/>
              <a:gd name="connsiteX669" fmla="*/ 606832 w 12191999"/>
              <a:gd name="connsiteY669" fmla="*/ 1777614 h 2070165"/>
              <a:gd name="connsiteX670" fmla="*/ 606832 w 12191999"/>
              <a:gd name="connsiteY670" fmla="*/ 1653989 h 2070165"/>
              <a:gd name="connsiteX671" fmla="*/ 376119 w 12191999"/>
              <a:gd name="connsiteY671" fmla="*/ 1653989 h 2070165"/>
              <a:gd name="connsiteX672" fmla="*/ 376119 w 12191999"/>
              <a:gd name="connsiteY672" fmla="*/ 1777614 h 2070165"/>
              <a:gd name="connsiteX673" fmla="*/ 461639 w 12191999"/>
              <a:gd name="connsiteY673" fmla="*/ 1777614 h 2070165"/>
              <a:gd name="connsiteX674" fmla="*/ 461639 w 12191999"/>
              <a:gd name="connsiteY674" fmla="*/ 1653989 h 2070165"/>
              <a:gd name="connsiteX675" fmla="*/ 230925 w 12191999"/>
              <a:gd name="connsiteY675" fmla="*/ 1653989 h 2070165"/>
              <a:gd name="connsiteX676" fmla="*/ 230925 w 12191999"/>
              <a:gd name="connsiteY676" fmla="*/ 1777614 h 2070165"/>
              <a:gd name="connsiteX677" fmla="*/ 316446 w 12191999"/>
              <a:gd name="connsiteY677" fmla="*/ 1777614 h 2070165"/>
              <a:gd name="connsiteX678" fmla="*/ 316446 w 12191999"/>
              <a:gd name="connsiteY678" fmla="*/ 1653989 h 2070165"/>
              <a:gd name="connsiteX679" fmla="*/ 7456345 w 12191999"/>
              <a:gd name="connsiteY679" fmla="*/ 1621226 h 2070165"/>
              <a:gd name="connsiteX680" fmla="*/ 7442092 w 12191999"/>
              <a:gd name="connsiteY680" fmla="*/ 1631816 h 2070165"/>
              <a:gd name="connsiteX681" fmla="*/ 7442092 w 12191999"/>
              <a:gd name="connsiteY681" fmla="*/ 1674174 h 2070165"/>
              <a:gd name="connsiteX682" fmla="*/ 7456345 w 12191999"/>
              <a:gd name="connsiteY682" fmla="*/ 1684764 h 2070165"/>
              <a:gd name="connsiteX683" fmla="*/ 7824762 w 12191999"/>
              <a:gd name="connsiteY683" fmla="*/ 1684764 h 2070165"/>
              <a:gd name="connsiteX684" fmla="*/ 7839015 w 12191999"/>
              <a:gd name="connsiteY684" fmla="*/ 1674174 h 2070165"/>
              <a:gd name="connsiteX685" fmla="*/ 7839015 w 12191999"/>
              <a:gd name="connsiteY685" fmla="*/ 1631816 h 2070165"/>
              <a:gd name="connsiteX686" fmla="*/ 7824762 w 12191999"/>
              <a:gd name="connsiteY686" fmla="*/ 1621226 h 2070165"/>
              <a:gd name="connsiteX687" fmla="*/ 11698976 w 12191999"/>
              <a:gd name="connsiteY687" fmla="*/ 1619380 h 2070165"/>
              <a:gd name="connsiteX688" fmla="*/ 11698976 w 12191999"/>
              <a:gd name="connsiteY688" fmla="*/ 1685816 h 2070165"/>
              <a:gd name="connsiteX689" fmla="*/ 11780934 w 12191999"/>
              <a:gd name="connsiteY689" fmla="*/ 1685816 h 2070165"/>
              <a:gd name="connsiteX690" fmla="*/ 11780934 w 12191999"/>
              <a:gd name="connsiteY690" fmla="*/ 1619380 h 2070165"/>
              <a:gd name="connsiteX691" fmla="*/ 11550196 w 12191999"/>
              <a:gd name="connsiteY691" fmla="*/ 1619380 h 2070165"/>
              <a:gd name="connsiteX692" fmla="*/ 11550196 w 12191999"/>
              <a:gd name="connsiteY692" fmla="*/ 1685816 h 2070165"/>
              <a:gd name="connsiteX693" fmla="*/ 11632154 w 12191999"/>
              <a:gd name="connsiteY693" fmla="*/ 1685816 h 2070165"/>
              <a:gd name="connsiteX694" fmla="*/ 11632154 w 12191999"/>
              <a:gd name="connsiteY694" fmla="*/ 1619380 h 2070165"/>
              <a:gd name="connsiteX695" fmla="*/ 11401416 w 12191999"/>
              <a:gd name="connsiteY695" fmla="*/ 1619380 h 2070165"/>
              <a:gd name="connsiteX696" fmla="*/ 11401416 w 12191999"/>
              <a:gd name="connsiteY696" fmla="*/ 1685816 h 2070165"/>
              <a:gd name="connsiteX697" fmla="*/ 11483374 w 12191999"/>
              <a:gd name="connsiteY697" fmla="*/ 1685816 h 2070165"/>
              <a:gd name="connsiteX698" fmla="*/ 11483374 w 12191999"/>
              <a:gd name="connsiteY698" fmla="*/ 1619380 h 2070165"/>
              <a:gd name="connsiteX699" fmla="*/ 5150487 w 12191999"/>
              <a:gd name="connsiteY699" fmla="*/ 1612935 h 2070165"/>
              <a:gd name="connsiteX700" fmla="*/ 5150487 w 12191999"/>
              <a:gd name="connsiteY700" fmla="*/ 1712588 h 2070165"/>
              <a:gd name="connsiteX701" fmla="*/ 5208929 w 12191999"/>
              <a:gd name="connsiteY701" fmla="*/ 1712588 h 2070165"/>
              <a:gd name="connsiteX702" fmla="*/ 5208929 w 12191999"/>
              <a:gd name="connsiteY702" fmla="*/ 1612935 h 2070165"/>
              <a:gd name="connsiteX703" fmla="*/ 5067695 w 12191999"/>
              <a:gd name="connsiteY703" fmla="*/ 1612935 h 2070165"/>
              <a:gd name="connsiteX704" fmla="*/ 5067695 w 12191999"/>
              <a:gd name="connsiteY704" fmla="*/ 1712588 h 2070165"/>
              <a:gd name="connsiteX705" fmla="*/ 5126136 w 12191999"/>
              <a:gd name="connsiteY705" fmla="*/ 1712588 h 2070165"/>
              <a:gd name="connsiteX706" fmla="*/ 5126136 w 12191999"/>
              <a:gd name="connsiteY706" fmla="*/ 1612935 h 2070165"/>
              <a:gd name="connsiteX707" fmla="*/ 4984899 w 12191999"/>
              <a:gd name="connsiteY707" fmla="*/ 1612935 h 2070165"/>
              <a:gd name="connsiteX708" fmla="*/ 4984899 w 12191999"/>
              <a:gd name="connsiteY708" fmla="*/ 1712588 h 2070165"/>
              <a:gd name="connsiteX709" fmla="*/ 5043342 w 12191999"/>
              <a:gd name="connsiteY709" fmla="*/ 1712588 h 2070165"/>
              <a:gd name="connsiteX710" fmla="*/ 5043342 w 12191999"/>
              <a:gd name="connsiteY710" fmla="*/ 1612935 h 2070165"/>
              <a:gd name="connsiteX711" fmla="*/ 4902107 w 12191999"/>
              <a:gd name="connsiteY711" fmla="*/ 1612935 h 2070165"/>
              <a:gd name="connsiteX712" fmla="*/ 4902107 w 12191999"/>
              <a:gd name="connsiteY712" fmla="*/ 1712588 h 2070165"/>
              <a:gd name="connsiteX713" fmla="*/ 4960549 w 12191999"/>
              <a:gd name="connsiteY713" fmla="*/ 1712588 h 2070165"/>
              <a:gd name="connsiteX714" fmla="*/ 4960549 w 12191999"/>
              <a:gd name="connsiteY714" fmla="*/ 1612935 h 2070165"/>
              <a:gd name="connsiteX715" fmla="*/ 4819315 w 12191999"/>
              <a:gd name="connsiteY715" fmla="*/ 1612935 h 2070165"/>
              <a:gd name="connsiteX716" fmla="*/ 4819315 w 12191999"/>
              <a:gd name="connsiteY716" fmla="*/ 1712588 h 2070165"/>
              <a:gd name="connsiteX717" fmla="*/ 4877755 w 12191999"/>
              <a:gd name="connsiteY717" fmla="*/ 1712588 h 2070165"/>
              <a:gd name="connsiteX718" fmla="*/ 4877755 w 12191999"/>
              <a:gd name="connsiteY718" fmla="*/ 1612935 h 2070165"/>
              <a:gd name="connsiteX719" fmla="*/ 8483306 w 12191999"/>
              <a:gd name="connsiteY719" fmla="*/ 1606107 h 2070165"/>
              <a:gd name="connsiteX720" fmla="*/ 8472009 w 12191999"/>
              <a:gd name="connsiteY720" fmla="*/ 1614501 h 2070165"/>
              <a:gd name="connsiteX721" fmla="*/ 8472009 w 12191999"/>
              <a:gd name="connsiteY721" fmla="*/ 1648074 h 2070165"/>
              <a:gd name="connsiteX722" fmla="*/ 8483306 w 12191999"/>
              <a:gd name="connsiteY722" fmla="*/ 1656468 h 2070165"/>
              <a:gd name="connsiteX723" fmla="*/ 9012984 w 12191999"/>
              <a:gd name="connsiteY723" fmla="*/ 1656468 h 2070165"/>
              <a:gd name="connsiteX724" fmla="*/ 9024281 w 12191999"/>
              <a:gd name="connsiteY724" fmla="*/ 1648074 h 2070165"/>
              <a:gd name="connsiteX725" fmla="*/ 9024281 w 12191999"/>
              <a:gd name="connsiteY725" fmla="*/ 1614501 h 2070165"/>
              <a:gd name="connsiteX726" fmla="*/ 9012984 w 12191999"/>
              <a:gd name="connsiteY726" fmla="*/ 1606107 h 2070165"/>
              <a:gd name="connsiteX727" fmla="*/ 6837698 w 12191999"/>
              <a:gd name="connsiteY727" fmla="*/ 1606107 h 2070165"/>
              <a:gd name="connsiteX728" fmla="*/ 6826401 w 12191999"/>
              <a:gd name="connsiteY728" fmla="*/ 1614501 h 2070165"/>
              <a:gd name="connsiteX729" fmla="*/ 6826401 w 12191999"/>
              <a:gd name="connsiteY729" fmla="*/ 1648074 h 2070165"/>
              <a:gd name="connsiteX730" fmla="*/ 6837698 w 12191999"/>
              <a:gd name="connsiteY730" fmla="*/ 1656468 h 2070165"/>
              <a:gd name="connsiteX731" fmla="*/ 7367375 w 12191999"/>
              <a:gd name="connsiteY731" fmla="*/ 1656468 h 2070165"/>
              <a:gd name="connsiteX732" fmla="*/ 7378673 w 12191999"/>
              <a:gd name="connsiteY732" fmla="*/ 1648074 h 2070165"/>
              <a:gd name="connsiteX733" fmla="*/ 7378673 w 12191999"/>
              <a:gd name="connsiteY733" fmla="*/ 1614501 h 2070165"/>
              <a:gd name="connsiteX734" fmla="*/ 7367375 w 12191999"/>
              <a:gd name="connsiteY734" fmla="*/ 1606107 h 2070165"/>
              <a:gd name="connsiteX735" fmla="*/ 3824872 w 12191999"/>
              <a:gd name="connsiteY735" fmla="*/ 1606107 h 2070165"/>
              <a:gd name="connsiteX736" fmla="*/ 3813574 w 12191999"/>
              <a:gd name="connsiteY736" fmla="*/ 1614501 h 2070165"/>
              <a:gd name="connsiteX737" fmla="*/ 3813574 w 12191999"/>
              <a:gd name="connsiteY737" fmla="*/ 1648074 h 2070165"/>
              <a:gd name="connsiteX738" fmla="*/ 3824872 w 12191999"/>
              <a:gd name="connsiteY738" fmla="*/ 1656468 h 2070165"/>
              <a:gd name="connsiteX739" fmla="*/ 4354548 w 12191999"/>
              <a:gd name="connsiteY739" fmla="*/ 1656468 h 2070165"/>
              <a:gd name="connsiteX740" fmla="*/ 4365844 w 12191999"/>
              <a:gd name="connsiteY740" fmla="*/ 1648074 h 2070165"/>
              <a:gd name="connsiteX741" fmla="*/ 4365844 w 12191999"/>
              <a:gd name="connsiteY741" fmla="*/ 1614501 h 2070165"/>
              <a:gd name="connsiteX742" fmla="*/ 4354548 w 12191999"/>
              <a:gd name="connsiteY742" fmla="*/ 1606107 h 2070165"/>
              <a:gd name="connsiteX743" fmla="*/ 11934127 w 12191999"/>
              <a:gd name="connsiteY743" fmla="*/ 1596549 h 2070165"/>
              <a:gd name="connsiteX744" fmla="*/ 11934127 w 12191999"/>
              <a:gd name="connsiteY744" fmla="*/ 1669383 h 2070165"/>
              <a:gd name="connsiteX745" fmla="*/ 11971383 w 12191999"/>
              <a:gd name="connsiteY745" fmla="*/ 1669383 h 2070165"/>
              <a:gd name="connsiteX746" fmla="*/ 11971383 w 12191999"/>
              <a:gd name="connsiteY746" fmla="*/ 1596549 h 2070165"/>
              <a:gd name="connsiteX747" fmla="*/ 6516272 w 12191999"/>
              <a:gd name="connsiteY747" fmla="*/ 1596549 h 2070165"/>
              <a:gd name="connsiteX748" fmla="*/ 6516272 w 12191999"/>
              <a:gd name="connsiteY748" fmla="*/ 1669383 h 2070165"/>
              <a:gd name="connsiteX749" fmla="*/ 6553500 w 12191999"/>
              <a:gd name="connsiteY749" fmla="*/ 1669383 h 2070165"/>
              <a:gd name="connsiteX750" fmla="*/ 6553500 w 12191999"/>
              <a:gd name="connsiteY750" fmla="*/ 1596549 h 2070165"/>
              <a:gd name="connsiteX751" fmla="*/ 5882234 w 12191999"/>
              <a:gd name="connsiteY751" fmla="*/ 1596549 h 2070165"/>
              <a:gd name="connsiteX752" fmla="*/ 5882234 w 12191999"/>
              <a:gd name="connsiteY752" fmla="*/ 1669383 h 2070165"/>
              <a:gd name="connsiteX753" fmla="*/ 5919464 w 12191999"/>
              <a:gd name="connsiteY753" fmla="*/ 1669383 h 2070165"/>
              <a:gd name="connsiteX754" fmla="*/ 5919464 w 12191999"/>
              <a:gd name="connsiteY754" fmla="*/ 1596549 h 2070165"/>
              <a:gd name="connsiteX755" fmla="*/ 4670222 w 12191999"/>
              <a:gd name="connsiteY755" fmla="*/ 1596549 h 2070165"/>
              <a:gd name="connsiteX756" fmla="*/ 4670222 w 12191999"/>
              <a:gd name="connsiteY756" fmla="*/ 1669383 h 2070165"/>
              <a:gd name="connsiteX757" fmla="*/ 4714551 w 12191999"/>
              <a:gd name="connsiteY757" fmla="*/ 1669383 h 2070165"/>
              <a:gd name="connsiteX758" fmla="*/ 4714551 w 12191999"/>
              <a:gd name="connsiteY758" fmla="*/ 1596549 h 2070165"/>
              <a:gd name="connsiteX759" fmla="*/ 1991575 w 12191999"/>
              <a:gd name="connsiteY759" fmla="*/ 1594160 h 2070165"/>
              <a:gd name="connsiteX760" fmla="*/ 1932523 w 12191999"/>
              <a:gd name="connsiteY760" fmla="*/ 1638036 h 2070165"/>
              <a:gd name="connsiteX761" fmla="*/ 1991575 w 12191999"/>
              <a:gd name="connsiteY761" fmla="*/ 1681910 h 2070165"/>
              <a:gd name="connsiteX762" fmla="*/ 2050628 w 12191999"/>
              <a:gd name="connsiteY762" fmla="*/ 1638036 h 2070165"/>
              <a:gd name="connsiteX763" fmla="*/ 1991575 w 12191999"/>
              <a:gd name="connsiteY763" fmla="*/ 1594160 h 2070165"/>
              <a:gd name="connsiteX764" fmla="*/ 1833294 w 12191999"/>
              <a:gd name="connsiteY764" fmla="*/ 1594160 h 2070165"/>
              <a:gd name="connsiteX765" fmla="*/ 1774242 w 12191999"/>
              <a:gd name="connsiteY765" fmla="*/ 1638036 h 2070165"/>
              <a:gd name="connsiteX766" fmla="*/ 1833294 w 12191999"/>
              <a:gd name="connsiteY766" fmla="*/ 1681910 h 2070165"/>
              <a:gd name="connsiteX767" fmla="*/ 1892346 w 12191999"/>
              <a:gd name="connsiteY767" fmla="*/ 1638036 h 2070165"/>
              <a:gd name="connsiteX768" fmla="*/ 1833294 w 12191999"/>
              <a:gd name="connsiteY768" fmla="*/ 1594160 h 2070165"/>
              <a:gd name="connsiteX769" fmla="*/ 1675013 w 12191999"/>
              <a:gd name="connsiteY769" fmla="*/ 1594160 h 2070165"/>
              <a:gd name="connsiteX770" fmla="*/ 1615960 w 12191999"/>
              <a:gd name="connsiteY770" fmla="*/ 1638036 h 2070165"/>
              <a:gd name="connsiteX771" fmla="*/ 1675013 w 12191999"/>
              <a:gd name="connsiteY771" fmla="*/ 1681910 h 2070165"/>
              <a:gd name="connsiteX772" fmla="*/ 1734065 w 12191999"/>
              <a:gd name="connsiteY772" fmla="*/ 1638036 h 2070165"/>
              <a:gd name="connsiteX773" fmla="*/ 1675013 w 12191999"/>
              <a:gd name="connsiteY773" fmla="*/ 1594160 h 2070165"/>
              <a:gd name="connsiteX774" fmla="*/ 6351644 w 12191999"/>
              <a:gd name="connsiteY774" fmla="*/ 1591139 h 2070165"/>
              <a:gd name="connsiteX775" fmla="*/ 6351644 w 12191999"/>
              <a:gd name="connsiteY775" fmla="*/ 1690792 h 2070165"/>
              <a:gd name="connsiteX776" fmla="*/ 6410085 w 12191999"/>
              <a:gd name="connsiteY776" fmla="*/ 1690792 h 2070165"/>
              <a:gd name="connsiteX777" fmla="*/ 6410085 w 12191999"/>
              <a:gd name="connsiteY777" fmla="*/ 1591139 h 2070165"/>
              <a:gd name="connsiteX778" fmla="*/ 6268849 w 12191999"/>
              <a:gd name="connsiteY778" fmla="*/ 1591139 h 2070165"/>
              <a:gd name="connsiteX779" fmla="*/ 6268849 w 12191999"/>
              <a:gd name="connsiteY779" fmla="*/ 1690792 h 2070165"/>
              <a:gd name="connsiteX780" fmla="*/ 6327291 w 12191999"/>
              <a:gd name="connsiteY780" fmla="*/ 1690792 h 2070165"/>
              <a:gd name="connsiteX781" fmla="*/ 6327291 w 12191999"/>
              <a:gd name="connsiteY781" fmla="*/ 1591139 h 2070165"/>
              <a:gd name="connsiteX782" fmla="*/ 6186056 w 12191999"/>
              <a:gd name="connsiteY782" fmla="*/ 1591139 h 2070165"/>
              <a:gd name="connsiteX783" fmla="*/ 6186056 w 12191999"/>
              <a:gd name="connsiteY783" fmla="*/ 1690792 h 2070165"/>
              <a:gd name="connsiteX784" fmla="*/ 6244498 w 12191999"/>
              <a:gd name="connsiteY784" fmla="*/ 1690792 h 2070165"/>
              <a:gd name="connsiteX785" fmla="*/ 6244498 w 12191999"/>
              <a:gd name="connsiteY785" fmla="*/ 1591139 h 2070165"/>
              <a:gd name="connsiteX786" fmla="*/ 6103264 w 12191999"/>
              <a:gd name="connsiteY786" fmla="*/ 1591139 h 2070165"/>
              <a:gd name="connsiteX787" fmla="*/ 6103264 w 12191999"/>
              <a:gd name="connsiteY787" fmla="*/ 1690792 h 2070165"/>
              <a:gd name="connsiteX788" fmla="*/ 6161704 w 12191999"/>
              <a:gd name="connsiteY788" fmla="*/ 1690792 h 2070165"/>
              <a:gd name="connsiteX789" fmla="*/ 6161704 w 12191999"/>
              <a:gd name="connsiteY789" fmla="*/ 1591139 h 2070165"/>
              <a:gd name="connsiteX790" fmla="*/ 6020469 w 12191999"/>
              <a:gd name="connsiteY790" fmla="*/ 1591139 h 2070165"/>
              <a:gd name="connsiteX791" fmla="*/ 6020469 w 12191999"/>
              <a:gd name="connsiteY791" fmla="*/ 1690792 h 2070165"/>
              <a:gd name="connsiteX792" fmla="*/ 6078911 w 12191999"/>
              <a:gd name="connsiteY792" fmla="*/ 1690792 h 2070165"/>
              <a:gd name="connsiteX793" fmla="*/ 6078911 w 12191999"/>
              <a:gd name="connsiteY793" fmla="*/ 1591139 h 2070165"/>
              <a:gd name="connsiteX794" fmla="*/ 9284775 w 12191999"/>
              <a:gd name="connsiteY794" fmla="*/ 1581365 h 2070165"/>
              <a:gd name="connsiteX795" fmla="*/ 9284775 w 12191999"/>
              <a:gd name="connsiteY795" fmla="*/ 1642140 h 2070165"/>
              <a:gd name="connsiteX796" fmla="*/ 9688442 w 12191999"/>
              <a:gd name="connsiteY796" fmla="*/ 1642140 h 2070165"/>
              <a:gd name="connsiteX797" fmla="*/ 9688442 w 12191999"/>
              <a:gd name="connsiteY797" fmla="*/ 1581365 h 2070165"/>
              <a:gd name="connsiteX798" fmla="*/ 9100450 w 12191999"/>
              <a:gd name="connsiteY798" fmla="*/ 1581365 h 2070165"/>
              <a:gd name="connsiteX799" fmla="*/ 9100450 w 12191999"/>
              <a:gd name="connsiteY799" fmla="*/ 1642140 h 2070165"/>
              <a:gd name="connsiteX800" fmla="*/ 9240798 w 12191999"/>
              <a:gd name="connsiteY800" fmla="*/ 1642140 h 2070165"/>
              <a:gd name="connsiteX801" fmla="*/ 9240798 w 12191999"/>
              <a:gd name="connsiteY801" fmla="*/ 1581365 h 2070165"/>
              <a:gd name="connsiteX802" fmla="*/ 2453541 w 12191999"/>
              <a:gd name="connsiteY802" fmla="*/ 1581365 h 2070165"/>
              <a:gd name="connsiteX803" fmla="*/ 2453541 w 12191999"/>
              <a:gd name="connsiteY803" fmla="*/ 1642140 h 2070165"/>
              <a:gd name="connsiteX804" fmla="*/ 3024257 w 12191999"/>
              <a:gd name="connsiteY804" fmla="*/ 1642140 h 2070165"/>
              <a:gd name="connsiteX805" fmla="*/ 3024257 w 12191999"/>
              <a:gd name="connsiteY805" fmla="*/ 1581365 h 2070165"/>
              <a:gd name="connsiteX806" fmla="*/ 2192935 w 12191999"/>
              <a:gd name="connsiteY806" fmla="*/ 1581365 h 2070165"/>
              <a:gd name="connsiteX807" fmla="*/ 2192935 w 12191999"/>
              <a:gd name="connsiteY807" fmla="*/ 1642140 h 2070165"/>
              <a:gd name="connsiteX808" fmla="*/ 2391362 w 12191999"/>
              <a:gd name="connsiteY808" fmla="*/ 1642140 h 2070165"/>
              <a:gd name="connsiteX809" fmla="*/ 2391362 w 12191999"/>
              <a:gd name="connsiteY809" fmla="*/ 1581365 h 2070165"/>
              <a:gd name="connsiteX810" fmla="*/ 1564955 w 12191999"/>
              <a:gd name="connsiteY810" fmla="*/ 1541115 h 2070165"/>
              <a:gd name="connsiteX811" fmla="*/ 2117227 w 12191999"/>
              <a:gd name="connsiteY811" fmla="*/ 1541115 h 2070165"/>
              <a:gd name="connsiteX812" fmla="*/ 2117227 w 12191999"/>
              <a:gd name="connsiteY812" fmla="*/ 1714630 h 2070165"/>
              <a:gd name="connsiteX813" fmla="*/ 1564955 w 12191999"/>
              <a:gd name="connsiteY813" fmla="*/ 1714630 h 2070165"/>
              <a:gd name="connsiteX814" fmla="*/ 8483306 w 12191999"/>
              <a:gd name="connsiteY814" fmla="*/ 1504612 h 2070165"/>
              <a:gd name="connsiteX815" fmla="*/ 8472009 w 12191999"/>
              <a:gd name="connsiteY815" fmla="*/ 1513006 h 2070165"/>
              <a:gd name="connsiteX816" fmla="*/ 8472009 w 12191999"/>
              <a:gd name="connsiteY816" fmla="*/ 1546580 h 2070165"/>
              <a:gd name="connsiteX817" fmla="*/ 8483306 w 12191999"/>
              <a:gd name="connsiteY817" fmla="*/ 1554974 h 2070165"/>
              <a:gd name="connsiteX818" fmla="*/ 9012984 w 12191999"/>
              <a:gd name="connsiteY818" fmla="*/ 1554974 h 2070165"/>
              <a:gd name="connsiteX819" fmla="*/ 9024281 w 12191999"/>
              <a:gd name="connsiteY819" fmla="*/ 1546580 h 2070165"/>
              <a:gd name="connsiteX820" fmla="*/ 9024281 w 12191999"/>
              <a:gd name="connsiteY820" fmla="*/ 1513006 h 2070165"/>
              <a:gd name="connsiteX821" fmla="*/ 9012984 w 12191999"/>
              <a:gd name="connsiteY821" fmla="*/ 1504612 h 2070165"/>
              <a:gd name="connsiteX822" fmla="*/ 6837698 w 12191999"/>
              <a:gd name="connsiteY822" fmla="*/ 1504612 h 2070165"/>
              <a:gd name="connsiteX823" fmla="*/ 6826401 w 12191999"/>
              <a:gd name="connsiteY823" fmla="*/ 1513006 h 2070165"/>
              <a:gd name="connsiteX824" fmla="*/ 6826401 w 12191999"/>
              <a:gd name="connsiteY824" fmla="*/ 1546580 h 2070165"/>
              <a:gd name="connsiteX825" fmla="*/ 6837698 w 12191999"/>
              <a:gd name="connsiteY825" fmla="*/ 1554974 h 2070165"/>
              <a:gd name="connsiteX826" fmla="*/ 7367375 w 12191999"/>
              <a:gd name="connsiteY826" fmla="*/ 1554974 h 2070165"/>
              <a:gd name="connsiteX827" fmla="*/ 7378673 w 12191999"/>
              <a:gd name="connsiteY827" fmla="*/ 1546580 h 2070165"/>
              <a:gd name="connsiteX828" fmla="*/ 7378673 w 12191999"/>
              <a:gd name="connsiteY828" fmla="*/ 1513006 h 2070165"/>
              <a:gd name="connsiteX829" fmla="*/ 7367375 w 12191999"/>
              <a:gd name="connsiteY829" fmla="*/ 1504612 h 2070165"/>
              <a:gd name="connsiteX830" fmla="*/ 3824872 w 12191999"/>
              <a:gd name="connsiteY830" fmla="*/ 1504612 h 2070165"/>
              <a:gd name="connsiteX831" fmla="*/ 3813574 w 12191999"/>
              <a:gd name="connsiteY831" fmla="*/ 1513006 h 2070165"/>
              <a:gd name="connsiteX832" fmla="*/ 3813574 w 12191999"/>
              <a:gd name="connsiteY832" fmla="*/ 1546580 h 2070165"/>
              <a:gd name="connsiteX833" fmla="*/ 3824872 w 12191999"/>
              <a:gd name="connsiteY833" fmla="*/ 1554974 h 2070165"/>
              <a:gd name="connsiteX834" fmla="*/ 4354548 w 12191999"/>
              <a:gd name="connsiteY834" fmla="*/ 1554974 h 2070165"/>
              <a:gd name="connsiteX835" fmla="*/ 4365844 w 12191999"/>
              <a:gd name="connsiteY835" fmla="*/ 1546580 h 2070165"/>
              <a:gd name="connsiteX836" fmla="*/ 4365844 w 12191999"/>
              <a:gd name="connsiteY836" fmla="*/ 1513006 h 2070165"/>
              <a:gd name="connsiteX837" fmla="*/ 4354548 w 12191999"/>
              <a:gd name="connsiteY837" fmla="*/ 1504612 h 2070165"/>
              <a:gd name="connsiteX838" fmla="*/ 7456345 w 12191999"/>
              <a:gd name="connsiteY838" fmla="*/ 1493177 h 2070165"/>
              <a:gd name="connsiteX839" fmla="*/ 7442092 w 12191999"/>
              <a:gd name="connsiteY839" fmla="*/ 1503767 h 2070165"/>
              <a:gd name="connsiteX840" fmla="*/ 7442092 w 12191999"/>
              <a:gd name="connsiteY840" fmla="*/ 1546124 h 2070165"/>
              <a:gd name="connsiteX841" fmla="*/ 7456345 w 12191999"/>
              <a:gd name="connsiteY841" fmla="*/ 1556714 h 2070165"/>
              <a:gd name="connsiteX842" fmla="*/ 7824762 w 12191999"/>
              <a:gd name="connsiteY842" fmla="*/ 1556714 h 2070165"/>
              <a:gd name="connsiteX843" fmla="*/ 7839015 w 12191999"/>
              <a:gd name="connsiteY843" fmla="*/ 1546124 h 2070165"/>
              <a:gd name="connsiteX844" fmla="*/ 7839015 w 12191999"/>
              <a:gd name="connsiteY844" fmla="*/ 1503767 h 2070165"/>
              <a:gd name="connsiteX845" fmla="*/ 7824762 w 12191999"/>
              <a:gd name="connsiteY845" fmla="*/ 1493177 h 2070165"/>
              <a:gd name="connsiteX846" fmla="*/ 11142869 w 12191999"/>
              <a:gd name="connsiteY846" fmla="*/ 1489394 h 2070165"/>
              <a:gd name="connsiteX847" fmla="*/ 11142869 w 12191999"/>
              <a:gd name="connsiteY847" fmla="*/ 1613019 h 2070165"/>
              <a:gd name="connsiteX848" fmla="*/ 11228389 w 12191999"/>
              <a:gd name="connsiteY848" fmla="*/ 1613019 h 2070165"/>
              <a:gd name="connsiteX849" fmla="*/ 11228389 w 12191999"/>
              <a:gd name="connsiteY849" fmla="*/ 1489394 h 2070165"/>
              <a:gd name="connsiteX850" fmla="*/ 11001633 w 12191999"/>
              <a:gd name="connsiteY850" fmla="*/ 1489394 h 2070165"/>
              <a:gd name="connsiteX851" fmla="*/ 11001633 w 12191999"/>
              <a:gd name="connsiteY851" fmla="*/ 1613019 h 2070165"/>
              <a:gd name="connsiteX852" fmla="*/ 11087153 w 12191999"/>
              <a:gd name="connsiteY852" fmla="*/ 1613019 h 2070165"/>
              <a:gd name="connsiteX853" fmla="*/ 11087153 w 12191999"/>
              <a:gd name="connsiteY853" fmla="*/ 1489394 h 2070165"/>
              <a:gd name="connsiteX854" fmla="*/ 10860302 w 12191999"/>
              <a:gd name="connsiteY854" fmla="*/ 1489394 h 2070165"/>
              <a:gd name="connsiteX855" fmla="*/ 10860302 w 12191999"/>
              <a:gd name="connsiteY855" fmla="*/ 1613019 h 2070165"/>
              <a:gd name="connsiteX856" fmla="*/ 10945822 w 12191999"/>
              <a:gd name="connsiteY856" fmla="*/ 1613019 h 2070165"/>
              <a:gd name="connsiteX857" fmla="*/ 10945822 w 12191999"/>
              <a:gd name="connsiteY857" fmla="*/ 1489394 h 2070165"/>
              <a:gd name="connsiteX858" fmla="*/ 10715106 w 12191999"/>
              <a:gd name="connsiteY858" fmla="*/ 1489394 h 2070165"/>
              <a:gd name="connsiteX859" fmla="*/ 10715106 w 12191999"/>
              <a:gd name="connsiteY859" fmla="*/ 1613019 h 2070165"/>
              <a:gd name="connsiteX860" fmla="*/ 10800626 w 12191999"/>
              <a:gd name="connsiteY860" fmla="*/ 1613019 h 2070165"/>
              <a:gd name="connsiteX861" fmla="*/ 10800626 w 12191999"/>
              <a:gd name="connsiteY861" fmla="*/ 1489394 h 2070165"/>
              <a:gd name="connsiteX862" fmla="*/ 10569911 w 12191999"/>
              <a:gd name="connsiteY862" fmla="*/ 1489394 h 2070165"/>
              <a:gd name="connsiteX863" fmla="*/ 10569911 w 12191999"/>
              <a:gd name="connsiteY863" fmla="*/ 1613019 h 2070165"/>
              <a:gd name="connsiteX864" fmla="*/ 10655431 w 12191999"/>
              <a:gd name="connsiteY864" fmla="*/ 1613019 h 2070165"/>
              <a:gd name="connsiteX865" fmla="*/ 10655431 w 12191999"/>
              <a:gd name="connsiteY865" fmla="*/ 1489394 h 2070165"/>
              <a:gd name="connsiteX866" fmla="*/ 10424717 w 12191999"/>
              <a:gd name="connsiteY866" fmla="*/ 1489394 h 2070165"/>
              <a:gd name="connsiteX867" fmla="*/ 10424717 w 12191999"/>
              <a:gd name="connsiteY867" fmla="*/ 1613019 h 2070165"/>
              <a:gd name="connsiteX868" fmla="*/ 10510237 w 12191999"/>
              <a:gd name="connsiteY868" fmla="*/ 1613019 h 2070165"/>
              <a:gd name="connsiteX869" fmla="*/ 10510237 w 12191999"/>
              <a:gd name="connsiteY869" fmla="*/ 1489394 h 2070165"/>
              <a:gd name="connsiteX870" fmla="*/ 10279523 w 12191999"/>
              <a:gd name="connsiteY870" fmla="*/ 1489394 h 2070165"/>
              <a:gd name="connsiteX871" fmla="*/ 10279523 w 12191999"/>
              <a:gd name="connsiteY871" fmla="*/ 1613019 h 2070165"/>
              <a:gd name="connsiteX872" fmla="*/ 10365043 w 12191999"/>
              <a:gd name="connsiteY872" fmla="*/ 1613019 h 2070165"/>
              <a:gd name="connsiteX873" fmla="*/ 10365043 w 12191999"/>
              <a:gd name="connsiteY873" fmla="*/ 1489394 h 2070165"/>
              <a:gd name="connsiteX874" fmla="*/ 10134328 w 12191999"/>
              <a:gd name="connsiteY874" fmla="*/ 1489394 h 2070165"/>
              <a:gd name="connsiteX875" fmla="*/ 10134328 w 12191999"/>
              <a:gd name="connsiteY875" fmla="*/ 1613019 h 2070165"/>
              <a:gd name="connsiteX876" fmla="*/ 10219847 w 12191999"/>
              <a:gd name="connsiteY876" fmla="*/ 1613019 h 2070165"/>
              <a:gd name="connsiteX877" fmla="*/ 10219847 w 12191999"/>
              <a:gd name="connsiteY877" fmla="*/ 1489394 h 2070165"/>
              <a:gd name="connsiteX878" fmla="*/ 9989134 w 12191999"/>
              <a:gd name="connsiteY878" fmla="*/ 1489394 h 2070165"/>
              <a:gd name="connsiteX879" fmla="*/ 9989134 w 12191999"/>
              <a:gd name="connsiteY879" fmla="*/ 1613019 h 2070165"/>
              <a:gd name="connsiteX880" fmla="*/ 10074653 w 12191999"/>
              <a:gd name="connsiteY880" fmla="*/ 1613019 h 2070165"/>
              <a:gd name="connsiteX881" fmla="*/ 10074653 w 12191999"/>
              <a:gd name="connsiteY881" fmla="*/ 1489394 h 2070165"/>
              <a:gd name="connsiteX882" fmla="*/ 1384659 w 12191999"/>
              <a:gd name="connsiteY882" fmla="*/ 1489394 h 2070165"/>
              <a:gd name="connsiteX883" fmla="*/ 1384659 w 12191999"/>
              <a:gd name="connsiteY883" fmla="*/ 1613019 h 2070165"/>
              <a:gd name="connsiteX884" fmla="*/ 1470179 w 12191999"/>
              <a:gd name="connsiteY884" fmla="*/ 1613019 h 2070165"/>
              <a:gd name="connsiteX885" fmla="*/ 1470179 w 12191999"/>
              <a:gd name="connsiteY885" fmla="*/ 1489394 h 2070165"/>
              <a:gd name="connsiteX886" fmla="*/ 1243423 w 12191999"/>
              <a:gd name="connsiteY886" fmla="*/ 1489394 h 2070165"/>
              <a:gd name="connsiteX887" fmla="*/ 1243423 w 12191999"/>
              <a:gd name="connsiteY887" fmla="*/ 1613019 h 2070165"/>
              <a:gd name="connsiteX888" fmla="*/ 1328943 w 12191999"/>
              <a:gd name="connsiteY888" fmla="*/ 1613019 h 2070165"/>
              <a:gd name="connsiteX889" fmla="*/ 1328943 w 12191999"/>
              <a:gd name="connsiteY889" fmla="*/ 1489394 h 2070165"/>
              <a:gd name="connsiteX890" fmla="*/ 1102092 w 12191999"/>
              <a:gd name="connsiteY890" fmla="*/ 1489394 h 2070165"/>
              <a:gd name="connsiteX891" fmla="*/ 1102092 w 12191999"/>
              <a:gd name="connsiteY891" fmla="*/ 1613019 h 2070165"/>
              <a:gd name="connsiteX892" fmla="*/ 1187612 w 12191999"/>
              <a:gd name="connsiteY892" fmla="*/ 1613019 h 2070165"/>
              <a:gd name="connsiteX893" fmla="*/ 1187612 w 12191999"/>
              <a:gd name="connsiteY893" fmla="*/ 1489394 h 2070165"/>
              <a:gd name="connsiteX894" fmla="*/ 956897 w 12191999"/>
              <a:gd name="connsiteY894" fmla="*/ 1489394 h 2070165"/>
              <a:gd name="connsiteX895" fmla="*/ 956897 w 12191999"/>
              <a:gd name="connsiteY895" fmla="*/ 1613019 h 2070165"/>
              <a:gd name="connsiteX896" fmla="*/ 1042417 w 12191999"/>
              <a:gd name="connsiteY896" fmla="*/ 1613019 h 2070165"/>
              <a:gd name="connsiteX897" fmla="*/ 1042417 w 12191999"/>
              <a:gd name="connsiteY897" fmla="*/ 1489394 h 2070165"/>
              <a:gd name="connsiteX898" fmla="*/ 811701 w 12191999"/>
              <a:gd name="connsiteY898" fmla="*/ 1489394 h 2070165"/>
              <a:gd name="connsiteX899" fmla="*/ 811701 w 12191999"/>
              <a:gd name="connsiteY899" fmla="*/ 1613019 h 2070165"/>
              <a:gd name="connsiteX900" fmla="*/ 897221 w 12191999"/>
              <a:gd name="connsiteY900" fmla="*/ 1613019 h 2070165"/>
              <a:gd name="connsiteX901" fmla="*/ 897221 w 12191999"/>
              <a:gd name="connsiteY901" fmla="*/ 1489394 h 2070165"/>
              <a:gd name="connsiteX902" fmla="*/ 666508 w 12191999"/>
              <a:gd name="connsiteY902" fmla="*/ 1489394 h 2070165"/>
              <a:gd name="connsiteX903" fmla="*/ 666508 w 12191999"/>
              <a:gd name="connsiteY903" fmla="*/ 1613019 h 2070165"/>
              <a:gd name="connsiteX904" fmla="*/ 752027 w 12191999"/>
              <a:gd name="connsiteY904" fmla="*/ 1613019 h 2070165"/>
              <a:gd name="connsiteX905" fmla="*/ 752027 w 12191999"/>
              <a:gd name="connsiteY905" fmla="*/ 1489394 h 2070165"/>
              <a:gd name="connsiteX906" fmla="*/ 521314 w 12191999"/>
              <a:gd name="connsiteY906" fmla="*/ 1489394 h 2070165"/>
              <a:gd name="connsiteX907" fmla="*/ 521314 w 12191999"/>
              <a:gd name="connsiteY907" fmla="*/ 1613019 h 2070165"/>
              <a:gd name="connsiteX908" fmla="*/ 606833 w 12191999"/>
              <a:gd name="connsiteY908" fmla="*/ 1613019 h 2070165"/>
              <a:gd name="connsiteX909" fmla="*/ 606833 w 12191999"/>
              <a:gd name="connsiteY909" fmla="*/ 1489394 h 2070165"/>
              <a:gd name="connsiteX910" fmla="*/ 376120 w 12191999"/>
              <a:gd name="connsiteY910" fmla="*/ 1489394 h 2070165"/>
              <a:gd name="connsiteX911" fmla="*/ 376120 w 12191999"/>
              <a:gd name="connsiteY911" fmla="*/ 1613019 h 2070165"/>
              <a:gd name="connsiteX912" fmla="*/ 461639 w 12191999"/>
              <a:gd name="connsiteY912" fmla="*/ 1613019 h 2070165"/>
              <a:gd name="connsiteX913" fmla="*/ 461639 w 12191999"/>
              <a:gd name="connsiteY913" fmla="*/ 1489394 h 2070165"/>
              <a:gd name="connsiteX914" fmla="*/ 230926 w 12191999"/>
              <a:gd name="connsiteY914" fmla="*/ 1489394 h 2070165"/>
              <a:gd name="connsiteX915" fmla="*/ 230926 w 12191999"/>
              <a:gd name="connsiteY915" fmla="*/ 1613019 h 2070165"/>
              <a:gd name="connsiteX916" fmla="*/ 316446 w 12191999"/>
              <a:gd name="connsiteY916" fmla="*/ 1613019 h 2070165"/>
              <a:gd name="connsiteX917" fmla="*/ 316446 w 12191999"/>
              <a:gd name="connsiteY917" fmla="*/ 1489394 h 2070165"/>
              <a:gd name="connsiteX918" fmla="*/ 11934127 w 12191999"/>
              <a:gd name="connsiteY918" fmla="*/ 1482305 h 2070165"/>
              <a:gd name="connsiteX919" fmla="*/ 11934127 w 12191999"/>
              <a:gd name="connsiteY919" fmla="*/ 1555140 h 2070165"/>
              <a:gd name="connsiteX920" fmla="*/ 11971383 w 12191999"/>
              <a:gd name="connsiteY920" fmla="*/ 1555140 h 2070165"/>
              <a:gd name="connsiteX921" fmla="*/ 11971383 w 12191999"/>
              <a:gd name="connsiteY921" fmla="*/ 1482305 h 2070165"/>
              <a:gd name="connsiteX922" fmla="*/ 6516272 w 12191999"/>
              <a:gd name="connsiteY922" fmla="*/ 1482305 h 2070165"/>
              <a:gd name="connsiteX923" fmla="*/ 6516272 w 12191999"/>
              <a:gd name="connsiteY923" fmla="*/ 1555140 h 2070165"/>
              <a:gd name="connsiteX924" fmla="*/ 6553500 w 12191999"/>
              <a:gd name="connsiteY924" fmla="*/ 1555140 h 2070165"/>
              <a:gd name="connsiteX925" fmla="*/ 6553500 w 12191999"/>
              <a:gd name="connsiteY925" fmla="*/ 1482305 h 2070165"/>
              <a:gd name="connsiteX926" fmla="*/ 5882234 w 12191999"/>
              <a:gd name="connsiteY926" fmla="*/ 1482305 h 2070165"/>
              <a:gd name="connsiteX927" fmla="*/ 5882234 w 12191999"/>
              <a:gd name="connsiteY927" fmla="*/ 1555140 h 2070165"/>
              <a:gd name="connsiteX928" fmla="*/ 5919464 w 12191999"/>
              <a:gd name="connsiteY928" fmla="*/ 1555140 h 2070165"/>
              <a:gd name="connsiteX929" fmla="*/ 5919464 w 12191999"/>
              <a:gd name="connsiteY929" fmla="*/ 1482305 h 2070165"/>
              <a:gd name="connsiteX930" fmla="*/ 4670222 w 12191999"/>
              <a:gd name="connsiteY930" fmla="*/ 1482305 h 2070165"/>
              <a:gd name="connsiteX931" fmla="*/ 4670222 w 12191999"/>
              <a:gd name="connsiteY931" fmla="*/ 1555140 h 2070165"/>
              <a:gd name="connsiteX932" fmla="*/ 4714551 w 12191999"/>
              <a:gd name="connsiteY932" fmla="*/ 1555140 h 2070165"/>
              <a:gd name="connsiteX933" fmla="*/ 4714551 w 12191999"/>
              <a:gd name="connsiteY933" fmla="*/ 1482305 h 2070165"/>
              <a:gd name="connsiteX934" fmla="*/ 9284775 w 12191999"/>
              <a:gd name="connsiteY934" fmla="*/ 1479419 h 2070165"/>
              <a:gd name="connsiteX935" fmla="*/ 9284775 w 12191999"/>
              <a:gd name="connsiteY935" fmla="*/ 1540194 h 2070165"/>
              <a:gd name="connsiteX936" fmla="*/ 9688442 w 12191999"/>
              <a:gd name="connsiteY936" fmla="*/ 1540194 h 2070165"/>
              <a:gd name="connsiteX937" fmla="*/ 9688442 w 12191999"/>
              <a:gd name="connsiteY937" fmla="*/ 1479419 h 2070165"/>
              <a:gd name="connsiteX938" fmla="*/ 9100450 w 12191999"/>
              <a:gd name="connsiteY938" fmla="*/ 1479419 h 2070165"/>
              <a:gd name="connsiteX939" fmla="*/ 9100450 w 12191999"/>
              <a:gd name="connsiteY939" fmla="*/ 1540194 h 2070165"/>
              <a:gd name="connsiteX940" fmla="*/ 9240798 w 12191999"/>
              <a:gd name="connsiteY940" fmla="*/ 1540194 h 2070165"/>
              <a:gd name="connsiteX941" fmla="*/ 9240798 w 12191999"/>
              <a:gd name="connsiteY941" fmla="*/ 1479419 h 2070165"/>
              <a:gd name="connsiteX942" fmla="*/ 2453541 w 12191999"/>
              <a:gd name="connsiteY942" fmla="*/ 1479419 h 2070165"/>
              <a:gd name="connsiteX943" fmla="*/ 2453541 w 12191999"/>
              <a:gd name="connsiteY943" fmla="*/ 1540194 h 2070165"/>
              <a:gd name="connsiteX944" fmla="*/ 3024257 w 12191999"/>
              <a:gd name="connsiteY944" fmla="*/ 1540194 h 2070165"/>
              <a:gd name="connsiteX945" fmla="*/ 3024257 w 12191999"/>
              <a:gd name="connsiteY945" fmla="*/ 1479419 h 2070165"/>
              <a:gd name="connsiteX946" fmla="*/ 2192935 w 12191999"/>
              <a:gd name="connsiteY946" fmla="*/ 1479419 h 2070165"/>
              <a:gd name="connsiteX947" fmla="*/ 2192935 w 12191999"/>
              <a:gd name="connsiteY947" fmla="*/ 1540194 h 2070165"/>
              <a:gd name="connsiteX948" fmla="*/ 2391362 w 12191999"/>
              <a:gd name="connsiteY948" fmla="*/ 1540194 h 2070165"/>
              <a:gd name="connsiteX949" fmla="*/ 2391362 w 12191999"/>
              <a:gd name="connsiteY949" fmla="*/ 1479419 h 2070165"/>
              <a:gd name="connsiteX950" fmla="*/ 6351644 w 12191999"/>
              <a:gd name="connsiteY950" fmla="*/ 1459116 h 2070165"/>
              <a:gd name="connsiteX951" fmla="*/ 6351644 w 12191999"/>
              <a:gd name="connsiteY951" fmla="*/ 1558770 h 2070165"/>
              <a:gd name="connsiteX952" fmla="*/ 6410085 w 12191999"/>
              <a:gd name="connsiteY952" fmla="*/ 1558770 h 2070165"/>
              <a:gd name="connsiteX953" fmla="*/ 6410085 w 12191999"/>
              <a:gd name="connsiteY953" fmla="*/ 1459116 h 2070165"/>
              <a:gd name="connsiteX954" fmla="*/ 6268849 w 12191999"/>
              <a:gd name="connsiteY954" fmla="*/ 1459116 h 2070165"/>
              <a:gd name="connsiteX955" fmla="*/ 6268849 w 12191999"/>
              <a:gd name="connsiteY955" fmla="*/ 1558770 h 2070165"/>
              <a:gd name="connsiteX956" fmla="*/ 6327291 w 12191999"/>
              <a:gd name="connsiteY956" fmla="*/ 1558770 h 2070165"/>
              <a:gd name="connsiteX957" fmla="*/ 6327291 w 12191999"/>
              <a:gd name="connsiteY957" fmla="*/ 1459116 h 2070165"/>
              <a:gd name="connsiteX958" fmla="*/ 6186056 w 12191999"/>
              <a:gd name="connsiteY958" fmla="*/ 1459116 h 2070165"/>
              <a:gd name="connsiteX959" fmla="*/ 6186056 w 12191999"/>
              <a:gd name="connsiteY959" fmla="*/ 1558770 h 2070165"/>
              <a:gd name="connsiteX960" fmla="*/ 6244498 w 12191999"/>
              <a:gd name="connsiteY960" fmla="*/ 1558770 h 2070165"/>
              <a:gd name="connsiteX961" fmla="*/ 6244498 w 12191999"/>
              <a:gd name="connsiteY961" fmla="*/ 1459116 h 2070165"/>
              <a:gd name="connsiteX962" fmla="*/ 6103264 w 12191999"/>
              <a:gd name="connsiteY962" fmla="*/ 1459116 h 2070165"/>
              <a:gd name="connsiteX963" fmla="*/ 6103264 w 12191999"/>
              <a:gd name="connsiteY963" fmla="*/ 1558770 h 2070165"/>
              <a:gd name="connsiteX964" fmla="*/ 6161704 w 12191999"/>
              <a:gd name="connsiteY964" fmla="*/ 1558770 h 2070165"/>
              <a:gd name="connsiteX965" fmla="*/ 6161704 w 12191999"/>
              <a:gd name="connsiteY965" fmla="*/ 1459116 h 2070165"/>
              <a:gd name="connsiteX966" fmla="*/ 6020469 w 12191999"/>
              <a:gd name="connsiteY966" fmla="*/ 1459116 h 2070165"/>
              <a:gd name="connsiteX967" fmla="*/ 6020469 w 12191999"/>
              <a:gd name="connsiteY967" fmla="*/ 1558770 h 2070165"/>
              <a:gd name="connsiteX968" fmla="*/ 6078911 w 12191999"/>
              <a:gd name="connsiteY968" fmla="*/ 1558770 h 2070165"/>
              <a:gd name="connsiteX969" fmla="*/ 6078911 w 12191999"/>
              <a:gd name="connsiteY969" fmla="*/ 1459116 h 2070165"/>
              <a:gd name="connsiteX970" fmla="*/ 4600395 w 12191999"/>
              <a:gd name="connsiteY970" fmla="*/ 1427829 h 2070165"/>
              <a:gd name="connsiteX971" fmla="*/ 4784381 w 12191999"/>
              <a:gd name="connsiteY971" fmla="*/ 1427829 h 2070165"/>
              <a:gd name="connsiteX972" fmla="*/ 4784381 w 12191999"/>
              <a:gd name="connsiteY972" fmla="*/ 1557198 h 2070165"/>
              <a:gd name="connsiteX973" fmla="*/ 5673219 w 12191999"/>
              <a:gd name="connsiteY973" fmla="*/ 1557198 h 2070165"/>
              <a:gd name="connsiteX974" fmla="*/ 5673219 w 12191999"/>
              <a:gd name="connsiteY974" fmla="*/ 1694308 h 2070165"/>
              <a:gd name="connsiteX975" fmla="*/ 5823588 w 12191999"/>
              <a:gd name="connsiteY975" fmla="*/ 1694308 h 2070165"/>
              <a:gd name="connsiteX976" fmla="*/ 5823588 w 12191999"/>
              <a:gd name="connsiteY976" fmla="*/ 1427829 h 2070165"/>
              <a:gd name="connsiteX977" fmla="*/ 5978112 w 12191999"/>
              <a:gd name="connsiteY977" fmla="*/ 1427829 h 2070165"/>
              <a:gd name="connsiteX978" fmla="*/ 5978112 w 12191999"/>
              <a:gd name="connsiteY978" fmla="*/ 1694308 h 2070165"/>
              <a:gd name="connsiteX979" fmla="*/ 5981752 w 12191999"/>
              <a:gd name="connsiteY979" fmla="*/ 1694308 h 2070165"/>
              <a:gd name="connsiteX980" fmla="*/ 5981752 w 12191999"/>
              <a:gd name="connsiteY980" fmla="*/ 2070165 h 2070165"/>
              <a:gd name="connsiteX981" fmla="*/ 5624365 w 12191999"/>
              <a:gd name="connsiteY981" fmla="*/ 2070165 h 2070165"/>
              <a:gd name="connsiteX982" fmla="*/ 5624365 w 12191999"/>
              <a:gd name="connsiteY982" fmla="*/ 2025343 h 2070165"/>
              <a:gd name="connsiteX983" fmla="*/ 5565925 w 12191999"/>
              <a:gd name="connsiteY983" fmla="*/ 2025343 h 2070165"/>
              <a:gd name="connsiteX984" fmla="*/ 5565925 w 12191999"/>
              <a:gd name="connsiteY984" fmla="*/ 2070165 h 2070165"/>
              <a:gd name="connsiteX985" fmla="*/ 5541572 w 12191999"/>
              <a:gd name="connsiteY985" fmla="*/ 2070165 h 2070165"/>
              <a:gd name="connsiteX986" fmla="*/ 5541572 w 12191999"/>
              <a:gd name="connsiteY986" fmla="*/ 2025343 h 2070165"/>
              <a:gd name="connsiteX987" fmla="*/ 5483131 w 12191999"/>
              <a:gd name="connsiteY987" fmla="*/ 2025343 h 2070165"/>
              <a:gd name="connsiteX988" fmla="*/ 5483131 w 12191999"/>
              <a:gd name="connsiteY988" fmla="*/ 2070165 h 2070165"/>
              <a:gd name="connsiteX989" fmla="*/ 5458778 w 12191999"/>
              <a:gd name="connsiteY989" fmla="*/ 2070165 h 2070165"/>
              <a:gd name="connsiteX990" fmla="*/ 5458778 w 12191999"/>
              <a:gd name="connsiteY990" fmla="*/ 2025343 h 2070165"/>
              <a:gd name="connsiteX991" fmla="*/ 5400338 w 12191999"/>
              <a:gd name="connsiteY991" fmla="*/ 2025343 h 2070165"/>
              <a:gd name="connsiteX992" fmla="*/ 5400338 w 12191999"/>
              <a:gd name="connsiteY992" fmla="*/ 2070165 h 2070165"/>
              <a:gd name="connsiteX993" fmla="*/ 5375987 w 12191999"/>
              <a:gd name="connsiteY993" fmla="*/ 2070165 h 2070165"/>
              <a:gd name="connsiteX994" fmla="*/ 5375987 w 12191999"/>
              <a:gd name="connsiteY994" fmla="*/ 2025343 h 2070165"/>
              <a:gd name="connsiteX995" fmla="*/ 5317545 w 12191999"/>
              <a:gd name="connsiteY995" fmla="*/ 2025343 h 2070165"/>
              <a:gd name="connsiteX996" fmla="*/ 5317545 w 12191999"/>
              <a:gd name="connsiteY996" fmla="*/ 2070165 h 2070165"/>
              <a:gd name="connsiteX997" fmla="*/ 5293192 w 12191999"/>
              <a:gd name="connsiteY997" fmla="*/ 2070165 h 2070165"/>
              <a:gd name="connsiteX998" fmla="*/ 5293192 w 12191999"/>
              <a:gd name="connsiteY998" fmla="*/ 2025343 h 2070165"/>
              <a:gd name="connsiteX999" fmla="*/ 5234751 w 12191999"/>
              <a:gd name="connsiteY999" fmla="*/ 2025343 h 2070165"/>
              <a:gd name="connsiteX1000" fmla="*/ 5234751 w 12191999"/>
              <a:gd name="connsiteY1000" fmla="*/ 2070165 h 2070165"/>
              <a:gd name="connsiteX1001" fmla="*/ 4412075 w 12191999"/>
              <a:gd name="connsiteY1001" fmla="*/ 2070165 h 2070165"/>
              <a:gd name="connsiteX1002" fmla="*/ 4412075 w 12191999"/>
              <a:gd name="connsiteY1002" fmla="*/ 1694308 h 2070165"/>
              <a:gd name="connsiteX1003" fmla="*/ 4600395 w 12191999"/>
              <a:gd name="connsiteY1003" fmla="*/ 1694308 h 2070165"/>
              <a:gd name="connsiteX1004" fmla="*/ 8483306 w 12191999"/>
              <a:gd name="connsiteY1004" fmla="*/ 1403117 h 2070165"/>
              <a:gd name="connsiteX1005" fmla="*/ 8472009 w 12191999"/>
              <a:gd name="connsiteY1005" fmla="*/ 1411511 h 2070165"/>
              <a:gd name="connsiteX1006" fmla="*/ 8472009 w 12191999"/>
              <a:gd name="connsiteY1006" fmla="*/ 1445085 h 2070165"/>
              <a:gd name="connsiteX1007" fmla="*/ 8483306 w 12191999"/>
              <a:gd name="connsiteY1007" fmla="*/ 1453479 h 2070165"/>
              <a:gd name="connsiteX1008" fmla="*/ 9012984 w 12191999"/>
              <a:gd name="connsiteY1008" fmla="*/ 1453479 h 2070165"/>
              <a:gd name="connsiteX1009" fmla="*/ 9024281 w 12191999"/>
              <a:gd name="connsiteY1009" fmla="*/ 1445085 h 2070165"/>
              <a:gd name="connsiteX1010" fmla="*/ 9024281 w 12191999"/>
              <a:gd name="connsiteY1010" fmla="*/ 1411511 h 2070165"/>
              <a:gd name="connsiteX1011" fmla="*/ 9012984 w 12191999"/>
              <a:gd name="connsiteY1011" fmla="*/ 1403117 h 2070165"/>
              <a:gd name="connsiteX1012" fmla="*/ 6837698 w 12191999"/>
              <a:gd name="connsiteY1012" fmla="*/ 1403117 h 2070165"/>
              <a:gd name="connsiteX1013" fmla="*/ 6826401 w 12191999"/>
              <a:gd name="connsiteY1013" fmla="*/ 1411511 h 2070165"/>
              <a:gd name="connsiteX1014" fmla="*/ 6826401 w 12191999"/>
              <a:gd name="connsiteY1014" fmla="*/ 1445085 h 2070165"/>
              <a:gd name="connsiteX1015" fmla="*/ 6837698 w 12191999"/>
              <a:gd name="connsiteY1015" fmla="*/ 1453479 h 2070165"/>
              <a:gd name="connsiteX1016" fmla="*/ 7367375 w 12191999"/>
              <a:gd name="connsiteY1016" fmla="*/ 1453479 h 2070165"/>
              <a:gd name="connsiteX1017" fmla="*/ 7378673 w 12191999"/>
              <a:gd name="connsiteY1017" fmla="*/ 1445085 h 2070165"/>
              <a:gd name="connsiteX1018" fmla="*/ 7378673 w 12191999"/>
              <a:gd name="connsiteY1018" fmla="*/ 1411511 h 2070165"/>
              <a:gd name="connsiteX1019" fmla="*/ 7367375 w 12191999"/>
              <a:gd name="connsiteY1019" fmla="*/ 1403117 h 2070165"/>
              <a:gd name="connsiteX1020" fmla="*/ 3824872 w 12191999"/>
              <a:gd name="connsiteY1020" fmla="*/ 1403117 h 2070165"/>
              <a:gd name="connsiteX1021" fmla="*/ 3813574 w 12191999"/>
              <a:gd name="connsiteY1021" fmla="*/ 1411511 h 2070165"/>
              <a:gd name="connsiteX1022" fmla="*/ 3813574 w 12191999"/>
              <a:gd name="connsiteY1022" fmla="*/ 1445085 h 2070165"/>
              <a:gd name="connsiteX1023" fmla="*/ 3824872 w 12191999"/>
              <a:gd name="connsiteY1023" fmla="*/ 1453479 h 2070165"/>
              <a:gd name="connsiteX1024" fmla="*/ 4354548 w 12191999"/>
              <a:gd name="connsiteY1024" fmla="*/ 1453479 h 2070165"/>
              <a:gd name="connsiteX1025" fmla="*/ 4365844 w 12191999"/>
              <a:gd name="connsiteY1025" fmla="*/ 1445085 h 2070165"/>
              <a:gd name="connsiteX1026" fmla="*/ 4365844 w 12191999"/>
              <a:gd name="connsiteY1026" fmla="*/ 1411511 h 2070165"/>
              <a:gd name="connsiteX1027" fmla="*/ 4354548 w 12191999"/>
              <a:gd name="connsiteY1027" fmla="*/ 1403117 h 2070165"/>
              <a:gd name="connsiteX1028" fmla="*/ 7456345 w 12191999"/>
              <a:gd name="connsiteY1028" fmla="*/ 1365127 h 2070165"/>
              <a:gd name="connsiteX1029" fmla="*/ 7442092 w 12191999"/>
              <a:gd name="connsiteY1029" fmla="*/ 1375717 h 2070165"/>
              <a:gd name="connsiteX1030" fmla="*/ 7442092 w 12191999"/>
              <a:gd name="connsiteY1030" fmla="*/ 1418075 h 2070165"/>
              <a:gd name="connsiteX1031" fmla="*/ 7456345 w 12191999"/>
              <a:gd name="connsiteY1031" fmla="*/ 1428665 h 2070165"/>
              <a:gd name="connsiteX1032" fmla="*/ 7824762 w 12191999"/>
              <a:gd name="connsiteY1032" fmla="*/ 1428665 h 2070165"/>
              <a:gd name="connsiteX1033" fmla="*/ 7839015 w 12191999"/>
              <a:gd name="connsiteY1033" fmla="*/ 1418075 h 2070165"/>
              <a:gd name="connsiteX1034" fmla="*/ 7839015 w 12191999"/>
              <a:gd name="connsiteY1034" fmla="*/ 1375717 h 2070165"/>
              <a:gd name="connsiteX1035" fmla="*/ 7824762 w 12191999"/>
              <a:gd name="connsiteY1035" fmla="*/ 1365127 h 2070165"/>
              <a:gd name="connsiteX1036" fmla="*/ 11533813 w 12191999"/>
              <a:gd name="connsiteY1036" fmla="*/ 1355097 h 2070165"/>
              <a:gd name="connsiteX1037" fmla="*/ 11671866 w 12191999"/>
              <a:gd name="connsiteY1037" fmla="*/ 1355097 h 2070165"/>
              <a:gd name="connsiteX1038" fmla="*/ 11671866 w 12191999"/>
              <a:gd name="connsiteY1038" fmla="*/ 1402177 h 2070165"/>
              <a:gd name="connsiteX1039" fmla="*/ 11744399 w 12191999"/>
              <a:gd name="connsiteY1039" fmla="*/ 1402177 h 2070165"/>
              <a:gd name="connsiteX1040" fmla="*/ 11744399 w 12191999"/>
              <a:gd name="connsiteY1040" fmla="*/ 1442608 h 2070165"/>
              <a:gd name="connsiteX1041" fmla="*/ 11841346 w 12191999"/>
              <a:gd name="connsiteY1041" fmla="*/ 1442608 h 2070165"/>
              <a:gd name="connsiteX1042" fmla="*/ 11841346 w 12191999"/>
              <a:gd name="connsiteY1042" fmla="*/ 1481969 h 2070165"/>
              <a:gd name="connsiteX1043" fmla="*/ 11875437 w 12191999"/>
              <a:gd name="connsiteY1043" fmla="*/ 1481969 h 2070165"/>
              <a:gd name="connsiteX1044" fmla="*/ 11875437 w 12191999"/>
              <a:gd name="connsiteY1044" fmla="*/ 1427829 h 2070165"/>
              <a:gd name="connsiteX1045" fmla="*/ 12030075 w 12191999"/>
              <a:gd name="connsiteY1045" fmla="*/ 1427829 h 2070165"/>
              <a:gd name="connsiteX1046" fmla="*/ 12030075 w 12191999"/>
              <a:gd name="connsiteY1046" fmla="*/ 1694308 h 2070165"/>
              <a:gd name="connsiteX1047" fmla="*/ 12191999 w 12191999"/>
              <a:gd name="connsiteY1047" fmla="*/ 1694308 h 2070165"/>
              <a:gd name="connsiteX1048" fmla="*/ 12191999 w 12191999"/>
              <a:gd name="connsiteY1048" fmla="*/ 2070165 h 2070165"/>
              <a:gd name="connsiteX1049" fmla="*/ 11780934 w 12191999"/>
              <a:gd name="connsiteY1049" fmla="*/ 2070165 h 2070165"/>
              <a:gd name="connsiteX1050" fmla="*/ 11780934 w 12191999"/>
              <a:gd name="connsiteY1050" fmla="*/ 2018501 h 2070165"/>
              <a:gd name="connsiteX1051" fmla="*/ 11698976 w 12191999"/>
              <a:gd name="connsiteY1051" fmla="*/ 2018501 h 2070165"/>
              <a:gd name="connsiteX1052" fmla="*/ 11698976 w 12191999"/>
              <a:gd name="connsiteY1052" fmla="*/ 2070165 h 2070165"/>
              <a:gd name="connsiteX1053" fmla="*/ 11632154 w 12191999"/>
              <a:gd name="connsiteY1053" fmla="*/ 2070165 h 2070165"/>
              <a:gd name="connsiteX1054" fmla="*/ 11632154 w 12191999"/>
              <a:gd name="connsiteY1054" fmla="*/ 2018501 h 2070165"/>
              <a:gd name="connsiteX1055" fmla="*/ 11550196 w 12191999"/>
              <a:gd name="connsiteY1055" fmla="*/ 2018501 h 2070165"/>
              <a:gd name="connsiteX1056" fmla="*/ 11550196 w 12191999"/>
              <a:gd name="connsiteY1056" fmla="*/ 2070165 h 2070165"/>
              <a:gd name="connsiteX1057" fmla="*/ 11483374 w 12191999"/>
              <a:gd name="connsiteY1057" fmla="*/ 2070165 h 2070165"/>
              <a:gd name="connsiteX1058" fmla="*/ 11483374 w 12191999"/>
              <a:gd name="connsiteY1058" fmla="*/ 2018501 h 2070165"/>
              <a:gd name="connsiteX1059" fmla="*/ 11401416 w 12191999"/>
              <a:gd name="connsiteY1059" fmla="*/ 2018501 h 2070165"/>
              <a:gd name="connsiteX1060" fmla="*/ 11401416 w 12191999"/>
              <a:gd name="connsiteY1060" fmla="*/ 2070165 h 2070165"/>
              <a:gd name="connsiteX1061" fmla="*/ 11323165 w 12191999"/>
              <a:gd name="connsiteY1061" fmla="*/ 2070165 h 2070165"/>
              <a:gd name="connsiteX1062" fmla="*/ 11323165 w 12191999"/>
              <a:gd name="connsiteY1062" fmla="*/ 1958705 h 2070165"/>
              <a:gd name="connsiteX1063" fmla="*/ 11875437 w 12191999"/>
              <a:gd name="connsiteY1063" fmla="*/ 1958705 h 2070165"/>
              <a:gd name="connsiteX1064" fmla="*/ 11875437 w 12191999"/>
              <a:gd name="connsiteY1064" fmla="*/ 1934747 h 2070165"/>
              <a:gd name="connsiteX1065" fmla="*/ 11323165 w 12191999"/>
              <a:gd name="connsiteY1065" fmla="*/ 1934747 h 2070165"/>
              <a:gd name="connsiteX1066" fmla="*/ 11323165 w 12191999"/>
              <a:gd name="connsiteY1066" fmla="*/ 1761233 h 2070165"/>
              <a:gd name="connsiteX1067" fmla="*/ 11875437 w 12191999"/>
              <a:gd name="connsiteY1067" fmla="*/ 1761233 h 2070165"/>
              <a:gd name="connsiteX1068" fmla="*/ 11875437 w 12191999"/>
              <a:gd name="connsiteY1068" fmla="*/ 1737275 h 2070165"/>
              <a:gd name="connsiteX1069" fmla="*/ 11323165 w 12191999"/>
              <a:gd name="connsiteY1069" fmla="*/ 1737275 h 2070165"/>
              <a:gd name="connsiteX1070" fmla="*/ 11323165 w 12191999"/>
              <a:gd name="connsiteY1070" fmla="*/ 1563760 h 2070165"/>
              <a:gd name="connsiteX1071" fmla="*/ 11875437 w 12191999"/>
              <a:gd name="connsiteY1071" fmla="*/ 1563760 h 2070165"/>
              <a:gd name="connsiteX1072" fmla="*/ 11875437 w 12191999"/>
              <a:gd name="connsiteY1072" fmla="*/ 1539802 h 2070165"/>
              <a:gd name="connsiteX1073" fmla="*/ 11323165 w 12191999"/>
              <a:gd name="connsiteY1073" fmla="*/ 1539802 h 2070165"/>
              <a:gd name="connsiteX1074" fmla="*/ 11323165 w 12191999"/>
              <a:gd name="connsiteY1074" fmla="*/ 1481969 h 2070165"/>
              <a:gd name="connsiteX1075" fmla="*/ 11381170 w 12191999"/>
              <a:gd name="connsiteY1075" fmla="*/ 1481969 h 2070165"/>
              <a:gd name="connsiteX1076" fmla="*/ 11381170 w 12191999"/>
              <a:gd name="connsiteY1076" fmla="*/ 1442608 h 2070165"/>
              <a:gd name="connsiteX1077" fmla="*/ 11468294 w 12191999"/>
              <a:gd name="connsiteY1077" fmla="*/ 1442608 h 2070165"/>
              <a:gd name="connsiteX1078" fmla="*/ 11468294 w 12191999"/>
              <a:gd name="connsiteY1078" fmla="*/ 1402177 h 2070165"/>
              <a:gd name="connsiteX1079" fmla="*/ 11533813 w 12191999"/>
              <a:gd name="connsiteY1079" fmla="*/ 1402177 h 2070165"/>
              <a:gd name="connsiteX1080" fmla="*/ 9444482 w 12191999"/>
              <a:gd name="connsiteY1080" fmla="*/ 1355097 h 2070165"/>
              <a:gd name="connsiteX1081" fmla="*/ 9444482 w 12191999"/>
              <a:gd name="connsiteY1081" fmla="*/ 1447450 h 2070165"/>
              <a:gd name="connsiteX1082" fmla="*/ 9643306 w 12191999"/>
              <a:gd name="connsiteY1082" fmla="*/ 1447450 h 2070165"/>
              <a:gd name="connsiteX1083" fmla="*/ 9643306 w 12191999"/>
              <a:gd name="connsiteY1083" fmla="*/ 1355097 h 2070165"/>
              <a:gd name="connsiteX1084" fmla="*/ 9171376 w 12191999"/>
              <a:gd name="connsiteY1084" fmla="*/ 1355097 h 2070165"/>
              <a:gd name="connsiteX1085" fmla="*/ 9171376 w 12191999"/>
              <a:gd name="connsiteY1085" fmla="*/ 1447450 h 2070165"/>
              <a:gd name="connsiteX1086" fmla="*/ 9370200 w 12191999"/>
              <a:gd name="connsiteY1086" fmla="*/ 1447450 h 2070165"/>
              <a:gd name="connsiteX1087" fmla="*/ 9370200 w 12191999"/>
              <a:gd name="connsiteY1087" fmla="*/ 1355097 h 2070165"/>
              <a:gd name="connsiteX1088" fmla="*/ 2868734 w 12191999"/>
              <a:gd name="connsiteY1088" fmla="*/ 1355097 h 2070165"/>
              <a:gd name="connsiteX1089" fmla="*/ 2804611 w 12191999"/>
              <a:gd name="connsiteY1089" fmla="*/ 1402739 h 2070165"/>
              <a:gd name="connsiteX1090" fmla="*/ 2868734 w 12191999"/>
              <a:gd name="connsiteY1090" fmla="*/ 1450380 h 2070165"/>
              <a:gd name="connsiteX1091" fmla="*/ 2932855 w 12191999"/>
              <a:gd name="connsiteY1091" fmla="*/ 1402739 h 2070165"/>
              <a:gd name="connsiteX1092" fmla="*/ 2868734 w 12191999"/>
              <a:gd name="connsiteY1092" fmla="*/ 1355097 h 2070165"/>
              <a:gd name="connsiteX1093" fmla="*/ 2589672 w 12191999"/>
              <a:gd name="connsiteY1093" fmla="*/ 1352167 h 2070165"/>
              <a:gd name="connsiteX1094" fmla="*/ 2525550 w 12191999"/>
              <a:gd name="connsiteY1094" fmla="*/ 1399809 h 2070165"/>
              <a:gd name="connsiteX1095" fmla="*/ 2589672 w 12191999"/>
              <a:gd name="connsiteY1095" fmla="*/ 1447451 h 2070165"/>
              <a:gd name="connsiteX1096" fmla="*/ 2653794 w 12191999"/>
              <a:gd name="connsiteY1096" fmla="*/ 1399809 h 2070165"/>
              <a:gd name="connsiteX1097" fmla="*/ 2589672 w 12191999"/>
              <a:gd name="connsiteY1097" fmla="*/ 1352167 h 2070165"/>
              <a:gd name="connsiteX1098" fmla="*/ 11142869 w 12191999"/>
              <a:gd name="connsiteY1098" fmla="*/ 1330082 h 2070165"/>
              <a:gd name="connsiteX1099" fmla="*/ 11142869 w 12191999"/>
              <a:gd name="connsiteY1099" fmla="*/ 1453708 h 2070165"/>
              <a:gd name="connsiteX1100" fmla="*/ 11228389 w 12191999"/>
              <a:gd name="connsiteY1100" fmla="*/ 1453708 h 2070165"/>
              <a:gd name="connsiteX1101" fmla="*/ 11228389 w 12191999"/>
              <a:gd name="connsiteY1101" fmla="*/ 1330082 h 2070165"/>
              <a:gd name="connsiteX1102" fmla="*/ 11001633 w 12191999"/>
              <a:gd name="connsiteY1102" fmla="*/ 1330082 h 2070165"/>
              <a:gd name="connsiteX1103" fmla="*/ 11001633 w 12191999"/>
              <a:gd name="connsiteY1103" fmla="*/ 1453708 h 2070165"/>
              <a:gd name="connsiteX1104" fmla="*/ 11087153 w 12191999"/>
              <a:gd name="connsiteY1104" fmla="*/ 1453708 h 2070165"/>
              <a:gd name="connsiteX1105" fmla="*/ 11087153 w 12191999"/>
              <a:gd name="connsiteY1105" fmla="*/ 1330082 h 2070165"/>
              <a:gd name="connsiteX1106" fmla="*/ 10860302 w 12191999"/>
              <a:gd name="connsiteY1106" fmla="*/ 1330082 h 2070165"/>
              <a:gd name="connsiteX1107" fmla="*/ 10860302 w 12191999"/>
              <a:gd name="connsiteY1107" fmla="*/ 1453708 h 2070165"/>
              <a:gd name="connsiteX1108" fmla="*/ 10945822 w 12191999"/>
              <a:gd name="connsiteY1108" fmla="*/ 1453708 h 2070165"/>
              <a:gd name="connsiteX1109" fmla="*/ 10945822 w 12191999"/>
              <a:gd name="connsiteY1109" fmla="*/ 1330082 h 2070165"/>
              <a:gd name="connsiteX1110" fmla="*/ 10715106 w 12191999"/>
              <a:gd name="connsiteY1110" fmla="*/ 1330082 h 2070165"/>
              <a:gd name="connsiteX1111" fmla="*/ 10715106 w 12191999"/>
              <a:gd name="connsiteY1111" fmla="*/ 1453708 h 2070165"/>
              <a:gd name="connsiteX1112" fmla="*/ 10800626 w 12191999"/>
              <a:gd name="connsiteY1112" fmla="*/ 1453708 h 2070165"/>
              <a:gd name="connsiteX1113" fmla="*/ 10800626 w 12191999"/>
              <a:gd name="connsiteY1113" fmla="*/ 1330082 h 2070165"/>
              <a:gd name="connsiteX1114" fmla="*/ 10569911 w 12191999"/>
              <a:gd name="connsiteY1114" fmla="*/ 1330082 h 2070165"/>
              <a:gd name="connsiteX1115" fmla="*/ 10569911 w 12191999"/>
              <a:gd name="connsiteY1115" fmla="*/ 1453708 h 2070165"/>
              <a:gd name="connsiteX1116" fmla="*/ 10655431 w 12191999"/>
              <a:gd name="connsiteY1116" fmla="*/ 1453708 h 2070165"/>
              <a:gd name="connsiteX1117" fmla="*/ 10655431 w 12191999"/>
              <a:gd name="connsiteY1117" fmla="*/ 1330082 h 2070165"/>
              <a:gd name="connsiteX1118" fmla="*/ 10424717 w 12191999"/>
              <a:gd name="connsiteY1118" fmla="*/ 1330082 h 2070165"/>
              <a:gd name="connsiteX1119" fmla="*/ 10424717 w 12191999"/>
              <a:gd name="connsiteY1119" fmla="*/ 1453708 h 2070165"/>
              <a:gd name="connsiteX1120" fmla="*/ 10510237 w 12191999"/>
              <a:gd name="connsiteY1120" fmla="*/ 1453708 h 2070165"/>
              <a:gd name="connsiteX1121" fmla="*/ 10510237 w 12191999"/>
              <a:gd name="connsiteY1121" fmla="*/ 1330082 h 2070165"/>
              <a:gd name="connsiteX1122" fmla="*/ 10279523 w 12191999"/>
              <a:gd name="connsiteY1122" fmla="*/ 1330082 h 2070165"/>
              <a:gd name="connsiteX1123" fmla="*/ 10279523 w 12191999"/>
              <a:gd name="connsiteY1123" fmla="*/ 1453708 h 2070165"/>
              <a:gd name="connsiteX1124" fmla="*/ 10365043 w 12191999"/>
              <a:gd name="connsiteY1124" fmla="*/ 1453708 h 2070165"/>
              <a:gd name="connsiteX1125" fmla="*/ 10365043 w 12191999"/>
              <a:gd name="connsiteY1125" fmla="*/ 1330082 h 2070165"/>
              <a:gd name="connsiteX1126" fmla="*/ 10134328 w 12191999"/>
              <a:gd name="connsiteY1126" fmla="*/ 1330082 h 2070165"/>
              <a:gd name="connsiteX1127" fmla="*/ 10134328 w 12191999"/>
              <a:gd name="connsiteY1127" fmla="*/ 1453708 h 2070165"/>
              <a:gd name="connsiteX1128" fmla="*/ 10219847 w 12191999"/>
              <a:gd name="connsiteY1128" fmla="*/ 1453708 h 2070165"/>
              <a:gd name="connsiteX1129" fmla="*/ 10219847 w 12191999"/>
              <a:gd name="connsiteY1129" fmla="*/ 1330082 h 2070165"/>
              <a:gd name="connsiteX1130" fmla="*/ 9989134 w 12191999"/>
              <a:gd name="connsiteY1130" fmla="*/ 1330082 h 2070165"/>
              <a:gd name="connsiteX1131" fmla="*/ 9989134 w 12191999"/>
              <a:gd name="connsiteY1131" fmla="*/ 1453708 h 2070165"/>
              <a:gd name="connsiteX1132" fmla="*/ 10074653 w 12191999"/>
              <a:gd name="connsiteY1132" fmla="*/ 1453708 h 2070165"/>
              <a:gd name="connsiteX1133" fmla="*/ 10074653 w 12191999"/>
              <a:gd name="connsiteY1133" fmla="*/ 1330082 h 2070165"/>
              <a:gd name="connsiteX1134" fmla="*/ 1384659 w 12191999"/>
              <a:gd name="connsiteY1134" fmla="*/ 1330082 h 2070165"/>
              <a:gd name="connsiteX1135" fmla="*/ 1384659 w 12191999"/>
              <a:gd name="connsiteY1135" fmla="*/ 1453708 h 2070165"/>
              <a:gd name="connsiteX1136" fmla="*/ 1470179 w 12191999"/>
              <a:gd name="connsiteY1136" fmla="*/ 1453708 h 2070165"/>
              <a:gd name="connsiteX1137" fmla="*/ 1470179 w 12191999"/>
              <a:gd name="connsiteY1137" fmla="*/ 1330082 h 2070165"/>
              <a:gd name="connsiteX1138" fmla="*/ 1243423 w 12191999"/>
              <a:gd name="connsiteY1138" fmla="*/ 1330082 h 2070165"/>
              <a:gd name="connsiteX1139" fmla="*/ 1243423 w 12191999"/>
              <a:gd name="connsiteY1139" fmla="*/ 1453708 h 2070165"/>
              <a:gd name="connsiteX1140" fmla="*/ 1328943 w 12191999"/>
              <a:gd name="connsiteY1140" fmla="*/ 1453708 h 2070165"/>
              <a:gd name="connsiteX1141" fmla="*/ 1328943 w 12191999"/>
              <a:gd name="connsiteY1141" fmla="*/ 1330082 h 2070165"/>
              <a:gd name="connsiteX1142" fmla="*/ 1102092 w 12191999"/>
              <a:gd name="connsiteY1142" fmla="*/ 1330082 h 2070165"/>
              <a:gd name="connsiteX1143" fmla="*/ 1102092 w 12191999"/>
              <a:gd name="connsiteY1143" fmla="*/ 1453708 h 2070165"/>
              <a:gd name="connsiteX1144" fmla="*/ 1187612 w 12191999"/>
              <a:gd name="connsiteY1144" fmla="*/ 1453708 h 2070165"/>
              <a:gd name="connsiteX1145" fmla="*/ 1187612 w 12191999"/>
              <a:gd name="connsiteY1145" fmla="*/ 1330082 h 2070165"/>
              <a:gd name="connsiteX1146" fmla="*/ 956897 w 12191999"/>
              <a:gd name="connsiteY1146" fmla="*/ 1330082 h 2070165"/>
              <a:gd name="connsiteX1147" fmla="*/ 956897 w 12191999"/>
              <a:gd name="connsiteY1147" fmla="*/ 1453708 h 2070165"/>
              <a:gd name="connsiteX1148" fmla="*/ 1042417 w 12191999"/>
              <a:gd name="connsiteY1148" fmla="*/ 1453708 h 2070165"/>
              <a:gd name="connsiteX1149" fmla="*/ 1042417 w 12191999"/>
              <a:gd name="connsiteY1149" fmla="*/ 1330082 h 2070165"/>
              <a:gd name="connsiteX1150" fmla="*/ 811701 w 12191999"/>
              <a:gd name="connsiteY1150" fmla="*/ 1330082 h 2070165"/>
              <a:gd name="connsiteX1151" fmla="*/ 811701 w 12191999"/>
              <a:gd name="connsiteY1151" fmla="*/ 1453708 h 2070165"/>
              <a:gd name="connsiteX1152" fmla="*/ 897221 w 12191999"/>
              <a:gd name="connsiteY1152" fmla="*/ 1453708 h 2070165"/>
              <a:gd name="connsiteX1153" fmla="*/ 897221 w 12191999"/>
              <a:gd name="connsiteY1153" fmla="*/ 1330082 h 2070165"/>
              <a:gd name="connsiteX1154" fmla="*/ 666508 w 12191999"/>
              <a:gd name="connsiteY1154" fmla="*/ 1330082 h 2070165"/>
              <a:gd name="connsiteX1155" fmla="*/ 666508 w 12191999"/>
              <a:gd name="connsiteY1155" fmla="*/ 1453708 h 2070165"/>
              <a:gd name="connsiteX1156" fmla="*/ 752027 w 12191999"/>
              <a:gd name="connsiteY1156" fmla="*/ 1453708 h 2070165"/>
              <a:gd name="connsiteX1157" fmla="*/ 752027 w 12191999"/>
              <a:gd name="connsiteY1157" fmla="*/ 1330082 h 2070165"/>
              <a:gd name="connsiteX1158" fmla="*/ 521314 w 12191999"/>
              <a:gd name="connsiteY1158" fmla="*/ 1330082 h 2070165"/>
              <a:gd name="connsiteX1159" fmla="*/ 521314 w 12191999"/>
              <a:gd name="connsiteY1159" fmla="*/ 1453708 h 2070165"/>
              <a:gd name="connsiteX1160" fmla="*/ 606833 w 12191999"/>
              <a:gd name="connsiteY1160" fmla="*/ 1453708 h 2070165"/>
              <a:gd name="connsiteX1161" fmla="*/ 606833 w 12191999"/>
              <a:gd name="connsiteY1161" fmla="*/ 1330082 h 2070165"/>
              <a:gd name="connsiteX1162" fmla="*/ 376120 w 12191999"/>
              <a:gd name="connsiteY1162" fmla="*/ 1330082 h 2070165"/>
              <a:gd name="connsiteX1163" fmla="*/ 376120 w 12191999"/>
              <a:gd name="connsiteY1163" fmla="*/ 1453708 h 2070165"/>
              <a:gd name="connsiteX1164" fmla="*/ 461639 w 12191999"/>
              <a:gd name="connsiteY1164" fmla="*/ 1453708 h 2070165"/>
              <a:gd name="connsiteX1165" fmla="*/ 461639 w 12191999"/>
              <a:gd name="connsiteY1165" fmla="*/ 1330082 h 2070165"/>
              <a:gd name="connsiteX1166" fmla="*/ 230926 w 12191999"/>
              <a:gd name="connsiteY1166" fmla="*/ 1330082 h 2070165"/>
              <a:gd name="connsiteX1167" fmla="*/ 230926 w 12191999"/>
              <a:gd name="connsiteY1167" fmla="*/ 1453708 h 2070165"/>
              <a:gd name="connsiteX1168" fmla="*/ 316446 w 12191999"/>
              <a:gd name="connsiteY1168" fmla="*/ 1453708 h 2070165"/>
              <a:gd name="connsiteX1169" fmla="*/ 316446 w 12191999"/>
              <a:gd name="connsiteY1169" fmla="*/ 1330082 h 2070165"/>
              <a:gd name="connsiteX1170" fmla="*/ 1775603 w 12191999"/>
              <a:gd name="connsiteY1170" fmla="*/ 1326791 h 2070165"/>
              <a:gd name="connsiteX1171" fmla="*/ 1913656 w 12191999"/>
              <a:gd name="connsiteY1171" fmla="*/ 1326791 h 2070165"/>
              <a:gd name="connsiteX1172" fmla="*/ 1913656 w 12191999"/>
              <a:gd name="connsiteY1172" fmla="*/ 1373871 h 2070165"/>
              <a:gd name="connsiteX1173" fmla="*/ 1986190 w 12191999"/>
              <a:gd name="connsiteY1173" fmla="*/ 1373871 h 2070165"/>
              <a:gd name="connsiteX1174" fmla="*/ 1986190 w 12191999"/>
              <a:gd name="connsiteY1174" fmla="*/ 1414302 h 2070165"/>
              <a:gd name="connsiteX1175" fmla="*/ 2083136 w 12191999"/>
              <a:gd name="connsiteY1175" fmla="*/ 1414302 h 2070165"/>
              <a:gd name="connsiteX1176" fmla="*/ 2083136 w 12191999"/>
              <a:gd name="connsiteY1176" fmla="*/ 1453663 h 2070165"/>
              <a:gd name="connsiteX1177" fmla="*/ 2117227 w 12191999"/>
              <a:gd name="connsiteY1177" fmla="*/ 1453663 h 2070165"/>
              <a:gd name="connsiteX1178" fmla="*/ 2117227 w 12191999"/>
              <a:gd name="connsiteY1178" fmla="*/ 1511496 h 2070165"/>
              <a:gd name="connsiteX1179" fmla="*/ 1564955 w 12191999"/>
              <a:gd name="connsiteY1179" fmla="*/ 1511496 h 2070165"/>
              <a:gd name="connsiteX1180" fmla="*/ 1564955 w 12191999"/>
              <a:gd name="connsiteY1180" fmla="*/ 1453663 h 2070165"/>
              <a:gd name="connsiteX1181" fmla="*/ 1622960 w 12191999"/>
              <a:gd name="connsiteY1181" fmla="*/ 1453663 h 2070165"/>
              <a:gd name="connsiteX1182" fmla="*/ 1622960 w 12191999"/>
              <a:gd name="connsiteY1182" fmla="*/ 1414302 h 2070165"/>
              <a:gd name="connsiteX1183" fmla="*/ 1710084 w 12191999"/>
              <a:gd name="connsiteY1183" fmla="*/ 1414302 h 2070165"/>
              <a:gd name="connsiteX1184" fmla="*/ 1710084 w 12191999"/>
              <a:gd name="connsiteY1184" fmla="*/ 1373871 h 2070165"/>
              <a:gd name="connsiteX1185" fmla="*/ 1775603 w 12191999"/>
              <a:gd name="connsiteY1185" fmla="*/ 1373871 h 2070165"/>
              <a:gd name="connsiteX1186" fmla="*/ 6351644 w 12191999"/>
              <a:gd name="connsiteY1186" fmla="*/ 1323797 h 2070165"/>
              <a:gd name="connsiteX1187" fmla="*/ 6351644 w 12191999"/>
              <a:gd name="connsiteY1187" fmla="*/ 1423450 h 2070165"/>
              <a:gd name="connsiteX1188" fmla="*/ 6410085 w 12191999"/>
              <a:gd name="connsiteY1188" fmla="*/ 1423450 h 2070165"/>
              <a:gd name="connsiteX1189" fmla="*/ 6410085 w 12191999"/>
              <a:gd name="connsiteY1189" fmla="*/ 1323797 h 2070165"/>
              <a:gd name="connsiteX1190" fmla="*/ 6268849 w 12191999"/>
              <a:gd name="connsiteY1190" fmla="*/ 1323797 h 2070165"/>
              <a:gd name="connsiteX1191" fmla="*/ 6268849 w 12191999"/>
              <a:gd name="connsiteY1191" fmla="*/ 1423450 h 2070165"/>
              <a:gd name="connsiteX1192" fmla="*/ 6327291 w 12191999"/>
              <a:gd name="connsiteY1192" fmla="*/ 1423450 h 2070165"/>
              <a:gd name="connsiteX1193" fmla="*/ 6327291 w 12191999"/>
              <a:gd name="connsiteY1193" fmla="*/ 1323797 h 2070165"/>
              <a:gd name="connsiteX1194" fmla="*/ 6186056 w 12191999"/>
              <a:gd name="connsiteY1194" fmla="*/ 1323797 h 2070165"/>
              <a:gd name="connsiteX1195" fmla="*/ 6186056 w 12191999"/>
              <a:gd name="connsiteY1195" fmla="*/ 1423450 h 2070165"/>
              <a:gd name="connsiteX1196" fmla="*/ 6244498 w 12191999"/>
              <a:gd name="connsiteY1196" fmla="*/ 1423450 h 2070165"/>
              <a:gd name="connsiteX1197" fmla="*/ 6244498 w 12191999"/>
              <a:gd name="connsiteY1197" fmla="*/ 1323797 h 2070165"/>
              <a:gd name="connsiteX1198" fmla="*/ 6103264 w 12191999"/>
              <a:gd name="connsiteY1198" fmla="*/ 1323797 h 2070165"/>
              <a:gd name="connsiteX1199" fmla="*/ 6103264 w 12191999"/>
              <a:gd name="connsiteY1199" fmla="*/ 1423450 h 2070165"/>
              <a:gd name="connsiteX1200" fmla="*/ 6161704 w 12191999"/>
              <a:gd name="connsiteY1200" fmla="*/ 1423450 h 2070165"/>
              <a:gd name="connsiteX1201" fmla="*/ 6161704 w 12191999"/>
              <a:gd name="connsiteY1201" fmla="*/ 1323797 h 2070165"/>
              <a:gd name="connsiteX1202" fmla="*/ 6020469 w 12191999"/>
              <a:gd name="connsiteY1202" fmla="*/ 1323797 h 2070165"/>
              <a:gd name="connsiteX1203" fmla="*/ 6020469 w 12191999"/>
              <a:gd name="connsiteY1203" fmla="*/ 1423450 h 2070165"/>
              <a:gd name="connsiteX1204" fmla="*/ 6078911 w 12191999"/>
              <a:gd name="connsiteY1204" fmla="*/ 1423450 h 2070165"/>
              <a:gd name="connsiteX1205" fmla="*/ 6078911 w 12191999"/>
              <a:gd name="connsiteY1205" fmla="*/ 1323797 h 2070165"/>
              <a:gd name="connsiteX1206" fmla="*/ 8483306 w 12191999"/>
              <a:gd name="connsiteY1206" fmla="*/ 1301622 h 2070165"/>
              <a:gd name="connsiteX1207" fmla="*/ 8472009 w 12191999"/>
              <a:gd name="connsiteY1207" fmla="*/ 1310016 h 2070165"/>
              <a:gd name="connsiteX1208" fmla="*/ 8472009 w 12191999"/>
              <a:gd name="connsiteY1208" fmla="*/ 1343590 h 2070165"/>
              <a:gd name="connsiteX1209" fmla="*/ 8483306 w 12191999"/>
              <a:gd name="connsiteY1209" fmla="*/ 1351983 h 2070165"/>
              <a:gd name="connsiteX1210" fmla="*/ 9012984 w 12191999"/>
              <a:gd name="connsiteY1210" fmla="*/ 1351983 h 2070165"/>
              <a:gd name="connsiteX1211" fmla="*/ 9024281 w 12191999"/>
              <a:gd name="connsiteY1211" fmla="*/ 1343590 h 2070165"/>
              <a:gd name="connsiteX1212" fmla="*/ 9024281 w 12191999"/>
              <a:gd name="connsiteY1212" fmla="*/ 1310016 h 2070165"/>
              <a:gd name="connsiteX1213" fmla="*/ 9012984 w 12191999"/>
              <a:gd name="connsiteY1213" fmla="*/ 1301622 h 2070165"/>
              <a:gd name="connsiteX1214" fmla="*/ 6837698 w 12191999"/>
              <a:gd name="connsiteY1214" fmla="*/ 1301622 h 2070165"/>
              <a:gd name="connsiteX1215" fmla="*/ 6826401 w 12191999"/>
              <a:gd name="connsiteY1215" fmla="*/ 1310016 h 2070165"/>
              <a:gd name="connsiteX1216" fmla="*/ 6826401 w 12191999"/>
              <a:gd name="connsiteY1216" fmla="*/ 1343590 h 2070165"/>
              <a:gd name="connsiteX1217" fmla="*/ 6837698 w 12191999"/>
              <a:gd name="connsiteY1217" fmla="*/ 1351983 h 2070165"/>
              <a:gd name="connsiteX1218" fmla="*/ 7367375 w 12191999"/>
              <a:gd name="connsiteY1218" fmla="*/ 1351983 h 2070165"/>
              <a:gd name="connsiteX1219" fmla="*/ 7378673 w 12191999"/>
              <a:gd name="connsiteY1219" fmla="*/ 1343590 h 2070165"/>
              <a:gd name="connsiteX1220" fmla="*/ 7378673 w 12191999"/>
              <a:gd name="connsiteY1220" fmla="*/ 1310016 h 2070165"/>
              <a:gd name="connsiteX1221" fmla="*/ 7367375 w 12191999"/>
              <a:gd name="connsiteY1221" fmla="*/ 1301622 h 2070165"/>
              <a:gd name="connsiteX1222" fmla="*/ 3824872 w 12191999"/>
              <a:gd name="connsiteY1222" fmla="*/ 1301622 h 2070165"/>
              <a:gd name="connsiteX1223" fmla="*/ 3813574 w 12191999"/>
              <a:gd name="connsiteY1223" fmla="*/ 1310016 h 2070165"/>
              <a:gd name="connsiteX1224" fmla="*/ 3813574 w 12191999"/>
              <a:gd name="connsiteY1224" fmla="*/ 1343590 h 2070165"/>
              <a:gd name="connsiteX1225" fmla="*/ 3824872 w 12191999"/>
              <a:gd name="connsiteY1225" fmla="*/ 1351983 h 2070165"/>
              <a:gd name="connsiteX1226" fmla="*/ 4354548 w 12191999"/>
              <a:gd name="connsiteY1226" fmla="*/ 1351983 h 2070165"/>
              <a:gd name="connsiteX1227" fmla="*/ 4365844 w 12191999"/>
              <a:gd name="connsiteY1227" fmla="*/ 1343590 h 2070165"/>
              <a:gd name="connsiteX1228" fmla="*/ 4365844 w 12191999"/>
              <a:gd name="connsiteY1228" fmla="*/ 1310016 h 2070165"/>
              <a:gd name="connsiteX1229" fmla="*/ 4354548 w 12191999"/>
              <a:gd name="connsiteY1229" fmla="*/ 1301622 h 2070165"/>
              <a:gd name="connsiteX1230" fmla="*/ 9284775 w 12191999"/>
              <a:gd name="connsiteY1230" fmla="*/ 1261668 h 2070165"/>
              <a:gd name="connsiteX1231" fmla="*/ 9284775 w 12191999"/>
              <a:gd name="connsiteY1231" fmla="*/ 1322444 h 2070165"/>
              <a:gd name="connsiteX1232" fmla="*/ 9688442 w 12191999"/>
              <a:gd name="connsiteY1232" fmla="*/ 1322444 h 2070165"/>
              <a:gd name="connsiteX1233" fmla="*/ 9688442 w 12191999"/>
              <a:gd name="connsiteY1233" fmla="*/ 1261668 h 2070165"/>
              <a:gd name="connsiteX1234" fmla="*/ 9100450 w 12191999"/>
              <a:gd name="connsiteY1234" fmla="*/ 1261668 h 2070165"/>
              <a:gd name="connsiteX1235" fmla="*/ 9100450 w 12191999"/>
              <a:gd name="connsiteY1235" fmla="*/ 1322444 h 2070165"/>
              <a:gd name="connsiteX1236" fmla="*/ 9240798 w 12191999"/>
              <a:gd name="connsiteY1236" fmla="*/ 1322444 h 2070165"/>
              <a:gd name="connsiteX1237" fmla="*/ 9240798 w 12191999"/>
              <a:gd name="connsiteY1237" fmla="*/ 1261668 h 2070165"/>
              <a:gd name="connsiteX1238" fmla="*/ 2453541 w 12191999"/>
              <a:gd name="connsiteY1238" fmla="*/ 1261668 h 2070165"/>
              <a:gd name="connsiteX1239" fmla="*/ 2453541 w 12191999"/>
              <a:gd name="connsiteY1239" fmla="*/ 1322444 h 2070165"/>
              <a:gd name="connsiteX1240" fmla="*/ 3024257 w 12191999"/>
              <a:gd name="connsiteY1240" fmla="*/ 1322444 h 2070165"/>
              <a:gd name="connsiteX1241" fmla="*/ 3024257 w 12191999"/>
              <a:gd name="connsiteY1241" fmla="*/ 1261668 h 2070165"/>
              <a:gd name="connsiteX1242" fmla="*/ 2192935 w 12191999"/>
              <a:gd name="connsiteY1242" fmla="*/ 1261668 h 2070165"/>
              <a:gd name="connsiteX1243" fmla="*/ 2192935 w 12191999"/>
              <a:gd name="connsiteY1243" fmla="*/ 1322444 h 2070165"/>
              <a:gd name="connsiteX1244" fmla="*/ 2391362 w 12191999"/>
              <a:gd name="connsiteY1244" fmla="*/ 1322444 h 2070165"/>
              <a:gd name="connsiteX1245" fmla="*/ 2391362 w 12191999"/>
              <a:gd name="connsiteY1245" fmla="*/ 1261668 h 2070165"/>
              <a:gd name="connsiteX1246" fmla="*/ 7456345 w 12191999"/>
              <a:gd name="connsiteY1246" fmla="*/ 1237078 h 2070165"/>
              <a:gd name="connsiteX1247" fmla="*/ 7442092 w 12191999"/>
              <a:gd name="connsiteY1247" fmla="*/ 1247668 h 2070165"/>
              <a:gd name="connsiteX1248" fmla="*/ 7442092 w 12191999"/>
              <a:gd name="connsiteY1248" fmla="*/ 1290025 h 2070165"/>
              <a:gd name="connsiteX1249" fmla="*/ 7456345 w 12191999"/>
              <a:gd name="connsiteY1249" fmla="*/ 1300615 h 2070165"/>
              <a:gd name="connsiteX1250" fmla="*/ 7824762 w 12191999"/>
              <a:gd name="connsiteY1250" fmla="*/ 1300615 h 2070165"/>
              <a:gd name="connsiteX1251" fmla="*/ 7839015 w 12191999"/>
              <a:gd name="connsiteY1251" fmla="*/ 1290025 h 2070165"/>
              <a:gd name="connsiteX1252" fmla="*/ 7839015 w 12191999"/>
              <a:gd name="connsiteY1252" fmla="*/ 1247668 h 2070165"/>
              <a:gd name="connsiteX1253" fmla="*/ 7824762 w 12191999"/>
              <a:gd name="connsiteY1253" fmla="*/ 1237078 h 2070165"/>
              <a:gd name="connsiteX1254" fmla="*/ 8483306 w 12191999"/>
              <a:gd name="connsiteY1254" fmla="*/ 1200127 h 2070165"/>
              <a:gd name="connsiteX1255" fmla="*/ 8472009 w 12191999"/>
              <a:gd name="connsiteY1255" fmla="*/ 1208520 h 2070165"/>
              <a:gd name="connsiteX1256" fmla="*/ 8472009 w 12191999"/>
              <a:gd name="connsiteY1256" fmla="*/ 1242094 h 2070165"/>
              <a:gd name="connsiteX1257" fmla="*/ 8483306 w 12191999"/>
              <a:gd name="connsiteY1257" fmla="*/ 1250488 h 2070165"/>
              <a:gd name="connsiteX1258" fmla="*/ 9012984 w 12191999"/>
              <a:gd name="connsiteY1258" fmla="*/ 1250488 h 2070165"/>
              <a:gd name="connsiteX1259" fmla="*/ 9024281 w 12191999"/>
              <a:gd name="connsiteY1259" fmla="*/ 1242094 h 2070165"/>
              <a:gd name="connsiteX1260" fmla="*/ 9024281 w 12191999"/>
              <a:gd name="connsiteY1260" fmla="*/ 1208520 h 2070165"/>
              <a:gd name="connsiteX1261" fmla="*/ 9012984 w 12191999"/>
              <a:gd name="connsiteY1261" fmla="*/ 1200127 h 2070165"/>
              <a:gd name="connsiteX1262" fmla="*/ 6837698 w 12191999"/>
              <a:gd name="connsiteY1262" fmla="*/ 1200127 h 2070165"/>
              <a:gd name="connsiteX1263" fmla="*/ 6826401 w 12191999"/>
              <a:gd name="connsiteY1263" fmla="*/ 1208520 h 2070165"/>
              <a:gd name="connsiteX1264" fmla="*/ 6826401 w 12191999"/>
              <a:gd name="connsiteY1264" fmla="*/ 1242094 h 2070165"/>
              <a:gd name="connsiteX1265" fmla="*/ 6837698 w 12191999"/>
              <a:gd name="connsiteY1265" fmla="*/ 1250488 h 2070165"/>
              <a:gd name="connsiteX1266" fmla="*/ 7367375 w 12191999"/>
              <a:gd name="connsiteY1266" fmla="*/ 1250488 h 2070165"/>
              <a:gd name="connsiteX1267" fmla="*/ 7378673 w 12191999"/>
              <a:gd name="connsiteY1267" fmla="*/ 1242094 h 2070165"/>
              <a:gd name="connsiteX1268" fmla="*/ 7378673 w 12191999"/>
              <a:gd name="connsiteY1268" fmla="*/ 1208520 h 2070165"/>
              <a:gd name="connsiteX1269" fmla="*/ 7367375 w 12191999"/>
              <a:gd name="connsiteY1269" fmla="*/ 1200127 h 2070165"/>
              <a:gd name="connsiteX1270" fmla="*/ 3824872 w 12191999"/>
              <a:gd name="connsiteY1270" fmla="*/ 1200127 h 2070165"/>
              <a:gd name="connsiteX1271" fmla="*/ 3813574 w 12191999"/>
              <a:gd name="connsiteY1271" fmla="*/ 1208520 h 2070165"/>
              <a:gd name="connsiteX1272" fmla="*/ 3813574 w 12191999"/>
              <a:gd name="connsiteY1272" fmla="*/ 1242094 h 2070165"/>
              <a:gd name="connsiteX1273" fmla="*/ 3824872 w 12191999"/>
              <a:gd name="connsiteY1273" fmla="*/ 1250488 h 2070165"/>
              <a:gd name="connsiteX1274" fmla="*/ 4354548 w 12191999"/>
              <a:gd name="connsiteY1274" fmla="*/ 1250488 h 2070165"/>
              <a:gd name="connsiteX1275" fmla="*/ 4365844 w 12191999"/>
              <a:gd name="connsiteY1275" fmla="*/ 1242094 h 2070165"/>
              <a:gd name="connsiteX1276" fmla="*/ 4365844 w 12191999"/>
              <a:gd name="connsiteY1276" fmla="*/ 1208520 h 2070165"/>
              <a:gd name="connsiteX1277" fmla="*/ 4354548 w 12191999"/>
              <a:gd name="connsiteY1277" fmla="*/ 1200127 h 2070165"/>
              <a:gd name="connsiteX1278" fmla="*/ 6351644 w 12191999"/>
              <a:gd name="connsiteY1278" fmla="*/ 1191775 h 2070165"/>
              <a:gd name="connsiteX1279" fmla="*/ 6351644 w 12191999"/>
              <a:gd name="connsiteY1279" fmla="*/ 1291428 h 2070165"/>
              <a:gd name="connsiteX1280" fmla="*/ 6410085 w 12191999"/>
              <a:gd name="connsiteY1280" fmla="*/ 1291428 h 2070165"/>
              <a:gd name="connsiteX1281" fmla="*/ 6410085 w 12191999"/>
              <a:gd name="connsiteY1281" fmla="*/ 1191775 h 2070165"/>
              <a:gd name="connsiteX1282" fmla="*/ 6268849 w 12191999"/>
              <a:gd name="connsiteY1282" fmla="*/ 1191775 h 2070165"/>
              <a:gd name="connsiteX1283" fmla="*/ 6268849 w 12191999"/>
              <a:gd name="connsiteY1283" fmla="*/ 1291428 h 2070165"/>
              <a:gd name="connsiteX1284" fmla="*/ 6327291 w 12191999"/>
              <a:gd name="connsiteY1284" fmla="*/ 1291428 h 2070165"/>
              <a:gd name="connsiteX1285" fmla="*/ 6327291 w 12191999"/>
              <a:gd name="connsiteY1285" fmla="*/ 1191775 h 2070165"/>
              <a:gd name="connsiteX1286" fmla="*/ 6186056 w 12191999"/>
              <a:gd name="connsiteY1286" fmla="*/ 1191775 h 2070165"/>
              <a:gd name="connsiteX1287" fmla="*/ 6186056 w 12191999"/>
              <a:gd name="connsiteY1287" fmla="*/ 1291428 h 2070165"/>
              <a:gd name="connsiteX1288" fmla="*/ 6244498 w 12191999"/>
              <a:gd name="connsiteY1288" fmla="*/ 1291428 h 2070165"/>
              <a:gd name="connsiteX1289" fmla="*/ 6244498 w 12191999"/>
              <a:gd name="connsiteY1289" fmla="*/ 1191775 h 2070165"/>
              <a:gd name="connsiteX1290" fmla="*/ 6103264 w 12191999"/>
              <a:gd name="connsiteY1290" fmla="*/ 1191775 h 2070165"/>
              <a:gd name="connsiteX1291" fmla="*/ 6103264 w 12191999"/>
              <a:gd name="connsiteY1291" fmla="*/ 1291428 h 2070165"/>
              <a:gd name="connsiteX1292" fmla="*/ 6161704 w 12191999"/>
              <a:gd name="connsiteY1292" fmla="*/ 1291428 h 2070165"/>
              <a:gd name="connsiteX1293" fmla="*/ 6161704 w 12191999"/>
              <a:gd name="connsiteY1293" fmla="*/ 1191775 h 2070165"/>
              <a:gd name="connsiteX1294" fmla="*/ 6020469 w 12191999"/>
              <a:gd name="connsiteY1294" fmla="*/ 1191775 h 2070165"/>
              <a:gd name="connsiteX1295" fmla="*/ 6020469 w 12191999"/>
              <a:gd name="connsiteY1295" fmla="*/ 1291428 h 2070165"/>
              <a:gd name="connsiteX1296" fmla="*/ 6078911 w 12191999"/>
              <a:gd name="connsiteY1296" fmla="*/ 1291428 h 2070165"/>
              <a:gd name="connsiteX1297" fmla="*/ 6078911 w 12191999"/>
              <a:gd name="connsiteY1297" fmla="*/ 1191775 h 2070165"/>
              <a:gd name="connsiteX1298" fmla="*/ 9284775 w 12191999"/>
              <a:gd name="connsiteY1298" fmla="*/ 1151652 h 2070165"/>
              <a:gd name="connsiteX1299" fmla="*/ 9284775 w 12191999"/>
              <a:gd name="connsiteY1299" fmla="*/ 1212428 h 2070165"/>
              <a:gd name="connsiteX1300" fmla="*/ 9688442 w 12191999"/>
              <a:gd name="connsiteY1300" fmla="*/ 1212428 h 2070165"/>
              <a:gd name="connsiteX1301" fmla="*/ 9688442 w 12191999"/>
              <a:gd name="connsiteY1301" fmla="*/ 1151652 h 2070165"/>
              <a:gd name="connsiteX1302" fmla="*/ 9100450 w 12191999"/>
              <a:gd name="connsiteY1302" fmla="*/ 1151652 h 2070165"/>
              <a:gd name="connsiteX1303" fmla="*/ 9100450 w 12191999"/>
              <a:gd name="connsiteY1303" fmla="*/ 1212428 h 2070165"/>
              <a:gd name="connsiteX1304" fmla="*/ 9240798 w 12191999"/>
              <a:gd name="connsiteY1304" fmla="*/ 1212428 h 2070165"/>
              <a:gd name="connsiteX1305" fmla="*/ 9240798 w 12191999"/>
              <a:gd name="connsiteY1305" fmla="*/ 1151652 h 2070165"/>
              <a:gd name="connsiteX1306" fmla="*/ 2453541 w 12191999"/>
              <a:gd name="connsiteY1306" fmla="*/ 1151652 h 2070165"/>
              <a:gd name="connsiteX1307" fmla="*/ 2453541 w 12191999"/>
              <a:gd name="connsiteY1307" fmla="*/ 1212428 h 2070165"/>
              <a:gd name="connsiteX1308" fmla="*/ 3024257 w 12191999"/>
              <a:gd name="connsiteY1308" fmla="*/ 1212428 h 2070165"/>
              <a:gd name="connsiteX1309" fmla="*/ 3024257 w 12191999"/>
              <a:gd name="connsiteY1309" fmla="*/ 1151652 h 2070165"/>
              <a:gd name="connsiteX1310" fmla="*/ 2192935 w 12191999"/>
              <a:gd name="connsiteY1310" fmla="*/ 1151652 h 2070165"/>
              <a:gd name="connsiteX1311" fmla="*/ 2192935 w 12191999"/>
              <a:gd name="connsiteY1311" fmla="*/ 1212428 h 2070165"/>
              <a:gd name="connsiteX1312" fmla="*/ 2391362 w 12191999"/>
              <a:gd name="connsiteY1312" fmla="*/ 1212428 h 2070165"/>
              <a:gd name="connsiteX1313" fmla="*/ 2391362 w 12191999"/>
              <a:gd name="connsiteY1313" fmla="*/ 1151652 h 2070165"/>
              <a:gd name="connsiteX1314" fmla="*/ 10860302 w 12191999"/>
              <a:gd name="connsiteY1314" fmla="*/ 1143099 h 2070165"/>
              <a:gd name="connsiteX1315" fmla="*/ 10860302 w 12191999"/>
              <a:gd name="connsiteY1315" fmla="*/ 1266725 h 2070165"/>
              <a:gd name="connsiteX1316" fmla="*/ 10945822 w 12191999"/>
              <a:gd name="connsiteY1316" fmla="*/ 1266725 h 2070165"/>
              <a:gd name="connsiteX1317" fmla="*/ 10945822 w 12191999"/>
              <a:gd name="connsiteY1317" fmla="*/ 1143099 h 2070165"/>
              <a:gd name="connsiteX1318" fmla="*/ 10715105 w 12191999"/>
              <a:gd name="connsiteY1318" fmla="*/ 1143099 h 2070165"/>
              <a:gd name="connsiteX1319" fmla="*/ 10715105 w 12191999"/>
              <a:gd name="connsiteY1319" fmla="*/ 1266725 h 2070165"/>
              <a:gd name="connsiteX1320" fmla="*/ 10800625 w 12191999"/>
              <a:gd name="connsiteY1320" fmla="*/ 1266725 h 2070165"/>
              <a:gd name="connsiteX1321" fmla="*/ 10800625 w 12191999"/>
              <a:gd name="connsiteY1321" fmla="*/ 1143099 h 2070165"/>
              <a:gd name="connsiteX1322" fmla="*/ 10569911 w 12191999"/>
              <a:gd name="connsiteY1322" fmla="*/ 1143099 h 2070165"/>
              <a:gd name="connsiteX1323" fmla="*/ 10569911 w 12191999"/>
              <a:gd name="connsiteY1323" fmla="*/ 1266725 h 2070165"/>
              <a:gd name="connsiteX1324" fmla="*/ 10655431 w 12191999"/>
              <a:gd name="connsiteY1324" fmla="*/ 1266725 h 2070165"/>
              <a:gd name="connsiteX1325" fmla="*/ 10655431 w 12191999"/>
              <a:gd name="connsiteY1325" fmla="*/ 1143099 h 2070165"/>
              <a:gd name="connsiteX1326" fmla="*/ 10424717 w 12191999"/>
              <a:gd name="connsiteY1326" fmla="*/ 1143099 h 2070165"/>
              <a:gd name="connsiteX1327" fmla="*/ 10424717 w 12191999"/>
              <a:gd name="connsiteY1327" fmla="*/ 1266725 h 2070165"/>
              <a:gd name="connsiteX1328" fmla="*/ 10510237 w 12191999"/>
              <a:gd name="connsiteY1328" fmla="*/ 1266725 h 2070165"/>
              <a:gd name="connsiteX1329" fmla="*/ 10510237 w 12191999"/>
              <a:gd name="connsiteY1329" fmla="*/ 1143099 h 2070165"/>
              <a:gd name="connsiteX1330" fmla="*/ 10279523 w 12191999"/>
              <a:gd name="connsiteY1330" fmla="*/ 1143099 h 2070165"/>
              <a:gd name="connsiteX1331" fmla="*/ 10279523 w 12191999"/>
              <a:gd name="connsiteY1331" fmla="*/ 1266725 h 2070165"/>
              <a:gd name="connsiteX1332" fmla="*/ 10365043 w 12191999"/>
              <a:gd name="connsiteY1332" fmla="*/ 1266725 h 2070165"/>
              <a:gd name="connsiteX1333" fmla="*/ 10365043 w 12191999"/>
              <a:gd name="connsiteY1333" fmla="*/ 1143099 h 2070165"/>
              <a:gd name="connsiteX1334" fmla="*/ 10134328 w 12191999"/>
              <a:gd name="connsiteY1334" fmla="*/ 1143099 h 2070165"/>
              <a:gd name="connsiteX1335" fmla="*/ 10134328 w 12191999"/>
              <a:gd name="connsiteY1335" fmla="*/ 1266725 h 2070165"/>
              <a:gd name="connsiteX1336" fmla="*/ 10219847 w 12191999"/>
              <a:gd name="connsiteY1336" fmla="*/ 1266725 h 2070165"/>
              <a:gd name="connsiteX1337" fmla="*/ 10219847 w 12191999"/>
              <a:gd name="connsiteY1337" fmla="*/ 1143099 h 2070165"/>
              <a:gd name="connsiteX1338" fmla="*/ 9989134 w 12191999"/>
              <a:gd name="connsiteY1338" fmla="*/ 1143099 h 2070165"/>
              <a:gd name="connsiteX1339" fmla="*/ 9989134 w 12191999"/>
              <a:gd name="connsiteY1339" fmla="*/ 1266725 h 2070165"/>
              <a:gd name="connsiteX1340" fmla="*/ 10074653 w 12191999"/>
              <a:gd name="connsiteY1340" fmla="*/ 1266725 h 2070165"/>
              <a:gd name="connsiteX1341" fmla="*/ 10074653 w 12191999"/>
              <a:gd name="connsiteY1341" fmla="*/ 1143099 h 2070165"/>
              <a:gd name="connsiteX1342" fmla="*/ 1102092 w 12191999"/>
              <a:gd name="connsiteY1342" fmla="*/ 1143099 h 2070165"/>
              <a:gd name="connsiteX1343" fmla="*/ 1102092 w 12191999"/>
              <a:gd name="connsiteY1343" fmla="*/ 1266725 h 2070165"/>
              <a:gd name="connsiteX1344" fmla="*/ 1187612 w 12191999"/>
              <a:gd name="connsiteY1344" fmla="*/ 1266725 h 2070165"/>
              <a:gd name="connsiteX1345" fmla="*/ 1187612 w 12191999"/>
              <a:gd name="connsiteY1345" fmla="*/ 1143099 h 2070165"/>
              <a:gd name="connsiteX1346" fmla="*/ 956896 w 12191999"/>
              <a:gd name="connsiteY1346" fmla="*/ 1143099 h 2070165"/>
              <a:gd name="connsiteX1347" fmla="*/ 956896 w 12191999"/>
              <a:gd name="connsiteY1347" fmla="*/ 1266725 h 2070165"/>
              <a:gd name="connsiteX1348" fmla="*/ 1042416 w 12191999"/>
              <a:gd name="connsiteY1348" fmla="*/ 1266725 h 2070165"/>
              <a:gd name="connsiteX1349" fmla="*/ 1042416 w 12191999"/>
              <a:gd name="connsiteY1349" fmla="*/ 1143099 h 2070165"/>
              <a:gd name="connsiteX1350" fmla="*/ 811701 w 12191999"/>
              <a:gd name="connsiteY1350" fmla="*/ 1143099 h 2070165"/>
              <a:gd name="connsiteX1351" fmla="*/ 811701 w 12191999"/>
              <a:gd name="connsiteY1351" fmla="*/ 1266725 h 2070165"/>
              <a:gd name="connsiteX1352" fmla="*/ 897221 w 12191999"/>
              <a:gd name="connsiteY1352" fmla="*/ 1266725 h 2070165"/>
              <a:gd name="connsiteX1353" fmla="*/ 897221 w 12191999"/>
              <a:gd name="connsiteY1353" fmla="*/ 1143099 h 2070165"/>
              <a:gd name="connsiteX1354" fmla="*/ 666508 w 12191999"/>
              <a:gd name="connsiteY1354" fmla="*/ 1143099 h 2070165"/>
              <a:gd name="connsiteX1355" fmla="*/ 666508 w 12191999"/>
              <a:gd name="connsiteY1355" fmla="*/ 1266725 h 2070165"/>
              <a:gd name="connsiteX1356" fmla="*/ 752027 w 12191999"/>
              <a:gd name="connsiteY1356" fmla="*/ 1266725 h 2070165"/>
              <a:gd name="connsiteX1357" fmla="*/ 752027 w 12191999"/>
              <a:gd name="connsiteY1357" fmla="*/ 1143099 h 2070165"/>
              <a:gd name="connsiteX1358" fmla="*/ 521314 w 12191999"/>
              <a:gd name="connsiteY1358" fmla="*/ 1143099 h 2070165"/>
              <a:gd name="connsiteX1359" fmla="*/ 521314 w 12191999"/>
              <a:gd name="connsiteY1359" fmla="*/ 1266725 h 2070165"/>
              <a:gd name="connsiteX1360" fmla="*/ 606834 w 12191999"/>
              <a:gd name="connsiteY1360" fmla="*/ 1266725 h 2070165"/>
              <a:gd name="connsiteX1361" fmla="*/ 606834 w 12191999"/>
              <a:gd name="connsiteY1361" fmla="*/ 1143099 h 2070165"/>
              <a:gd name="connsiteX1362" fmla="*/ 376120 w 12191999"/>
              <a:gd name="connsiteY1362" fmla="*/ 1143099 h 2070165"/>
              <a:gd name="connsiteX1363" fmla="*/ 376120 w 12191999"/>
              <a:gd name="connsiteY1363" fmla="*/ 1266725 h 2070165"/>
              <a:gd name="connsiteX1364" fmla="*/ 461639 w 12191999"/>
              <a:gd name="connsiteY1364" fmla="*/ 1266725 h 2070165"/>
              <a:gd name="connsiteX1365" fmla="*/ 461639 w 12191999"/>
              <a:gd name="connsiteY1365" fmla="*/ 1143099 h 2070165"/>
              <a:gd name="connsiteX1366" fmla="*/ 230926 w 12191999"/>
              <a:gd name="connsiteY1366" fmla="*/ 1143099 h 2070165"/>
              <a:gd name="connsiteX1367" fmla="*/ 230926 w 12191999"/>
              <a:gd name="connsiteY1367" fmla="*/ 1266725 h 2070165"/>
              <a:gd name="connsiteX1368" fmla="*/ 316446 w 12191999"/>
              <a:gd name="connsiteY1368" fmla="*/ 1266725 h 2070165"/>
              <a:gd name="connsiteX1369" fmla="*/ 316446 w 12191999"/>
              <a:gd name="connsiteY1369" fmla="*/ 1143099 h 2070165"/>
              <a:gd name="connsiteX1370" fmla="*/ 5989784 w 12191999"/>
              <a:gd name="connsiteY1370" fmla="*/ 1109228 h 2070165"/>
              <a:gd name="connsiteX1371" fmla="*/ 6410083 w 12191999"/>
              <a:gd name="connsiteY1371" fmla="*/ 1109228 h 2070165"/>
              <a:gd name="connsiteX1372" fmla="*/ 6441088 w 12191999"/>
              <a:gd name="connsiteY1372" fmla="*/ 1109228 h 2070165"/>
              <a:gd name="connsiteX1373" fmla="*/ 6453982 w 12191999"/>
              <a:gd name="connsiteY1373" fmla="*/ 1913618 h 2070165"/>
              <a:gd name="connsiteX1374" fmla="*/ 6453982 w 12191999"/>
              <a:gd name="connsiteY1374" fmla="*/ 1694308 h 2070165"/>
              <a:gd name="connsiteX1375" fmla="*/ 6457622 w 12191999"/>
              <a:gd name="connsiteY1375" fmla="*/ 1694308 h 2070165"/>
              <a:gd name="connsiteX1376" fmla="*/ 6457622 w 12191999"/>
              <a:gd name="connsiteY1376" fmla="*/ 1427829 h 2070165"/>
              <a:gd name="connsiteX1377" fmla="*/ 6612147 w 12191999"/>
              <a:gd name="connsiteY1377" fmla="*/ 1427829 h 2070165"/>
              <a:gd name="connsiteX1378" fmla="*/ 6612147 w 12191999"/>
              <a:gd name="connsiteY1378" fmla="*/ 1694308 h 2070165"/>
              <a:gd name="connsiteX1379" fmla="*/ 6770312 w 12191999"/>
              <a:gd name="connsiteY1379" fmla="*/ 1694308 h 2070165"/>
              <a:gd name="connsiteX1380" fmla="*/ 6770312 w 12191999"/>
              <a:gd name="connsiteY1380" fmla="*/ 2070165 h 2070165"/>
              <a:gd name="connsiteX1381" fmla="*/ 6410085 w 12191999"/>
              <a:gd name="connsiteY1381" fmla="*/ 2070165 h 2070165"/>
              <a:gd name="connsiteX1382" fmla="*/ 6410085 w 12191999"/>
              <a:gd name="connsiteY1382" fmla="*/ 1971324 h 2070165"/>
              <a:gd name="connsiteX1383" fmla="*/ 6351644 w 12191999"/>
              <a:gd name="connsiteY1383" fmla="*/ 1971324 h 2070165"/>
              <a:gd name="connsiteX1384" fmla="*/ 6351644 w 12191999"/>
              <a:gd name="connsiteY1384" fmla="*/ 2070165 h 2070165"/>
              <a:gd name="connsiteX1385" fmla="*/ 6327291 w 12191999"/>
              <a:gd name="connsiteY1385" fmla="*/ 2070165 h 2070165"/>
              <a:gd name="connsiteX1386" fmla="*/ 6327291 w 12191999"/>
              <a:gd name="connsiteY1386" fmla="*/ 1971324 h 2070165"/>
              <a:gd name="connsiteX1387" fmla="*/ 6268849 w 12191999"/>
              <a:gd name="connsiteY1387" fmla="*/ 1971324 h 2070165"/>
              <a:gd name="connsiteX1388" fmla="*/ 6268849 w 12191999"/>
              <a:gd name="connsiteY1388" fmla="*/ 2070165 h 2070165"/>
              <a:gd name="connsiteX1389" fmla="*/ 6244498 w 12191999"/>
              <a:gd name="connsiteY1389" fmla="*/ 2070165 h 2070165"/>
              <a:gd name="connsiteX1390" fmla="*/ 6244498 w 12191999"/>
              <a:gd name="connsiteY1390" fmla="*/ 1971324 h 2070165"/>
              <a:gd name="connsiteX1391" fmla="*/ 6186056 w 12191999"/>
              <a:gd name="connsiteY1391" fmla="*/ 1971324 h 2070165"/>
              <a:gd name="connsiteX1392" fmla="*/ 6186056 w 12191999"/>
              <a:gd name="connsiteY1392" fmla="*/ 2070165 h 2070165"/>
              <a:gd name="connsiteX1393" fmla="*/ 6161704 w 12191999"/>
              <a:gd name="connsiteY1393" fmla="*/ 2070165 h 2070165"/>
              <a:gd name="connsiteX1394" fmla="*/ 6161704 w 12191999"/>
              <a:gd name="connsiteY1394" fmla="*/ 1971324 h 2070165"/>
              <a:gd name="connsiteX1395" fmla="*/ 6103264 w 12191999"/>
              <a:gd name="connsiteY1395" fmla="*/ 1971324 h 2070165"/>
              <a:gd name="connsiteX1396" fmla="*/ 6103264 w 12191999"/>
              <a:gd name="connsiteY1396" fmla="*/ 2070165 h 2070165"/>
              <a:gd name="connsiteX1397" fmla="*/ 6078911 w 12191999"/>
              <a:gd name="connsiteY1397" fmla="*/ 2070165 h 2070165"/>
              <a:gd name="connsiteX1398" fmla="*/ 6078911 w 12191999"/>
              <a:gd name="connsiteY1398" fmla="*/ 1971324 h 2070165"/>
              <a:gd name="connsiteX1399" fmla="*/ 6020469 w 12191999"/>
              <a:gd name="connsiteY1399" fmla="*/ 1971324 h 2070165"/>
              <a:gd name="connsiteX1400" fmla="*/ 6020469 w 12191999"/>
              <a:gd name="connsiteY1400" fmla="*/ 2070165 h 2070165"/>
              <a:gd name="connsiteX1401" fmla="*/ 5991992 w 12191999"/>
              <a:gd name="connsiteY1401" fmla="*/ 2070165 h 2070165"/>
              <a:gd name="connsiteX1402" fmla="*/ 7456345 w 12191999"/>
              <a:gd name="connsiteY1402" fmla="*/ 1109028 h 2070165"/>
              <a:gd name="connsiteX1403" fmla="*/ 7442092 w 12191999"/>
              <a:gd name="connsiteY1403" fmla="*/ 1119618 h 2070165"/>
              <a:gd name="connsiteX1404" fmla="*/ 7442092 w 12191999"/>
              <a:gd name="connsiteY1404" fmla="*/ 1161976 h 2070165"/>
              <a:gd name="connsiteX1405" fmla="*/ 7456345 w 12191999"/>
              <a:gd name="connsiteY1405" fmla="*/ 1172566 h 2070165"/>
              <a:gd name="connsiteX1406" fmla="*/ 7824762 w 12191999"/>
              <a:gd name="connsiteY1406" fmla="*/ 1172566 h 2070165"/>
              <a:gd name="connsiteX1407" fmla="*/ 7839015 w 12191999"/>
              <a:gd name="connsiteY1407" fmla="*/ 1161976 h 2070165"/>
              <a:gd name="connsiteX1408" fmla="*/ 7839015 w 12191999"/>
              <a:gd name="connsiteY1408" fmla="*/ 1119618 h 2070165"/>
              <a:gd name="connsiteX1409" fmla="*/ 7824762 w 12191999"/>
              <a:gd name="connsiteY1409" fmla="*/ 1109028 h 2070165"/>
              <a:gd name="connsiteX1410" fmla="*/ 8483306 w 12191999"/>
              <a:gd name="connsiteY1410" fmla="*/ 1098631 h 2070165"/>
              <a:gd name="connsiteX1411" fmla="*/ 8472009 w 12191999"/>
              <a:gd name="connsiteY1411" fmla="*/ 1107025 h 2070165"/>
              <a:gd name="connsiteX1412" fmla="*/ 8472009 w 12191999"/>
              <a:gd name="connsiteY1412" fmla="*/ 1140599 h 2070165"/>
              <a:gd name="connsiteX1413" fmla="*/ 8483306 w 12191999"/>
              <a:gd name="connsiteY1413" fmla="*/ 1148993 h 2070165"/>
              <a:gd name="connsiteX1414" fmla="*/ 9012984 w 12191999"/>
              <a:gd name="connsiteY1414" fmla="*/ 1148993 h 2070165"/>
              <a:gd name="connsiteX1415" fmla="*/ 9024281 w 12191999"/>
              <a:gd name="connsiteY1415" fmla="*/ 1140599 h 2070165"/>
              <a:gd name="connsiteX1416" fmla="*/ 9024281 w 12191999"/>
              <a:gd name="connsiteY1416" fmla="*/ 1107025 h 2070165"/>
              <a:gd name="connsiteX1417" fmla="*/ 9012984 w 12191999"/>
              <a:gd name="connsiteY1417" fmla="*/ 1098631 h 2070165"/>
              <a:gd name="connsiteX1418" fmla="*/ 6837698 w 12191999"/>
              <a:gd name="connsiteY1418" fmla="*/ 1098631 h 2070165"/>
              <a:gd name="connsiteX1419" fmla="*/ 6826401 w 12191999"/>
              <a:gd name="connsiteY1419" fmla="*/ 1107025 h 2070165"/>
              <a:gd name="connsiteX1420" fmla="*/ 6826401 w 12191999"/>
              <a:gd name="connsiteY1420" fmla="*/ 1140599 h 2070165"/>
              <a:gd name="connsiteX1421" fmla="*/ 6837698 w 12191999"/>
              <a:gd name="connsiteY1421" fmla="*/ 1148993 h 2070165"/>
              <a:gd name="connsiteX1422" fmla="*/ 7367375 w 12191999"/>
              <a:gd name="connsiteY1422" fmla="*/ 1148993 h 2070165"/>
              <a:gd name="connsiteX1423" fmla="*/ 7378673 w 12191999"/>
              <a:gd name="connsiteY1423" fmla="*/ 1140599 h 2070165"/>
              <a:gd name="connsiteX1424" fmla="*/ 7378673 w 12191999"/>
              <a:gd name="connsiteY1424" fmla="*/ 1107025 h 2070165"/>
              <a:gd name="connsiteX1425" fmla="*/ 7367375 w 12191999"/>
              <a:gd name="connsiteY1425" fmla="*/ 1098631 h 2070165"/>
              <a:gd name="connsiteX1426" fmla="*/ 3824872 w 12191999"/>
              <a:gd name="connsiteY1426" fmla="*/ 1098631 h 2070165"/>
              <a:gd name="connsiteX1427" fmla="*/ 3813574 w 12191999"/>
              <a:gd name="connsiteY1427" fmla="*/ 1107025 h 2070165"/>
              <a:gd name="connsiteX1428" fmla="*/ 3813574 w 12191999"/>
              <a:gd name="connsiteY1428" fmla="*/ 1140599 h 2070165"/>
              <a:gd name="connsiteX1429" fmla="*/ 3824872 w 12191999"/>
              <a:gd name="connsiteY1429" fmla="*/ 1148993 h 2070165"/>
              <a:gd name="connsiteX1430" fmla="*/ 4354548 w 12191999"/>
              <a:gd name="connsiteY1430" fmla="*/ 1148993 h 2070165"/>
              <a:gd name="connsiteX1431" fmla="*/ 4365844 w 12191999"/>
              <a:gd name="connsiteY1431" fmla="*/ 1140599 h 2070165"/>
              <a:gd name="connsiteX1432" fmla="*/ 4365844 w 12191999"/>
              <a:gd name="connsiteY1432" fmla="*/ 1107025 h 2070165"/>
              <a:gd name="connsiteX1433" fmla="*/ 4354548 w 12191999"/>
              <a:gd name="connsiteY1433" fmla="*/ 1098631 h 2070165"/>
              <a:gd name="connsiteX1434" fmla="*/ 3767550 w 12191999"/>
              <a:gd name="connsiteY1434" fmla="*/ 1048805 h 2070165"/>
              <a:gd name="connsiteX1435" fmla="*/ 4411866 w 12191999"/>
              <a:gd name="connsiteY1435" fmla="*/ 1048805 h 2070165"/>
              <a:gd name="connsiteX1436" fmla="*/ 4411866 w 12191999"/>
              <a:gd name="connsiteY1436" fmla="*/ 2070165 h 2070165"/>
              <a:gd name="connsiteX1437" fmla="*/ 3767550 w 12191999"/>
              <a:gd name="connsiteY1437" fmla="*/ 2070165 h 2070165"/>
              <a:gd name="connsiteX1438" fmla="*/ 9284775 w 12191999"/>
              <a:gd name="connsiteY1438" fmla="*/ 1022820 h 2070165"/>
              <a:gd name="connsiteX1439" fmla="*/ 9284775 w 12191999"/>
              <a:gd name="connsiteY1439" fmla="*/ 1083595 h 2070165"/>
              <a:gd name="connsiteX1440" fmla="*/ 9688442 w 12191999"/>
              <a:gd name="connsiteY1440" fmla="*/ 1083595 h 2070165"/>
              <a:gd name="connsiteX1441" fmla="*/ 9688442 w 12191999"/>
              <a:gd name="connsiteY1441" fmla="*/ 1022820 h 2070165"/>
              <a:gd name="connsiteX1442" fmla="*/ 9100450 w 12191999"/>
              <a:gd name="connsiteY1442" fmla="*/ 1022820 h 2070165"/>
              <a:gd name="connsiteX1443" fmla="*/ 9100450 w 12191999"/>
              <a:gd name="connsiteY1443" fmla="*/ 1083595 h 2070165"/>
              <a:gd name="connsiteX1444" fmla="*/ 9240798 w 12191999"/>
              <a:gd name="connsiteY1444" fmla="*/ 1083595 h 2070165"/>
              <a:gd name="connsiteX1445" fmla="*/ 9240798 w 12191999"/>
              <a:gd name="connsiteY1445" fmla="*/ 1022820 h 2070165"/>
              <a:gd name="connsiteX1446" fmla="*/ 2453541 w 12191999"/>
              <a:gd name="connsiteY1446" fmla="*/ 1022820 h 2070165"/>
              <a:gd name="connsiteX1447" fmla="*/ 2453541 w 12191999"/>
              <a:gd name="connsiteY1447" fmla="*/ 1083595 h 2070165"/>
              <a:gd name="connsiteX1448" fmla="*/ 3024257 w 12191999"/>
              <a:gd name="connsiteY1448" fmla="*/ 1083595 h 2070165"/>
              <a:gd name="connsiteX1449" fmla="*/ 3024257 w 12191999"/>
              <a:gd name="connsiteY1449" fmla="*/ 1022820 h 2070165"/>
              <a:gd name="connsiteX1450" fmla="*/ 2192935 w 12191999"/>
              <a:gd name="connsiteY1450" fmla="*/ 1022820 h 2070165"/>
              <a:gd name="connsiteX1451" fmla="*/ 2192935 w 12191999"/>
              <a:gd name="connsiteY1451" fmla="*/ 1083595 h 2070165"/>
              <a:gd name="connsiteX1452" fmla="*/ 2391362 w 12191999"/>
              <a:gd name="connsiteY1452" fmla="*/ 1083595 h 2070165"/>
              <a:gd name="connsiteX1453" fmla="*/ 2391362 w 12191999"/>
              <a:gd name="connsiteY1453" fmla="*/ 1022820 h 2070165"/>
              <a:gd name="connsiteX1454" fmla="*/ 7456345 w 12191999"/>
              <a:gd name="connsiteY1454" fmla="*/ 980978 h 2070165"/>
              <a:gd name="connsiteX1455" fmla="*/ 7442092 w 12191999"/>
              <a:gd name="connsiteY1455" fmla="*/ 991568 h 2070165"/>
              <a:gd name="connsiteX1456" fmla="*/ 7442092 w 12191999"/>
              <a:gd name="connsiteY1456" fmla="*/ 1033926 h 2070165"/>
              <a:gd name="connsiteX1457" fmla="*/ 7456345 w 12191999"/>
              <a:gd name="connsiteY1457" fmla="*/ 1044516 h 2070165"/>
              <a:gd name="connsiteX1458" fmla="*/ 7824762 w 12191999"/>
              <a:gd name="connsiteY1458" fmla="*/ 1044516 h 2070165"/>
              <a:gd name="connsiteX1459" fmla="*/ 7839015 w 12191999"/>
              <a:gd name="connsiteY1459" fmla="*/ 1033926 h 2070165"/>
              <a:gd name="connsiteX1460" fmla="*/ 7839015 w 12191999"/>
              <a:gd name="connsiteY1460" fmla="*/ 991568 h 2070165"/>
              <a:gd name="connsiteX1461" fmla="*/ 7824762 w 12191999"/>
              <a:gd name="connsiteY1461" fmla="*/ 980978 h 2070165"/>
              <a:gd name="connsiteX1462" fmla="*/ 6268851 w 12191999"/>
              <a:gd name="connsiteY1462" fmla="*/ 959214 h 2070165"/>
              <a:gd name="connsiteX1463" fmla="*/ 6268851 w 12191999"/>
              <a:gd name="connsiteY1463" fmla="*/ 1058867 h 2070165"/>
              <a:gd name="connsiteX1464" fmla="*/ 6327291 w 12191999"/>
              <a:gd name="connsiteY1464" fmla="*/ 1058867 h 2070165"/>
              <a:gd name="connsiteX1465" fmla="*/ 6327291 w 12191999"/>
              <a:gd name="connsiteY1465" fmla="*/ 959214 h 2070165"/>
              <a:gd name="connsiteX1466" fmla="*/ 6186056 w 12191999"/>
              <a:gd name="connsiteY1466" fmla="*/ 959214 h 2070165"/>
              <a:gd name="connsiteX1467" fmla="*/ 6186056 w 12191999"/>
              <a:gd name="connsiteY1467" fmla="*/ 1058867 h 2070165"/>
              <a:gd name="connsiteX1468" fmla="*/ 6244498 w 12191999"/>
              <a:gd name="connsiteY1468" fmla="*/ 1058867 h 2070165"/>
              <a:gd name="connsiteX1469" fmla="*/ 6244498 w 12191999"/>
              <a:gd name="connsiteY1469" fmla="*/ 959214 h 2070165"/>
              <a:gd name="connsiteX1470" fmla="*/ 6103262 w 12191999"/>
              <a:gd name="connsiteY1470" fmla="*/ 959214 h 2070165"/>
              <a:gd name="connsiteX1471" fmla="*/ 6103262 w 12191999"/>
              <a:gd name="connsiteY1471" fmla="*/ 1058867 h 2070165"/>
              <a:gd name="connsiteX1472" fmla="*/ 6161704 w 12191999"/>
              <a:gd name="connsiteY1472" fmla="*/ 1058867 h 2070165"/>
              <a:gd name="connsiteX1473" fmla="*/ 6161704 w 12191999"/>
              <a:gd name="connsiteY1473" fmla="*/ 959214 h 2070165"/>
              <a:gd name="connsiteX1474" fmla="*/ 8358865 w 12191999"/>
              <a:gd name="connsiteY1474" fmla="*/ 932535 h 2070165"/>
              <a:gd name="connsiteX1475" fmla="*/ 8329645 w 12191999"/>
              <a:gd name="connsiteY1475" fmla="*/ 953628 h 2070165"/>
              <a:gd name="connsiteX1476" fmla="*/ 8358865 w 12191999"/>
              <a:gd name="connsiteY1476" fmla="*/ 974722 h 2070165"/>
              <a:gd name="connsiteX1477" fmla="*/ 8388086 w 12191999"/>
              <a:gd name="connsiteY1477" fmla="*/ 953628 h 2070165"/>
              <a:gd name="connsiteX1478" fmla="*/ 8358865 w 12191999"/>
              <a:gd name="connsiteY1478" fmla="*/ 932535 h 2070165"/>
              <a:gd name="connsiteX1479" fmla="*/ 8273638 w 12191999"/>
              <a:gd name="connsiteY1479" fmla="*/ 932535 h 2070165"/>
              <a:gd name="connsiteX1480" fmla="*/ 8244417 w 12191999"/>
              <a:gd name="connsiteY1480" fmla="*/ 953628 h 2070165"/>
              <a:gd name="connsiteX1481" fmla="*/ 8273638 w 12191999"/>
              <a:gd name="connsiteY1481" fmla="*/ 974722 h 2070165"/>
              <a:gd name="connsiteX1482" fmla="*/ 8302858 w 12191999"/>
              <a:gd name="connsiteY1482" fmla="*/ 953628 h 2070165"/>
              <a:gd name="connsiteX1483" fmla="*/ 8273638 w 12191999"/>
              <a:gd name="connsiteY1483" fmla="*/ 932535 h 2070165"/>
              <a:gd name="connsiteX1484" fmla="*/ 8190845 w 12191999"/>
              <a:gd name="connsiteY1484" fmla="*/ 932535 h 2070165"/>
              <a:gd name="connsiteX1485" fmla="*/ 8161624 w 12191999"/>
              <a:gd name="connsiteY1485" fmla="*/ 953628 h 2070165"/>
              <a:gd name="connsiteX1486" fmla="*/ 8190845 w 12191999"/>
              <a:gd name="connsiteY1486" fmla="*/ 974722 h 2070165"/>
              <a:gd name="connsiteX1487" fmla="*/ 8220065 w 12191999"/>
              <a:gd name="connsiteY1487" fmla="*/ 953628 h 2070165"/>
              <a:gd name="connsiteX1488" fmla="*/ 8190845 w 12191999"/>
              <a:gd name="connsiteY1488" fmla="*/ 932535 h 2070165"/>
              <a:gd name="connsiteX1489" fmla="*/ 8105616 w 12191999"/>
              <a:gd name="connsiteY1489" fmla="*/ 932535 h 2070165"/>
              <a:gd name="connsiteX1490" fmla="*/ 8076395 w 12191999"/>
              <a:gd name="connsiteY1490" fmla="*/ 953628 h 2070165"/>
              <a:gd name="connsiteX1491" fmla="*/ 8105616 w 12191999"/>
              <a:gd name="connsiteY1491" fmla="*/ 974722 h 2070165"/>
              <a:gd name="connsiteX1492" fmla="*/ 8134836 w 12191999"/>
              <a:gd name="connsiteY1492" fmla="*/ 953628 h 2070165"/>
              <a:gd name="connsiteX1493" fmla="*/ 8105616 w 12191999"/>
              <a:gd name="connsiteY1493" fmla="*/ 932535 h 2070165"/>
              <a:gd name="connsiteX1494" fmla="*/ 8025258 w 12191999"/>
              <a:gd name="connsiteY1494" fmla="*/ 932535 h 2070165"/>
              <a:gd name="connsiteX1495" fmla="*/ 7996037 w 12191999"/>
              <a:gd name="connsiteY1495" fmla="*/ 953628 h 2070165"/>
              <a:gd name="connsiteX1496" fmla="*/ 8025258 w 12191999"/>
              <a:gd name="connsiteY1496" fmla="*/ 974722 h 2070165"/>
              <a:gd name="connsiteX1497" fmla="*/ 8054478 w 12191999"/>
              <a:gd name="connsiteY1497" fmla="*/ 953628 h 2070165"/>
              <a:gd name="connsiteX1498" fmla="*/ 8025258 w 12191999"/>
              <a:gd name="connsiteY1498" fmla="*/ 932535 h 2070165"/>
              <a:gd name="connsiteX1499" fmla="*/ 7940272 w 12191999"/>
              <a:gd name="connsiteY1499" fmla="*/ 932535 h 2070165"/>
              <a:gd name="connsiteX1500" fmla="*/ 7911051 w 12191999"/>
              <a:gd name="connsiteY1500" fmla="*/ 953628 h 2070165"/>
              <a:gd name="connsiteX1501" fmla="*/ 7940272 w 12191999"/>
              <a:gd name="connsiteY1501" fmla="*/ 974722 h 2070165"/>
              <a:gd name="connsiteX1502" fmla="*/ 7969492 w 12191999"/>
              <a:gd name="connsiteY1502" fmla="*/ 953628 h 2070165"/>
              <a:gd name="connsiteX1503" fmla="*/ 7940272 w 12191999"/>
              <a:gd name="connsiteY1503" fmla="*/ 932535 h 2070165"/>
              <a:gd name="connsiteX1504" fmla="*/ 3676908 w 12191999"/>
              <a:gd name="connsiteY1504" fmla="*/ 932535 h 2070165"/>
              <a:gd name="connsiteX1505" fmla="*/ 3643651 w 12191999"/>
              <a:gd name="connsiteY1505" fmla="*/ 953628 h 2070165"/>
              <a:gd name="connsiteX1506" fmla="*/ 3676908 w 12191999"/>
              <a:gd name="connsiteY1506" fmla="*/ 974722 h 2070165"/>
              <a:gd name="connsiteX1507" fmla="*/ 3710165 w 12191999"/>
              <a:gd name="connsiteY1507" fmla="*/ 953628 h 2070165"/>
              <a:gd name="connsiteX1508" fmla="*/ 3676908 w 12191999"/>
              <a:gd name="connsiteY1508" fmla="*/ 932535 h 2070165"/>
              <a:gd name="connsiteX1509" fmla="*/ 3579906 w 12191999"/>
              <a:gd name="connsiteY1509" fmla="*/ 932535 h 2070165"/>
              <a:gd name="connsiteX1510" fmla="*/ 3546649 w 12191999"/>
              <a:gd name="connsiteY1510" fmla="*/ 953628 h 2070165"/>
              <a:gd name="connsiteX1511" fmla="*/ 3579906 w 12191999"/>
              <a:gd name="connsiteY1511" fmla="*/ 974722 h 2070165"/>
              <a:gd name="connsiteX1512" fmla="*/ 3613162 w 12191999"/>
              <a:gd name="connsiteY1512" fmla="*/ 953628 h 2070165"/>
              <a:gd name="connsiteX1513" fmla="*/ 3579906 w 12191999"/>
              <a:gd name="connsiteY1513" fmla="*/ 932535 h 2070165"/>
              <a:gd name="connsiteX1514" fmla="*/ 3485678 w 12191999"/>
              <a:gd name="connsiteY1514" fmla="*/ 932535 h 2070165"/>
              <a:gd name="connsiteX1515" fmla="*/ 3452423 w 12191999"/>
              <a:gd name="connsiteY1515" fmla="*/ 953628 h 2070165"/>
              <a:gd name="connsiteX1516" fmla="*/ 3485678 w 12191999"/>
              <a:gd name="connsiteY1516" fmla="*/ 974722 h 2070165"/>
              <a:gd name="connsiteX1517" fmla="*/ 3518934 w 12191999"/>
              <a:gd name="connsiteY1517" fmla="*/ 953628 h 2070165"/>
              <a:gd name="connsiteX1518" fmla="*/ 3485678 w 12191999"/>
              <a:gd name="connsiteY1518" fmla="*/ 932535 h 2070165"/>
              <a:gd name="connsiteX1519" fmla="*/ 3388677 w 12191999"/>
              <a:gd name="connsiteY1519" fmla="*/ 932535 h 2070165"/>
              <a:gd name="connsiteX1520" fmla="*/ 3355420 w 12191999"/>
              <a:gd name="connsiteY1520" fmla="*/ 953628 h 2070165"/>
              <a:gd name="connsiteX1521" fmla="*/ 3388677 w 12191999"/>
              <a:gd name="connsiteY1521" fmla="*/ 974722 h 2070165"/>
              <a:gd name="connsiteX1522" fmla="*/ 3421934 w 12191999"/>
              <a:gd name="connsiteY1522" fmla="*/ 953628 h 2070165"/>
              <a:gd name="connsiteX1523" fmla="*/ 3388677 w 12191999"/>
              <a:gd name="connsiteY1523" fmla="*/ 932535 h 2070165"/>
              <a:gd name="connsiteX1524" fmla="*/ 3297220 w 12191999"/>
              <a:gd name="connsiteY1524" fmla="*/ 932535 h 2070165"/>
              <a:gd name="connsiteX1525" fmla="*/ 3263964 w 12191999"/>
              <a:gd name="connsiteY1525" fmla="*/ 953628 h 2070165"/>
              <a:gd name="connsiteX1526" fmla="*/ 3297220 w 12191999"/>
              <a:gd name="connsiteY1526" fmla="*/ 974722 h 2070165"/>
              <a:gd name="connsiteX1527" fmla="*/ 3330476 w 12191999"/>
              <a:gd name="connsiteY1527" fmla="*/ 953628 h 2070165"/>
              <a:gd name="connsiteX1528" fmla="*/ 3297220 w 12191999"/>
              <a:gd name="connsiteY1528" fmla="*/ 932535 h 2070165"/>
              <a:gd name="connsiteX1529" fmla="*/ 3200495 w 12191999"/>
              <a:gd name="connsiteY1529" fmla="*/ 932535 h 2070165"/>
              <a:gd name="connsiteX1530" fmla="*/ 3167239 w 12191999"/>
              <a:gd name="connsiteY1530" fmla="*/ 953628 h 2070165"/>
              <a:gd name="connsiteX1531" fmla="*/ 3200495 w 12191999"/>
              <a:gd name="connsiteY1531" fmla="*/ 974722 h 2070165"/>
              <a:gd name="connsiteX1532" fmla="*/ 3233750 w 12191999"/>
              <a:gd name="connsiteY1532" fmla="*/ 953628 h 2070165"/>
              <a:gd name="connsiteX1533" fmla="*/ 3200495 w 12191999"/>
              <a:gd name="connsiteY1533" fmla="*/ 932535 h 2070165"/>
              <a:gd name="connsiteX1534" fmla="*/ 10817542 w 12191999"/>
              <a:gd name="connsiteY1534" fmla="*/ 923020 h 2070165"/>
              <a:gd name="connsiteX1535" fmla="*/ 10817542 w 12191999"/>
              <a:gd name="connsiteY1535" fmla="*/ 1046645 h 2070165"/>
              <a:gd name="connsiteX1536" fmla="*/ 10903062 w 12191999"/>
              <a:gd name="connsiteY1536" fmla="*/ 1046645 h 2070165"/>
              <a:gd name="connsiteX1537" fmla="*/ 10903062 w 12191999"/>
              <a:gd name="connsiteY1537" fmla="*/ 923020 h 2070165"/>
              <a:gd name="connsiteX1538" fmla="*/ 1059331 w 12191999"/>
              <a:gd name="connsiteY1538" fmla="*/ 923020 h 2070165"/>
              <a:gd name="connsiteX1539" fmla="*/ 1059331 w 12191999"/>
              <a:gd name="connsiteY1539" fmla="*/ 1046645 h 2070165"/>
              <a:gd name="connsiteX1540" fmla="*/ 1144851 w 12191999"/>
              <a:gd name="connsiteY1540" fmla="*/ 1046645 h 2070165"/>
              <a:gd name="connsiteX1541" fmla="*/ 1144851 w 12191999"/>
              <a:gd name="connsiteY1541" fmla="*/ 923020 h 2070165"/>
              <a:gd name="connsiteX1542" fmla="*/ 8472008 w 12191999"/>
              <a:gd name="connsiteY1542" fmla="*/ 920899 h 2070165"/>
              <a:gd name="connsiteX1543" fmla="*/ 9024281 w 12191999"/>
              <a:gd name="connsiteY1543" fmla="*/ 920899 h 2070165"/>
              <a:gd name="connsiteX1544" fmla="*/ 9024281 w 12191999"/>
              <a:gd name="connsiteY1544" fmla="*/ 1048805 h 2070165"/>
              <a:gd name="connsiteX1545" fmla="*/ 8472008 w 12191999"/>
              <a:gd name="connsiteY1545" fmla="*/ 1048805 h 2070165"/>
              <a:gd name="connsiteX1546" fmla="*/ 6826401 w 12191999"/>
              <a:gd name="connsiteY1546" fmla="*/ 920899 h 2070165"/>
              <a:gd name="connsiteX1547" fmla="*/ 7378673 w 12191999"/>
              <a:gd name="connsiteY1547" fmla="*/ 920899 h 2070165"/>
              <a:gd name="connsiteX1548" fmla="*/ 7378673 w 12191999"/>
              <a:gd name="connsiteY1548" fmla="*/ 1048805 h 2070165"/>
              <a:gd name="connsiteX1549" fmla="*/ 6826401 w 12191999"/>
              <a:gd name="connsiteY1549" fmla="*/ 1048805 h 2070165"/>
              <a:gd name="connsiteX1550" fmla="*/ 3813574 w 12191999"/>
              <a:gd name="connsiteY1550" fmla="*/ 920899 h 2070165"/>
              <a:gd name="connsiteX1551" fmla="*/ 4365846 w 12191999"/>
              <a:gd name="connsiteY1551" fmla="*/ 920899 h 2070165"/>
              <a:gd name="connsiteX1552" fmla="*/ 4365846 w 12191999"/>
              <a:gd name="connsiteY1552" fmla="*/ 1048805 h 2070165"/>
              <a:gd name="connsiteX1553" fmla="*/ 3813574 w 12191999"/>
              <a:gd name="connsiteY1553" fmla="*/ 1048805 h 2070165"/>
              <a:gd name="connsiteX1554" fmla="*/ 10657802 w 12191999"/>
              <a:gd name="connsiteY1554" fmla="*/ 864905 h 2070165"/>
              <a:gd name="connsiteX1555" fmla="*/ 10657802 w 12191999"/>
              <a:gd name="connsiteY1555" fmla="*/ 988530 h 2070165"/>
              <a:gd name="connsiteX1556" fmla="*/ 10743322 w 12191999"/>
              <a:gd name="connsiteY1556" fmla="*/ 988530 h 2070165"/>
              <a:gd name="connsiteX1557" fmla="*/ 10743322 w 12191999"/>
              <a:gd name="connsiteY1557" fmla="*/ 864905 h 2070165"/>
              <a:gd name="connsiteX1558" fmla="*/ 899592 w 12191999"/>
              <a:gd name="connsiteY1558" fmla="*/ 864905 h 2070165"/>
              <a:gd name="connsiteX1559" fmla="*/ 899592 w 12191999"/>
              <a:gd name="connsiteY1559" fmla="*/ 988530 h 2070165"/>
              <a:gd name="connsiteX1560" fmla="*/ 985112 w 12191999"/>
              <a:gd name="connsiteY1560" fmla="*/ 988530 h 2070165"/>
              <a:gd name="connsiteX1561" fmla="*/ 985112 w 12191999"/>
              <a:gd name="connsiteY1561" fmla="*/ 864905 h 2070165"/>
              <a:gd name="connsiteX1562" fmla="*/ 7456345 w 12191999"/>
              <a:gd name="connsiteY1562" fmla="*/ 852928 h 2070165"/>
              <a:gd name="connsiteX1563" fmla="*/ 7442092 w 12191999"/>
              <a:gd name="connsiteY1563" fmla="*/ 863518 h 2070165"/>
              <a:gd name="connsiteX1564" fmla="*/ 7442092 w 12191999"/>
              <a:gd name="connsiteY1564" fmla="*/ 905876 h 2070165"/>
              <a:gd name="connsiteX1565" fmla="*/ 7456345 w 12191999"/>
              <a:gd name="connsiteY1565" fmla="*/ 916466 h 2070165"/>
              <a:gd name="connsiteX1566" fmla="*/ 7824762 w 12191999"/>
              <a:gd name="connsiteY1566" fmla="*/ 916466 h 2070165"/>
              <a:gd name="connsiteX1567" fmla="*/ 7839015 w 12191999"/>
              <a:gd name="connsiteY1567" fmla="*/ 905876 h 2070165"/>
              <a:gd name="connsiteX1568" fmla="*/ 7839015 w 12191999"/>
              <a:gd name="connsiteY1568" fmla="*/ 863518 h 2070165"/>
              <a:gd name="connsiteX1569" fmla="*/ 7824762 w 12191999"/>
              <a:gd name="connsiteY1569" fmla="*/ 852928 h 2070165"/>
              <a:gd name="connsiteX1570" fmla="*/ 6268851 w 12191999"/>
              <a:gd name="connsiteY1570" fmla="*/ 831308 h 2070165"/>
              <a:gd name="connsiteX1571" fmla="*/ 6268851 w 12191999"/>
              <a:gd name="connsiteY1571" fmla="*/ 930961 h 2070165"/>
              <a:gd name="connsiteX1572" fmla="*/ 6327291 w 12191999"/>
              <a:gd name="connsiteY1572" fmla="*/ 930961 h 2070165"/>
              <a:gd name="connsiteX1573" fmla="*/ 6327291 w 12191999"/>
              <a:gd name="connsiteY1573" fmla="*/ 831308 h 2070165"/>
              <a:gd name="connsiteX1574" fmla="*/ 6186056 w 12191999"/>
              <a:gd name="connsiteY1574" fmla="*/ 831308 h 2070165"/>
              <a:gd name="connsiteX1575" fmla="*/ 6186056 w 12191999"/>
              <a:gd name="connsiteY1575" fmla="*/ 930961 h 2070165"/>
              <a:gd name="connsiteX1576" fmla="*/ 6244498 w 12191999"/>
              <a:gd name="connsiteY1576" fmla="*/ 930961 h 2070165"/>
              <a:gd name="connsiteX1577" fmla="*/ 6244498 w 12191999"/>
              <a:gd name="connsiteY1577" fmla="*/ 831308 h 2070165"/>
              <a:gd name="connsiteX1578" fmla="*/ 6103262 w 12191999"/>
              <a:gd name="connsiteY1578" fmla="*/ 831308 h 2070165"/>
              <a:gd name="connsiteX1579" fmla="*/ 6103262 w 12191999"/>
              <a:gd name="connsiteY1579" fmla="*/ 930961 h 2070165"/>
              <a:gd name="connsiteX1580" fmla="*/ 6161704 w 12191999"/>
              <a:gd name="connsiteY1580" fmla="*/ 930961 h 2070165"/>
              <a:gd name="connsiteX1581" fmla="*/ 6161704 w 12191999"/>
              <a:gd name="connsiteY1581" fmla="*/ 831308 h 2070165"/>
              <a:gd name="connsiteX1582" fmla="*/ 10497926 w 12191999"/>
              <a:gd name="connsiteY1582" fmla="*/ 818955 h 2070165"/>
              <a:gd name="connsiteX1583" fmla="*/ 10497926 w 12191999"/>
              <a:gd name="connsiteY1583" fmla="*/ 942581 h 2070165"/>
              <a:gd name="connsiteX1584" fmla="*/ 10583445 w 12191999"/>
              <a:gd name="connsiteY1584" fmla="*/ 942581 h 2070165"/>
              <a:gd name="connsiteX1585" fmla="*/ 10583445 w 12191999"/>
              <a:gd name="connsiteY1585" fmla="*/ 818955 h 2070165"/>
              <a:gd name="connsiteX1586" fmla="*/ 739715 w 12191999"/>
              <a:gd name="connsiteY1586" fmla="*/ 818955 h 2070165"/>
              <a:gd name="connsiteX1587" fmla="*/ 739715 w 12191999"/>
              <a:gd name="connsiteY1587" fmla="*/ 942581 h 2070165"/>
              <a:gd name="connsiteX1588" fmla="*/ 825235 w 12191999"/>
              <a:gd name="connsiteY1588" fmla="*/ 942581 h 2070165"/>
              <a:gd name="connsiteX1589" fmla="*/ 825235 w 12191999"/>
              <a:gd name="connsiteY1589" fmla="*/ 818955 h 2070165"/>
              <a:gd name="connsiteX1590" fmla="*/ 9432174 w 12191999"/>
              <a:gd name="connsiteY1590" fmla="*/ 781728 h 2070165"/>
              <a:gd name="connsiteX1591" fmla="*/ 9432174 w 12191999"/>
              <a:gd name="connsiteY1591" fmla="*/ 905354 h 2070165"/>
              <a:gd name="connsiteX1592" fmla="*/ 9517695 w 12191999"/>
              <a:gd name="connsiteY1592" fmla="*/ 905354 h 2070165"/>
              <a:gd name="connsiteX1593" fmla="*/ 9517695 w 12191999"/>
              <a:gd name="connsiteY1593" fmla="*/ 781728 h 2070165"/>
              <a:gd name="connsiteX1594" fmla="*/ 9293059 w 12191999"/>
              <a:gd name="connsiteY1594" fmla="*/ 781728 h 2070165"/>
              <a:gd name="connsiteX1595" fmla="*/ 9293059 w 12191999"/>
              <a:gd name="connsiteY1595" fmla="*/ 905354 h 2070165"/>
              <a:gd name="connsiteX1596" fmla="*/ 9378579 w 12191999"/>
              <a:gd name="connsiteY1596" fmla="*/ 905354 h 2070165"/>
              <a:gd name="connsiteX1597" fmla="*/ 9378579 w 12191999"/>
              <a:gd name="connsiteY1597" fmla="*/ 781728 h 2070165"/>
              <a:gd name="connsiteX1598" fmla="*/ 2661937 w 12191999"/>
              <a:gd name="connsiteY1598" fmla="*/ 781728 h 2070165"/>
              <a:gd name="connsiteX1599" fmla="*/ 2661937 w 12191999"/>
              <a:gd name="connsiteY1599" fmla="*/ 905354 h 2070165"/>
              <a:gd name="connsiteX1600" fmla="*/ 2782849 w 12191999"/>
              <a:gd name="connsiteY1600" fmla="*/ 905354 h 2070165"/>
              <a:gd name="connsiteX1601" fmla="*/ 2782849 w 12191999"/>
              <a:gd name="connsiteY1601" fmla="*/ 781728 h 2070165"/>
              <a:gd name="connsiteX1602" fmla="*/ 2465250 w 12191999"/>
              <a:gd name="connsiteY1602" fmla="*/ 781728 h 2070165"/>
              <a:gd name="connsiteX1603" fmla="*/ 2465250 w 12191999"/>
              <a:gd name="connsiteY1603" fmla="*/ 905354 h 2070165"/>
              <a:gd name="connsiteX1604" fmla="*/ 2586162 w 12191999"/>
              <a:gd name="connsiteY1604" fmla="*/ 905354 h 2070165"/>
              <a:gd name="connsiteX1605" fmla="*/ 2586162 w 12191999"/>
              <a:gd name="connsiteY1605" fmla="*/ 781728 h 2070165"/>
              <a:gd name="connsiteX1606" fmla="*/ 8788959 w 12191999"/>
              <a:gd name="connsiteY1606" fmla="*/ 762361 h 2070165"/>
              <a:gd name="connsiteX1607" fmla="*/ 8788959 w 12191999"/>
              <a:gd name="connsiteY1607" fmla="*/ 862014 h 2070165"/>
              <a:gd name="connsiteX1608" fmla="*/ 8847400 w 12191999"/>
              <a:gd name="connsiteY1608" fmla="*/ 862014 h 2070165"/>
              <a:gd name="connsiteX1609" fmla="*/ 8847400 w 12191999"/>
              <a:gd name="connsiteY1609" fmla="*/ 762361 h 2070165"/>
              <a:gd name="connsiteX1610" fmla="*/ 8706165 w 12191999"/>
              <a:gd name="connsiteY1610" fmla="*/ 762361 h 2070165"/>
              <a:gd name="connsiteX1611" fmla="*/ 8706165 w 12191999"/>
              <a:gd name="connsiteY1611" fmla="*/ 862014 h 2070165"/>
              <a:gd name="connsiteX1612" fmla="*/ 8764606 w 12191999"/>
              <a:gd name="connsiteY1612" fmla="*/ 862014 h 2070165"/>
              <a:gd name="connsiteX1613" fmla="*/ 8764606 w 12191999"/>
              <a:gd name="connsiteY1613" fmla="*/ 762361 h 2070165"/>
              <a:gd name="connsiteX1614" fmla="*/ 8623371 w 12191999"/>
              <a:gd name="connsiteY1614" fmla="*/ 762361 h 2070165"/>
              <a:gd name="connsiteX1615" fmla="*/ 8623371 w 12191999"/>
              <a:gd name="connsiteY1615" fmla="*/ 862014 h 2070165"/>
              <a:gd name="connsiteX1616" fmla="*/ 8681812 w 12191999"/>
              <a:gd name="connsiteY1616" fmla="*/ 862014 h 2070165"/>
              <a:gd name="connsiteX1617" fmla="*/ 8681812 w 12191999"/>
              <a:gd name="connsiteY1617" fmla="*/ 762361 h 2070165"/>
              <a:gd name="connsiteX1618" fmla="*/ 7456345 w 12191999"/>
              <a:gd name="connsiteY1618" fmla="*/ 724880 h 2070165"/>
              <a:gd name="connsiteX1619" fmla="*/ 7442092 w 12191999"/>
              <a:gd name="connsiteY1619" fmla="*/ 735470 h 2070165"/>
              <a:gd name="connsiteX1620" fmla="*/ 7442092 w 12191999"/>
              <a:gd name="connsiteY1620" fmla="*/ 777828 h 2070165"/>
              <a:gd name="connsiteX1621" fmla="*/ 7456345 w 12191999"/>
              <a:gd name="connsiteY1621" fmla="*/ 788417 h 2070165"/>
              <a:gd name="connsiteX1622" fmla="*/ 7824762 w 12191999"/>
              <a:gd name="connsiteY1622" fmla="*/ 788417 h 2070165"/>
              <a:gd name="connsiteX1623" fmla="*/ 7839015 w 12191999"/>
              <a:gd name="connsiteY1623" fmla="*/ 777828 h 2070165"/>
              <a:gd name="connsiteX1624" fmla="*/ 7839015 w 12191999"/>
              <a:gd name="connsiteY1624" fmla="*/ 735470 h 2070165"/>
              <a:gd name="connsiteX1625" fmla="*/ 7824762 w 12191999"/>
              <a:gd name="connsiteY1625" fmla="*/ 724880 h 2070165"/>
              <a:gd name="connsiteX1626" fmla="*/ 6268851 w 12191999"/>
              <a:gd name="connsiteY1626" fmla="*/ 693441 h 2070165"/>
              <a:gd name="connsiteX1627" fmla="*/ 6268851 w 12191999"/>
              <a:gd name="connsiteY1627" fmla="*/ 793095 h 2070165"/>
              <a:gd name="connsiteX1628" fmla="*/ 6327291 w 12191999"/>
              <a:gd name="connsiteY1628" fmla="*/ 793095 h 2070165"/>
              <a:gd name="connsiteX1629" fmla="*/ 6327291 w 12191999"/>
              <a:gd name="connsiteY1629" fmla="*/ 693441 h 2070165"/>
              <a:gd name="connsiteX1630" fmla="*/ 6186056 w 12191999"/>
              <a:gd name="connsiteY1630" fmla="*/ 693441 h 2070165"/>
              <a:gd name="connsiteX1631" fmla="*/ 6186056 w 12191999"/>
              <a:gd name="connsiteY1631" fmla="*/ 793095 h 2070165"/>
              <a:gd name="connsiteX1632" fmla="*/ 6244498 w 12191999"/>
              <a:gd name="connsiteY1632" fmla="*/ 793095 h 2070165"/>
              <a:gd name="connsiteX1633" fmla="*/ 6244498 w 12191999"/>
              <a:gd name="connsiteY1633" fmla="*/ 693441 h 2070165"/>
              <a:gd name="connsiteX1634" fmla="*/ 6103262 w 12191999"/>
              <a:gd name="connsiteY1634" fmla="*/ 693441 h 2070165"/>
              <a:gd name="connsiteX1635" fmla="*/ 6103262 w 12191999"/>
              <a:gd name="connsiteY1635" fmla="*/ 793095 h 2070165"/>
              <a:gd name="connsiteX1636" fmla="*/ 6161704 w 12191999"/>
              <a:gd name="connsiteY1636" fmla="*/ 793095 h 2070165"/>
              <a:gd name="connsiteX1637" fmla="*/ 6161704 w 12191999"/>
              <a:gd name="connsiteY1637" fmla="*/ 693441 h 2070165"/>
              <a:gd name="connsiteX1638" fmla="*/ 6058127 w 12191999"/>
              <a:gd name="connsiteY1638" fmla="*/ 653041 h 2070165"/>
              <a:gd name="connsiteX1639" fmla="*/ 6327292 w 12191999"/>
              <a:gd name="connsiteY1639" fmla="*/ 653041 h 2070165"/>
              <a:gd name="connsiteX1640" fmla="*/ 6392509 w 12191999"/>
              <a:gd name="connsiteY1640" fmla="*/ 653041 h 2070165"/>
              <a:gd name="connsiteX1641" fmla="*/ 6410083 w 12191999"/>
              <a:gd name="connsiteY1641" fmla="*/ 1109228 h 2070165"/>
              <a:gd name="connsiteX1642" fmla="*/ 6046026 w 12191999"/>
              <a:gd name="connsiteY1642" fmla="*/ 1107720 h 2070165"/>
              <a:gd name="connsiteX1643" fmla="*/ 6058127 w 12191999"/>
              <a:gd name="connsiteY1643" fmla="*/ 653041 h 2070165"/>
              <a:gd name="connsiteX1644" fmla="*/ 8788959 w 12191999"/>
              <a:gd name="connsiteY1644" fmla="*/ 634455 h 2070165"/>
              <a:gd name="connsiteX1645" fmla="*/ 8788959 w 12191999"/>
              <a:gd name="connsiteY1645" fmla="*/ 734108 h 2070165"/>
              <a:gd name="connsiteX1646" fmla="*/ 8847400 w 12191999"/>
              <a:gd name="connsiteY1646" fmla="*/ 734108 h 2070165"/>
              <a:gd name="connsiteX1647" fmla="*/ 8847400 w 12191999"/>
              <a:gd name="connsiteY1647" fmla="*/ 634455 h 2070165"/>
              <a:gd name="connsiteX1648" fmla="*/ 8706165 w 12191999"/>
              <a:gd name="connsiteY1648" fmla="*/ 634455 h 2070165"/>
              <a:gd name="connsiteX1649" fmla="*/ 8706165 w 12191999"/>
              <a:gd name="connsiteY1649" fmla="*/ 734108 h 2070165"/>
              <a:gd name="connsiteX1650" fmla="*/ 8764606 w 12191999"/>
              <a:gd name="connsiteY1650" fmla="*/ 734108 h 2070165"/>
              <a:gd name="connsiteX1651" fmla="*/ 8764606 w 12191999"/>
              <a:gd name="connsiteY1651" fmla="*/ 634455 h 2070165"/>
              <a:gd name="connsiteX1652" fmla="*/ 8623371 w 12191999"/>
              <a:gd name="connsiteY1652" fmla="*/ 634455 h 2070165"/>
              <a:gd name="connsiteX1653" fmla="*/ 8623371 w 12191999"/>
              <a:gd name="connsiteY1653" fmla="*/ 734108 h 2070165"/>
              <a:gd name="connsiteX1654" fmla="*/ 8681812 w 12191999"/>
              <a:gd name="connsiteY1654" fmla="*/ 734108 h 2070165"/>
              <a:gd name="connsiteX1655" fmla="*/ 8681812 w 12191999"/>
              <a:gd name="connsiteY1655" fmla="*/ 634455 h 2070165"/>
              <a:gd name="connsiteX1656" fmla="*/ 3122896 w 12191999"/>
              <a:gd name="connsiteY1656" fmla="*/ 633531 h 2070165"/>
              <a:gd name="connsiteX1657" fmla="*/ 3751451 w 12191999"/>
              <a:gd name="connsiteY1657" fmla="*/ 633531 h 2070165"/>
              <a:gd name="connsiteX1658" fmla="*/ 3751451 w 12191999"/>
              <a:gd name="connsiteY1658" fmla="*/ 2070165 h 2070165"/>
              <a:gd name="connsiteX1659" fmla="*/ 3703231 w 12191999"/>
              <a:gd name="connsiteY1659" fmla="*/ 2070165 h 2070165"/>
              <a:gd name="connsiteX1660" fmla="*/ 3703231 w 12191999"/>
              <a:gd name="connsiteY1660" fmla="*/ 984852 h 2070165"/>
              <a:gd name="connsiteX1661" fmla="*/ 3650858 w 12191999"/>
              <a:gd name="connsiteY1661" fmla="*/ 984852 h 2070165"/>
              <a:gd name="connsiteX1662" fmla="*/ 3650858 w 12191999"/>
              <a:gd name="connsiteY1662" fmla="*/ 2070165 h 2070165"/>
              <a:gd name="connsiteX1663" fmla="*/ 3606509 w 12191999"/>
              <a:gd name="connsiteY1663" fmla="*/ 2070165 h 2070165"/>
              <a:gd name="connsiteX1664" fmla="*/ 3606509 w 12191999"/>
              <a:gd name="connsiteY1664" fmla="*/ 984852 h 2070165"/>
              <a:gd name="connsiteX1665" fmla="*/ 3554136 w 12191999"/>
              <a:gd name="connsiteY1665" fmla="*/ 984852 h 2070165"/>
              <a:gd name="connsiteX1666" fmla="*/ 3554136 w 12191999"/>
              <a:gd name="connsiteY1666" fmla="*/ 2070165 h 2070165"/>
              <a:gd name="connsiteX1667" fmla="*/ 3509784 w 12191999"/>
              <a:gd name="connsiteY1667" fmla="*/ 2070165 h 2070165"/>
              <a:gd name="connsiteX1668" fmla="*/ 3509784 w 12191999"/>
              <a:gd name="connsiteY1668" fmla="*/ 984852 h 2070165"/>
              <a:gd name="connsiteX1669" fmla="*/ 3457411 w 12191999"/>
              <a:gd name="connsiteY1669" fmla="*/ 984852 h 2070165"/>
              <a:gd name="connsiteX1670" fmla="*/ 3457411 w 12191999"/>
              <a:gd name="connsiteY1670" fmla="*/ 2070165 h 2070165"/>
              <a:gd name="connsiteX1671" fmla="*/ 3413062 w 12191999"/>
              <a:gd name="connsiteY1671" fmla="*/ 2070165 h 2070165"/>
              <a:gd name="connsiteX1672" fmla="*/ 3413062 w 12191999"/>
              <a:gd name="connsiteY1672" fmla="*/ 984852 h 2070165"/>
              <a:gd name="connsiteX1673" fmla="*/ 3360687 w 12191999"/>
              <a:gd name="connsiteY1673" fmla="*/ 984852 h 2070165"/>
              <a:gd name="connsiteX1674" fmla="*/ 3360687 w 12191999"/>
              <a:gd name="connsiteY1674" fmla="*/ 2070165 h 2070165"/>
              <a:gd name="connsiteX1675" fmla="*/ 3316337 w 12191999"/>
              <a:gd name="connsiteY1675" fmla="*/ 2070165 h 2070165"/>
              <a:gd name="connsiteX1676" fmla="*/ 3316337 w 12191999"/>
              <a:gd name="connsiteY1676" fmla="*/ 984852 h 2070165"/>
              <a:gd name="connsiteX1677" fmla="*/ 3263964 w 12191999"/>
              <a:gd name="connsiteY1677" fmla="*/ 984852 h 2070165"/>
              <a:gd name="connsiteX1678" fmla="*/ 3263964 w 12191999"/>
              <a:gd name="connsiteY1678" fmla="*/ 2070165 h 2070165"/>
              <a:gd name="connsiteX1679" fmla="*/ 3219612 w 12191999"/>
              <a:gd name="connsiteY1679" fmla="*/ 2070165 h 2070165"/>
              <a:gd name="connsiteX1680" fmla="*/ 3219612 w 12191999"/>
              <a:gd name="connsiteY1680" fmla="*/ 984852 h 2070165"/>
              <a:gd name="connsiteX1681" fmla="*/ 3167239 w 12191999"/>
              <a:gd name="connsiteY1681" fmla="*/ 984852 h 2070165"/>
              <a:gd name="connsiteX1682" fmla="*/ 3167239 w 12191999"/>
              <a:gd name="connsiteY1682" fmla="*/ 2070165 h 2070165"/>
              <a:gd name="connsiteX1683" fmla="*/ 3122896 w 12191999"/>
              <a:gd name="connsiteY1683" fmla="*/ 2070165 h 2070165"/>
              <a:gd name="connsiteX1684" fmla="*/ 3024257 w 12191999"/>
              <a:gd name="connsiteY1684" fmla="*/ 2070165 h 2070165"/>
              <a:gd name="connsiteX1685" fmla="*/ 3024257 w 12191999"/>
              <a:gd name="connsiteY1685" fmla="*/ 2041573 h 2070165"/>
              <a:gd name="connsiteX1686" fmla="*/ 2453541 w 12191999"/>
              <a:gd name="connsiteY1686" fmla="*/ 2041573 h 2070165"/>
              <a:gd name="connsiteX1687" fmla="*/ 2453541 w 12191999"/>
              <a:gd name="connsiteY1687" fmla="*/ 2070165 h 2070165"/>
              <a:gd name="connsiteX1688" fmla="*/ 2391362 w 12191999"/>
              <a:gd name="connsiteY1688" fmla="*/ 2070165 h 2070165"/>
              <a:gd name="connsiteX1689" fmla="*/ 2391362 w 12191999"/>
              <a:gd name="connsiteY1689" fmla="*/ 2041573 h 2070165"/>
              <a:gd name="connsiteX1690" fmla="*/ 2192935 w 12191999"/>
              <a:gd name="connsiteY1690" fmla="*/ 2041573 h 2070165"/>
              <a:gd name="connsiteX1691" fmla="*/ 2192935 w 12191999"/>
              <a:gd name="connsiteY1691" fmla="*/ 2070165 h 2070165"/>
              <a:gd name="connsiteX1692" fmla="*/ 2130759 w 12191999"/>
              <a:gd name="connsiteY1692" fmla="*/ 2070165 h 2070165"/>
              <a:gd name="connsiteX1693" fmla="*/ 2130759 w 12191999"/>
              <a:gd name="connsiteY1693" fmla="*/ 988773 h 2070165"/>
              <a:gd name="connsiteX1694" fmla="*/ 2242686 w 12191999"/>
              <a:gd name="connsiteY1694" fmla="*/ 988773 h 2070165"/>
              <a:gd name="connsiteX1695" fmla="*/ 2183148 w 12191999"/>
              <a:gd name="connsiteY1695" fmla="*/ 661155 h 2070165"/>
              <a:gd name="connsiteX1696" fmla="*/ 3070506 w 12191999"/>
              <a:gd name="connsiteY1696" fmla="*/ 661155 h 2070165"/>
              <a:gd name="connsiteX1697" fmla="*/ 3010967 w 12191999"/>
              <a:gd name="connsiteY1697" fmla="*/ 988773 h 2070165"/>
              <a:gd name="connsiteX1698" fmla="*/ 3122896 w 12191999"/>
              <a:gd name="connsiteY1698" fmla="*/ 988773 h 2070165"/>
              <a:gd name="connsiteX1699" fmla="*/ 10420554 w 12191999"/>
              <a:gd name="connsiteY1699" fmla="*/ 624084 h 2070165"/>
              <a:gd name="connsiteX1700" fmla="*/ 11043939 w 12191999"/>
              <a:gd name="connsiteY1700" fmla="*/ 881890 h 2070165"/>
              <a:gd name="connsiteX1701" fmla="*/ 11043939 w 12191999"/>
              <a:gd name="connsiteY1701" fmla="*/ 1299068 h 2070165"/>
              <a:gd name="connsiteX1702" fmla="*/ 11323163 w 12191999"/>
              <a:gd name="connsiteY1702" fmla="*/ 1299068 h 2070165"/>
              <a:gd name="connsiteX1703" fmla="*/ 11323163 w 12191999"/>
              <a:gd name="connsiteY1703" fmla="*/ 2070165 h 2070165"/>
              <a:gd name="connsiteX1704" fmla="*/ 11208637 w 12191999"/>
              <a:gd name="connsiteY1704" fmla="*/ 2070165 h 2070165"/>
              <a:gd name="connsiteX1705" fmla="*/ 11208637 w 12191999"/>
              <a:gd name="connsiteY1705" fmla="*/ 1828109 h 2070165"/>
              <a:gd name="connsiteX1706" fmla="*/ 11162619 w 12191999"/>
              <a:gd name="connsiteY1706" fmla="*/ 1828109 h 2070165"/>
              <a:gd name="connsiteX1707" fmla="*/ 11162619 w 12191999"/>
              <a:gd name="connsiteY1707" fmla="*/ 2070165 h 2070165"/>
              <a:gd name="connsiteX1708" fmla="*/ 11067402 w 12191999"/>
              <a:gd name="connsiteY1708" fmla="*/ 2070165 h 2070165"/>
              <a:gd name="connsiteX1709" fmla="*/ 11067402 w 12191999"/>
              <a:gd name="connsiteY1709" fmla="*/ 1828109 h 2070165"/>
              <a:gd name="connsiteX1710" fmla="*/ 11021384 w 12191999"/>
              <a:gd name="connsiteY1710" fmla="*/ 1828109 h 2070165"/>
              <a:gd name="connsiteX1711" fmla="*/ 11021384 w 12191999"/>
              <a:gd name="connsiteY1711" fmla="*/ 2070165 h 2070165"/>
              <a:gd name="connsiteX1712" fmla="*/ 10926070 w 12191999"/>
              <a:gd name="connsiteY1712" fmla="*/ 2070165 h 2070165"/>
              <a:gd name="connsiteX1713" fmla="*/ 10926070 w 12191999"/>
              <a:gd name="connsiteY1713" fmla="*/ 1828109 h 2070165"/>
              <a:gd name="connsiteX1714" fmla="*/ 10880052 w 12191999"/>
              <a:gd name="connsiteY1714" fmla="*/ 1828109 h 2070165"/>
              <a:gd name="connsiteX1715" fmla="*/ 10880052 w 12191999"/>
              <a:gd name="connsiteY1715" fmla="*/ 2070165 h 2070165"/>
              <a:gd name="connsiteX1716" fmla="*/ 10780874 w 12191999"/>
              <a:gd name="connsiteY1716" fmla="*/ 2070165 h 2070165"/>
              <a:gd name="connsiteX1717" fmla="*/ 10780874 w 12191999"/>
              <a:gd name="connsiteY1717" fmla="*/ 1828109 h 2070165"/>
              <a:gd name="connsiteX1718" fmla="*/ 10734856 w 12191999"/>
              <a:gd name="connsiteY1718" fmla="*/ 1828109 h 2070165"/>
              <a:gd name="connsiteX1719" fmla="*/ 10734856 w 12191999"/>
              <a:gd name="connsiteY1719" fmla="*/ 2070165 h 2070165"/>
              <a:gd name="connsiteX1720" fmla="*/ 10655102 w 12191999"/>
              <a:gd name="connsiteY1720" fmla="*/ 2070165 h 2070165"/>
              <a:gd name="connsiteX1721" fmla="*/ 10655102 w 12191999"/>
              <a:gd name="connsiteY1721" fmla="*/ 1828109 h 2070165"/>
              <a:gd name="connsiteX1722" fmla="*/ 10609084 w 12191999"/>
              <a:gd name="connsiteY1722" fmla="*/ 1828109 h 2070165"/>
              <a:gd name="connsiteX1723" fmla="*/ 10609084 w 12191999"/>
              <a:gd name="connsiteY1723" fmla="*/ 2070165 h 2070165"/>
              <a:gd name="connsiteX1724" fmla="*/ 10490485 w 12191999"/>
              <a:gd name="connsiteY1724" fmla="*/ 2070165 h 2070165"/>
              <a:gd name="connsiteX1725" fmla="*/ 10490485 w 12191999"/>
              <a:gd name="connsiteY1725" fmla="*/ 1828109 h 2070165"/>
              <a:gd name="connsiteX1726" fmla="*/ 10444467 w 12191999"/>
              <a:gd name="connsiteY1726" fmla="*/ 1828109 h 2070165"/>
              <a:gd name="connsiteX1727" fmla="*/ 10444467 w 12191999"/>
              <a:gd name="connsiteY1727" fmla="*/ 2070165 h 2070165"/>
              <a:gd name="connsiteX1728" fmla="*/ 10345290 w 12191999"/>
              <a:gd name="connsiteY1728" fmla="*/ 2070165 h 2070165"/>
              <a:gd name="connsiteX1729" fmla="*/ 10345290 w 12191999"/>
              <a:gd name="connsiteY1729" fmla="*/ 1828109 h 2070165"/>
              <a:gd name="connsiteX1730" fmla="*/ 10299272 w 12191999"/>
              <a:gd name="connsiteY1730" fmla="*/ 1828109 h 2070165"/>
              <a:gd name="connsiteX1731" fmla="*/ 10299272 w 12191999"/>
              <a:gd name="connsiteY1731" fmla="*/ 2070165 h 2070165"/>
              <a:gd name="connsiteX1732" fmla="*/ 10214948 w 12191999"/>
              <a:gd name="connsiteY1732" fmla="*/ 2070165 h 2070165"/>
              <a:gd name="connsiteX1733" fmla="*/ 10214948 w 12191999"/>
              <a:gd name="connsiteY1733" fmla="*/ 1828109 h 2070165"/>
              <a:gd name="connsiteX1734" fmla="*/ 10168930 w 12191999"/>
              <a:gd name="connsiteY1734" fmla="*/ 1828109 h 2070165"/>
              <a:gd name="connsiteX1735" fmla="*/ 10168930 w 12191999"/>
              <a:gd name="connsiteY1735" fmla="*/ 2070165 h 2070165"/>
              <a:gd name="connsiteX1736" fmla="*/ 10054902 w 12191999"/>
              <a:gd name="connsiteY1736" fmla="*/ 2070165 h 2070165"/>
              <a:gd name="connsiteX1737" fmla="*/ 10054902 w 12191999"/>
              <a:gd name="connsiteY1737" fmla="*/ 1828109 h 2070165"/>
              <a:gd name="connsiteX1738" fmla="*/ 10008885 w 12191999"/>
              <a:gd name="connsiteY1738" fmla="*/ 1828109 h 2070165"/>
              <a:gd name="connsiteX1739" fmla="*/ 10008885 w 12191999"/>
              <a:gd name="connsiteY1739" fmla="*/ 2070165 h 2070165"/>
              <a:gd name="connsiteX1740" fmla="*/ 9688442 w 12191999"/>
              <a:gd name="connsiteY1740" fmla="*/ 2070165 h 2070165"/>
              <a:gd name="connsiteX1741" fmla="*/ 9688442 w 12191999"/>
              <a:gd name="connsiteY1741" fmla="*/ 2041573 h 2070165"/>
              <a:gd name="connsiteX1742" fmla="*/ 9284775 w 12191999"/>
              <a:gd name="connsiteY1742" fmla="*/ 2041573 h 2070165"/>
              <a:gd name="connsiteX1743" fmla="*/ 9284775 w 12191999"/>
              <a:gd name="connsiteY1743" fmla="*/ 2070165 h 2070165"/>
              <a:gd name="connsiteX1744" fmla="*/ 9240798 w 12191999"/>
              <a:gd name="connsiteY1744" fmla="*/ 2070165 h 2070165"/>
              <a:gd name="connsiteX1745" fmla="*/ 9240798 w 12191999"/>
              <a:gd name="connsiteY1745" fmla="*/ 2041573 h 2070165"/>
              <a:gd name="connsiteX1746" fmla="*/ 9100450 w 12191999"/>
              <a:gd name="connsiteY1746" fmla="*/ 2041573 h 2070165"/>
              <a:gd name="connsiteX1747" fmla="*/ 9100450 w 12191999"/>
              <a:gd name="connsiteY1747" fmla="*/ 2070165 h 2070165"/>
              <a:gd name="connsiteX1748" fmla="*/ 8425986 w 12191999"/>
              <a:gd name="connsiteY1748" fmla="*/ 2070165 h 2070165"/>
              <a:gd name="connsiteX1749" fmla="*/ 8425986 w 12191999"/>
              <a:gd name="connsiteY1749" fmla="*/ 1048805 h 2070165"/>
              <a:gd name="connsiteX1750" fmla="*/ 9056473 w 12191999"/>
              <a:gd name="connsiteY1750" fmla="*/ 1048805 h 2070165"/>
              <a:gd name="connsiteX1751" fmla="*/ 9056473 w 12191999"/>
              <a:gd name="connsiteY1751" fmla="*/ 988773 h 2070165"/>
              <a:gd name="connsiteX1752" fmla="*/ 9135639 w 12191999"/>
              <a:gd name="connsiteY1752" fmla="*/ 988773 h 2070165"/>
              <a:gd name="connsiteX1753" fmla="*/ 9093528 w 12191999"/>
              <a:gd name="connsiteY1753" fmla="*/ 661155 h 2070165"/>
              <a:gd name="connsiteX1754" fmla="*/ 9721155 w 12191999"/>
              <a:gd name="connsiteY1754" fmla="*/ 661155 h 2070165"/>
              <a:gd name="connsiteX1755" fmla="*/ 9679044 w 12191999"/>
              <a:gd name="connsiteY1755" fmla="*/ 988773 h 2070165"/>
              <a:gd name="connsiteX1756" fmla="*/ 9758210 w 12191999"/>
              <a:gd name="connsiteY1756" fmla="*/ 988773 h 2070165"/>
              <a:gd name="connsiteX1757" fmla="*/ 9758210 w 12191999"/>
              <a:gd name="connsiteY1757" fmla="*/ 1852181 h 2070165"/>
              <a:gd name="connsiteX1758" fmla="*/ 9914054 w 12191999"/>
              <a:gd name="connsiteY1758" fmla="*/ 1852181 h 2070165"/>
              <a:gd name="connsiteX1759" fmla="*/ 9914054 w 12191999"/>
              <a:gd name="connsiteY1759" fmla="*/ 1805307 h 2070165"/>
              <a:gd name="connsiteX1760" fmla="*/ 9914054 w 12191999"/>
              <a:gd name="connsiteY1760" fmla="*/ 1045950 h 2070165"/>
              <a:gd name="connsiteX1761" fmla="*/ 10420554 w 12191999"/>
              <a:gd name="connsiteY1761" fmla="*/ 1045950 h 2070165"/>
              <a:gd name="connsiteX1762" fmla="*/ 662347 w 12191999"/>
              <a:gd name="connsiteY1762" fmla="*/ 624084 h 2070165"/>
              <a:gd name="connsiteX1763" fmla="*/ 1563846 w 12191999"/>
              <a:gd name="connsiteY1763" fmla="*/ 1038650 h 2070165"/>
              <a:gd name="connsiteX1764" fmla="*/ 1564614 w 12191999"/>
              <a:gd name="connsiteY1764" fmla="*/ 2070165 h 2070165"/>
              <a:gd name="connsiteX1765" fmla="*/ 1450428 w 12191999"/>
              <a:gd name="connsiteY1765" fmla="*/ 2070165 h 2070165"/>
              <a:gd name="connsiteX1766" fmla="*/ 1450428 w 12191999"/>
              <a:gd name="connsiteY1766" fmla="*/ 1828109 h 2070165"/>
              <a:gd name="connsiteX1767" fmla="*/ 1404410 w 12191999"/>
              <a:gd name="connsiteY1767" fmla="*/ 1828109 h 2070165"/>
              <a:gd name="connsiteX1768" fmla="*/ 1404410 w 12191999"/>
              <a:gd name="connsiteY1768" fmla="*/ 2070165 h 2070165"/>
              <a:gd name="connsiteX1769" fmla="*/ 1309192 w 12191999"/>
              <a:gd name="connsiteY1769" fmla="*/ 2070165 h 2070165"/>
              <a:gd name="connsiteX1770" fmla="*/ 1309192 w 12191999"/>
              <a:gd name="connsiteY1770" fmla="*/ 1828109 h 2070165"/>
              <a:gd name="connsiteX1771" fmla="*/ 1263174 w 12191999"/>
              <a:gd name="connsiteY1771" fmla="*/ 1828109 h 2070165"/>
              <a:gd name="connsiteX1772" fmla="*/ 1263174 w 12191999"/>
              <a:gd name="connsiteY1772" fmla="*/ 2070165 h 2070165"/>
              <a:gd name="connsiteX1773" fmla="*/ 1167860 w 12191999"/>
              <a:gd name="connsiteY1773" fmla="*/ 2070165 h 2070165"/>
              <a:gd name="connsiteX1774" fmla="*/ 1167860 w 12191999"/>
              <a:gd name="connsiteY1774" fmla="*/ 1828109 h 2070165"/>
              <a:gd name="connsiteX1775" fmla="*/ 1121843 w 12191999"/>
              <a:gd name="connsiteY1775" fmla="*/ 1828109 h 2070165"/>
              <a:gd name="connsiteX1776" fmla="*/ 1121843 w 12191999"/>
              <a:gd name="connsiteY1776" fmla="*/ 2070165 h 2070165"/>
              <a:gd name="connsiteX1777" fmla="*/ 1022664 w 12191999"/>
              <a:gd name="connsiteY1777" fmla="*/ 2070165 h 2070165"/>
              <a:gd name="connsiteX1778" fmla="*/ 1022664 w 12191999"/>
              <a:gd name="connsiteY1778" fmla="*/ 1828109 h 2070165"/>
              <a:gd name="connsiteX1779" fmla="*/ 976646 w 12191999"/>
              <a:gd name="connsiteY1779" fmla="*/ 1828109 h 2070165"/>
              <a:gd name="connsiteX1780" fmla="*/ 976646 w 12191999"/>
              <a:gd name="connsiteY1780" fmla="*/ 2070165 h 2070165"/>
              <a:gd name="connsiteX1781" fmla="*/ 896893 w 12191999"/>
              <a:gd name="connsiteY1781" fmla="*/ 2070165 h 2070165"/>
              <a:gd name="connsiteX1782" fmla="*/ 896893 w 12191999"/>
              <a:gd name="connsiteY1782" fmla="*/ 1828109 h 2070165"/>
              <a:gd name="connsiteX1783" fmla="*/ 850875 w 12191999"/>
              <a:gd name="connsiteY1783" fmla="*/ 1828109 h 2070165"/>
              <a:gd name="connsiteX1784" fmla="*/ 850875 w 12191999"/>
              <a:gd name="connsiteY1784" fmla="*/ 2070165 h 2070165"/>
              <a:gd name="connsiteX1785" fmla="*/ 732276 w 12191999"/>
              <a:gd name="connsiteY1785" fmla="*/ 2070165 h 2070165"/>
              <a:gd name="connsiteX1786" fmla="*/ 732276 w 12191999"/>
              <a:gd name="connsiteY1786" fmla="*/ 1828109 h 2070165"/>
              <a:gd name="connsiteX1787" fmla="*/ 686259 w 12191999"/>
              <a:gd name="connsiteY1787" fmla="*/ 1828109 h 2070165"/>
              <a:gd name="connsiteX1788" fmla="*/ 686259 w 12191999"/>
              <a:gd name="connsiteY1788" fmla="*/ 2070165 h 2070165"/>
              <a:gd name="connsiteX1789" fmla="*/ 587081 w 12191999"/>
              <a:gd name="connsiteY1789" fmla="*/ 2070165 h 2070165"/>
              <a:gd name="connsiteX1790" fmla="*/ 587081 w 12191999"/>
              <a:gd name="connsiteY1790" fmla="*/ 1828109 h 2070165"/>
              <a:gd name="connsiteX1791" fmla="*/ 541064 w 12191999"/>
              <a:gd name="connsiteY1791" fmla="*/ 1828109 h 2070165"/>
              <a:gd name="connsiteX1792" fmla="*/ 541064 w 12191999"/>
              <a:gd name="connsiteY1792" fmla="*/ 2070165 h 2070165"/>
              <a:gd name="connsiteX1793" fmla="*/ 456739 w 12191999"/>
              <a:gd name="connsiteY1793" fmla="*/ 2070165 h 2070165"/>
              <a:gd name="connsiteX1794" fmla="*/ 456739 w 12191999"/>
              <a:gd name="connsiteY1794" fmla="*/ 1828109 h 2070165"/>
              <a:gd name="connsiteX1795" fmla="*/ 410721 w 12191999"/>
              <a:gd name="connsiteY1795" fmla="*/ 1828109 h 2070165"/>
              <a:gd name="connsiteX1796" fmla="*/ 410721 w 12191999"/>
              <a:gd name="connsiteY1796" fmla="*/ 2070165 h 2070165"/>
              <a:gd name="connsiteX1797" fmla="*/ 296693 w 12191999"/>
              <a:gd name="connsiteY1797" fmla="*/ 2070165 h 2070165"/>
              <a:gd name="connsiteX1798" fmla="*/ 296693 w 12191999"/>
              <a:gd name="connsiteY1798" fmla="*/ 1828109 h 2070165"/>
              <a:gd name="connsiteX1799" fmla="*/ 250675 w 12191999"/>
              <a:gd name="connsiteY1799" fmla="*/ 1828109 h 2070165"/>
              <a:gd name="connsiteX1800" fmla="*/ 250675 w 12191999"/>
              <a:gd name="connsiteY1800" fmla="*/ 2070165 h 2070165"/>
              <a:gd name="connsiteX1801" fmla="*/ 0 w 12191999"/>
              <a:gd name="connsiteY1801" fmla="*/ 2070165 h 2070165"/>
              <a:gd name="connsiteX1802" fmla="*/ 0 w 12191999"/>
              <a:gd name="connsiteY1802" fmla="*/ 1852181 h 2070165"/>
              <a:gd name="connsiteX1803" fmla="*/ 155847 w 12191999"/>
              <a:gd name="connsiteY1803" fmla="*/ 1852181 h 2070165"/>
              <a:gd name="connsiteX1804" fmla="*/ 155847 w 12191999"/>
              <a:gd name="connsiteY1804" fmla="*/ 1805307 h 2070165"/>
              <a:gd name="connsiteX1805" fmla="*/ 155847 w 12191999"/>
              <a:gd name="connsiteY1805" fmla="*/ 1045950 h 2070165"/>
              <a:gd name="connsiteX1806" fmla="*/ 662347 w 12191999"/>
              <a:gd name="connsiteY1806" fmla="*/ 1045950 h 2070165"/>
              <a:gd name="connsiteX1807" fmla="*/ 7442091 w 12191999"/>
              <a:gd name="connsiteY1807" fmla="*/ 500646 h 2070165"/>
              <a:gd name="connsiteX1808" fmla="*/ 7839015 w 12191999"/>
              <a:gd name="connsiteY1808" fmla="*/ 500646 h 2070165"/>
              <a:gd name="connsiteX1809" fmla="*/ 7839015 w 12191999"/>
              <a:gd name="connsiteY1809" fmla="*/ 662016 h 2070165"/>
              <a:gd name="connsiteX1810" fmla="*/ 7872090 w 12191999"/>
              <a:gd name="connsiteY1810" fmla="*/ 662016 h 2070165"/>
              <a:gd name="connsiteX1811" fmla="*/ 7872090 w 12191999"/>
              <a:gd name="connsiteY1811" fmla="*/ 633531 h 2070165"/>
              <a:gd name="connsiteX1812" fmla="*/ 8424362 w 12191999"/>
              <a:gd name="connsiteY1812" fmla="*/ 633531 h 2070165"/>
              <a:gd name="connsiteX1813" fmla="*/ 8424362 w 12191999"/>
              <a:gd name="connsiteY1813" fmla="*/ 2070165 h 2070165"/>
              <a:gd name="connsiteX1814" fmla="*/ 8381996 w 12191999"/>
              <a:gd name="connsiteY1814" fmla="*/ 2070165 h 2070165"/>
              <a:gd name="connsiteX1815" fmla="*/ 8381996 w 12191999"/>
              <a:gd name="connsiteY1815" fmla="*/ 984852 h 2070165"/>
              <a:gd name="connsiteX1816" fmla="*/ 8335978 w 12191999"/>
              <a:gd name="connsiteY1816" fmla="*/ 984852 h 2070165"/>
              <a:gd name="connsiteX1817" fmla="*/ 8335978 w 12191999"/>
              <a:gd name="connsiteY1817" fmla="*/ 2070165 h 2070165"/>
              <a:gd name="connsiteX1818" fmla="*/ 8297011 w 12191999"/>
              <a:gd name="connsiteY1818" fmla="*/ 2070165 h 2070165"/>
              <a:gd name="connsiteX1819" fmla="*/ 8297011 w 12191999"/>
              <a:gd name="connsiteY1819" fmla="*/ 984852 h 2070165"/>
              <a:gd name="connsiteX1820" fmla="*/ 8250994 w 12191999"/>
              <a:gd name="connsiteY1820" fmla="*/ 984852 h 2070165"/>
              <a:gd name="connsiteX1821" fmla="*/ 8250994 w 12191999"/>
              <a:gd name="connsiteY1821" fmla="*/ 2070165 h 2070165"/>
              <a:gd name="connsiteX1822" fmla="*/ 8212026 w 12191999"/>
              <a:gd name="connsiteY1822" fmla="*/ 2070165 h 2070165"/>
              <a:gd name="connsiteX1823" fmla="*/ 8212026 w 12191999"/>
              <a:gd name="connsiteY1823" fmla="*/ 984852 h 2070165"/>
              <a:gd name="connsiteX1824" fmla="*/ 8166008 w 12191999"/>
              <a:gd name="connsiteY1824" fmla="*/ 984852 h 2070165"/>
              <a:gd name="connsiteX1825" fmla="*/ 8166008 w 12191999"/>
              <a:gd name="connsiteY1825" fmla="*/ 2070165 h 2070165"/>
              <a:gd name="connsiteX1826" fmla="*/ 8127041 w 12191999"/>
              <a:gd name="connsiteY1826" fmla="*/ 2070165 h 2070165"/>
              <a:gd name="connsiteX1827" fmla="*/ 8127041 w 12191999"/>
              <a:gd name="connsiteY1827" fmla="*/ 984852 h 2070165"/>
              <a:gd name="connsiteX1828" fmla="*/ 8081023 w 12191999"/>
              <a:gd name="connsiteY1828" fmla="*/ 984852 h 2070165"/>
              <a:gd name="connsiteX1829" fmla="*/ 8081023 w 12191999"/>
              <a:gd name="connsiteY1829" fmla="*/ 2070165 h 2070165"/>
              <a:gd name="connsiteX1830" fmla="*/ 8042055 w 12191999"/>
              <a:gd name="connsiteY1830" fmla="*/ 2070165 h 2070165"/>
              <a:gd name="connsiteX1831" fmla="*/ 8042055 w 12191999"/>
              <a:gd name="connsiteY1831" fmla="*/ 984852 h 2070165"/>
              <a:gd name="connsiteX1832" fmla="*/ 7996037 w 12191999"/>
              <a:gd name="connsiteY1832" fmla="*/ 984852 h 2070165"/>
              <a:gd name="connsiteX1833" fmla="*/ 7996037 w 12191999"/>
              <a:gd name="connsiteY1833" fmla="*/ 2070165 h 2070165"/>
              <a:gd name="connsiteX1834" fmla="*/ 7957069 w 12191999"/>
              <a:gd name="connsiteY1834" fmla="*/ 2070165 h 2070165"/>
              <a:gd name="connsiteX1835" fmla="*/ 7957069 w 12191999"/>
              <a:gd name="connsiteY1835" fmla="*/ 984852 h 2070165"/>
              <a:gd name="connsiteX1836" fmla="*/ 7911051 w 12191999"/>
              <a:gd name="connsiteY1836" fmla="*/ 984852 h 2070165"/>
              <a:gd name="connsiteX1837" fmla="*/ 7911051 w 12191999"/>
              <a:gd name="connsiteY1837" fmla="*/ 2070165 h 2070165"/>
              <a:gd name="connsiteX1838" fmla="*/ 6780378 w 12191999"/>
              <a:gd name="connsiteY1838" fmla="*/ 2070165 h 2070165"/>
              <a:gd name="connsiteX1839" fmla="*/ 6780378 w 12191999"/>
              <a:gd name="connsiteY1839" fmla="*/ 1048805 h 2070165"/>
              <a:gd name="connsiteX1840" fmla="*/ 7409014 w 12191999"/>
              <a:gd name="connsiteY1840" fmla="*/ 1048805 h 2070165"/>
              <a:gd name="connsiteX1841" fmla="*/ 7409014 w 12191999"/>
              <a:gd name="connsiteY1841" fmla="*/ 662016 h 2070165"/>
              <a:gd name="connsiteX1842" fmla="*/ 7442091 w 12191999"/>
              <a:gd name="connsiteY1842" fmla="*/ 662016 h 2070165"/>
              <a:gd name="connsiteX1843" fmla="*/ 8788959 w 12191999"/>
              <a:gd name="connsiteY1843" fmla="*/ 496589 h 2070165"/>
              <a:gd name="connsiteX1844" fmla="*/ 8788959 w 12191999"/>
              <a:gd name="connsiteY1844" fmla="*/ 596242 h 2070165"/>
              <a:gd name="connsiteX1845" fmla="*/ 8847400 w 12191999"/>
              <a:gd name="connsiteY1845" fmla="*/ 596242 h 2070165"/>
              <a:gd name="connsiteX1846" fmla="*/ 8847400 w 12191999"/>
              <a:gd name="connsiteY1846" fmla="*/ 496589 h 2070165"/>
              <a:gd name="connsiteX1847" fmla="*/ 8706165 w 12191999"/>
              <a:gd name="connsiteY1847" fmla="*/ 496589 h 2070165"/>
              <a:gd name="connsiteX1848" fmla="*/ 8706165 w 12191999"/>
              <a:gd name="connsiteY1848" fmla="*/ 596242 h 2070165"/>
              <a:gd name="connsiteX1849" fmla="*/ 8764606 w 12191999"/>
              <a:gd name="connsiteY1849" fmla="*/ 596242 h 2070165"/>
              <a:gd name="connsiteX1850" fmla="*/ 8764606 w 12191999"/>
              <a:gd name="connsiteY1850" fmla="*/ 496589 h 2070165"/>
              <a:gd name="connsiteX1851" fmla="*/ 8623371 w 12191999"/>
              <a:gd name="connsiteY1851" fmla="*/ 496589 h 2070165"/>
              <a:gd name="connsiteX1852" fmla="*/ 8623371 w 12191999"/>
              <a:gd name="connsiteY1852" fmla="*/ 596242 h 2070165"/>
              <a:gd name="connsiteX1853" fmla="*/ 8681812 w 12191999"/>
              <a:gd name="connsiteY1853" fmla="*/ 596242 h 2070165"/>
              <a:gd name="connsiteX1854" fmla="*/ 8681812 w 12191999"/>
              <a:gd name="connsiteY1854" fmla="*/ 496589 h 2070165"/>
              <a:gd name="connsiteX1855" fmla="*/ 6195795 w 12191999"/>
              <a:gd name="connsiteY1855" fmla="*/ 494113 h 2070165"/>
              <a:gd name="connsiteX1856" fmla="*/ 6195795 w 12191999"/>
              <a:gd name="connsiteY1856" fmla="*/ 593766 h 2070165"/>
              <a:gd name="connsiteX1857" fmla="*/ 6254237 w 12191999"/>
              <a:gd name="connsiteY1857" fmla="*/ 593766 h 2070165"/>
              <a:gd name="connsiteX1858" fmla="*/ 6254237 w 12191999"/>
              <a:gd name="connsiteY1858" fmla="*/ 494113 h 2070165"/>
              <a:gd name="connsiteX1859" fmla="*/ 8578234 w 12191999"/>
              <a:gd name="connsiteY1859" fmla="*/ 456188 h 2070165"/>
              <a:gd name="connsiteX1860" fmla="*/ 8847400 w 12191999"/>
              <a:gd name="connsiteY1860" fmla="*/ 456188 h 2070165"/>
              <a:gd name="connsiteX1861" fmla="*/ 8912617 w 12191999"/>
              <a:gd name="connsiteY1861" fmla="*/ 456188 h 2070165"/>
              <a:gd name="connsiteX1862" fmla="*/ 8930192 w 12191999"/>
              <a:gd name="connsiteY1862" fmla="*/ 912376 h 2070165"/>
              <a:gd name="connsiteX1863" fmla="*/ 8566135 w 12191999"/>
              <a:gd name="connsiteY1863" fmla="*/ 910867 h 2070165"/>
              <a:gd name="connsiteX1864" fmla="*/ 8578234 w 12191999"/>
              <a:gd name="connsiteY1864" fmla="*/ 456188 h 2070165"/>
              <a:gd name="connsiteX1865" fmla="*/ 7940272 w 12191999"/>
              <a:gd name="connsiteY1865" fmla="*/ 400992 h 2070165"/>
              <a:gd name="connsiteX1866" fmla="*/ 8337195 w 12191999"/>
              <a:gd name="connsiteY1866" fmla="*/ 400992 h 2070165"/>
              <a:gd name="connsiteX1867" fmla="*/ 8337195 w 12191999"/>
              <a:gd name="connsiteY1867" fmla="*/ 632631 h 2070165"/>
              <a:gd name="connsiteX1868" fmla="*/ 7940272 w 12191999"/>
              <a:gd name="connsiteY1868" fmla="*/ 632631 h 2070165"/>
              <a:gd name="connsiteX1869" fmla="*/ 3200495 w 12191999"/>
              <a:gd name="connsiteY1869" fmla="*/ 400992 h 2070165"/>
              <a:gd name="connsiteX1870" fmla="*/ 3652243 w 12191999"/>
              <a:gd name="connsiteY1870" fmla="*/ 400992 h 2070165"/>
              <a:gd name="connsiteX1871" fmla="*/ 3652243 w 12191999"/>
              <a:gd name="connsiteY1871" fmla="*/ 632631 h 2070165"/>
              <a:gd name="connsiteX1872" fmla="*/ 3200495 w 12191999"/>
              <a:gd name="connsiteY1872" fmla="*/ 632631 h 2070165"/>
              <a:gd name="connsiteX1873" fmla="*/ 6195795 w 12191999"/>
              <a:gd name="connsiteY1873" fmla="*/ 361228 h 2070165"/>
              <a:gd name="connsiteX1874" fmla="*/ 6195795 w 12191999"/>
              <a:gd name="connsiteY1874" fmla="*/ 460881 h 2070165"/>
              <a:gd name="connsiteX1875" fmla="*/ 6254237 w 12191999"/>
              <a:gd name="connsiteY1875" fmla="*/ 460881 h 2070165"/>
              <a:gd name="connsiteX1876" fmla="*/ 6254237 w 12191999"/>
              <a:gd name="connsiteY1876" fmla="*/ 361228 h 2070165"/>
              <a:gd name="connsiteX1877" fmla="*/ 2634035 w 12191999"/>
              <a:gd name="connsiteY1877" fmla="*/ 306774 h 2070165"/>
              <a:gd name="connsiteX1878" fmla="*/ 2670033 w 12191999"/>
              <a:gd name="connsiteY1878" fmla="*/ 333312 h 2070165"/>
              <a:gd name="connsiteX1879" fmla="*/ 2670033 w 12191999"/>
              <a:gd name="connsiteY1879" fmla="*/ 516582 h 2070165"/>
              <a:gd name="connsiteX1880" fmla="*/ 2659490 w 12191999"/>
              <a:gd name="connsiteY1880" fmla="*/ 535348 h 2070165"/>
              <a:gd name="connsiteX1881" fmla="*/ 2639476 w 12191999"/>
              <a:gd name="connsiteY1881" fmla="*/ 541458 h 2070165"/>
              <a:gd name="connsiteX1882" fmla="*/ 2832497 w 12191999"/>
              <a:gd name="connsiteY1882" fmla="*/ 541458 h 2070165"/>
              <a:gd name="connsiteX1883" fmla="*/ 2832497 w 12191999"/>
              <a:gd name="connsiteY1883" fmla="*/ 657277 h 2070165"/>
              <a:gd name="connsiteX1884" fmla="*/ 2435573 w 12191999"/>
              <a:gd name="connsiteY1884" fmla="*/ 657277 h 2070165"/>
              <a:gd name="connsiteX1885" fmla="*/ 2435573 w 12191999"/>
              <a:gd name="connsiteY1885" fmla="*/ 541458 h 2070165"/>
              <a:gd name="connsiteX1886" fmla="*/ 2628593 w 12191999"/>
              <a:gd name="connsiteY1886" fmla="*/ 541458 h 2070165"/>
              <a:gd name="connsiteX1887" fmla="*/ 2608580 w 12191999"/>
              <a:gd name="connsiteY1887" fmla="*/ 535348 h 2070165"/>
              <a:gd name="connsiteX1888" fmla="*/ 2598037 w 12191999"/>
              <a:gd name="connsiteY1888" fmla="*/ 516582 h 2070165"/>
              <a:gd name="connsiteX1889" fmla="*/ 2598037 w 12191999"/>
              <a:gd name="connsiteY1889" fmla="*/ 333312 h 2070165"/>
              <a:gd name="connsiteX1890" fmla="*/ 2634035 w 12191999"/>
              <a:gd name="connsiteY1890" fmla="*/ 306774 h 2070165"/>
              <a:gd name="connsiteX1891" fmla="*/ 8715904 w 12191999"/>
              <a:gd name="connsiteY1891" fmla="*/ 297260 h 2070165"/>
              <a:gd name="connsiteX1892" fmla="*/ 8715904 w 12191999"/>
              <a:gd name="connsiteY1892" fmla="*/ 396914 h 2070165"/>
              <a:gd name="connsiteX1893" fmla="*/ 8774345 w 12191999"/>
              <a:gd name="connsiteY1893" fmla="*/ 396914 h 2070165"/>
              <a:gd name="connsiteX1894" fmla="*/ 8774345 w 12191999"/>
              <a:gd name="connsiteY1894" fmla="*/ 297260 h 2070165"/>
              <a:gd name="connsiteX1895" fmla="*/ 8099108 w 12191999"/>
              <a:gd name="connsiteY1895" fmla="*/ 254150 h 2070165"/>
              <a:gd name="connsiteX1896" fmla="*/ 8138400 w 12191999"/>
              <a:gd name="connsiteY1896" fmla="*/ 254150 h 2070165"/>
              <a:gd name="connsiteX1897" fmla="*/ 8148224 w 12191999"/>
              <a:gd name="connsiteY1897" fmla="*/ 261392 h 2070165"/>
              <a:gd name="connsiteX1898" fmla="*/ 8148224 w 12191999"/>
              <a:gd name="connsiteY1898" fmla="*/ 393686 h 2070165"/>
              <a:gd name="connsiteX1899" fmla="*/ 8138400 w 12191999"/>
              <a:gd name="connsiteY1899" fmla="*/ 400928 h 2070165"/>
              <a:gd name="connsiteX1900" fmla="*/ 8099108 w 12191999"/>
              <a:gd name="connsiteY1900" fmla="*/ 400928 h 2070165"/>
              <a:gd name="connsiteX1901" fmla="*/ 8089284 w 12191999"/>
              <a:gd name="connsiteY1901" fmla="*/ 393686 h 2070165"/>
              <a:gd name="connsiteX1902" fmla="*/ 8089284 w 12191999"/>
              <a:gd name="connsiteY1902" fmla="*/ 261392 h 2070165"/>
              <a:gd name="connsiteX1903" fmla="*/ 8099108 w 12191999"/>
              <a:gd name="connsiteY1903" fmla="*/ 254150 h 2070165"/>
              <a:gd name="connsiteX1904" fmla="*/ 3343175 w 12191999"/>
              <a:gd name="connsiteY1904" fmla="*/ 254150 h 2070165"/>
              <a:gd name="connsiteX1905" fmla="*/ 3387895 w 12191999"/>
              <a:gd name="connsiteY1905" fmla="*/ 254150 h 2070165"/>
              <a:gd name="connsiteX1906" fmla="*/ 3399075 w 12191999"/>
              <a:gd name="connsiteY1906" fmla="*/ 262392 h 2070165"/>
              <a:gd name="connsiteX1907" fmla="*/ 3399075 w 12191999"/>
              <a:gd name="connsiteY1907" fmla="*/ 392686 h 2070165"/>
              <a:gd name="connsiteX1908" fmla="*/ 3387895 w 12191999"/>
              <a:gd name="connsiteY1908" fmla="*/ 400928 h 2070165"/>
              <a:gd name="connsiteX1909" fmla="*/ 3343175 w 12191999"/>
              <a:gd name="connsiteY1909" fmla="*/ 400928 h 2070165"/>
              <a:gd name="connsiteX1910" fmla="*/ 3331994 w 12191999"/>
              <a:gd name="connsiteY1910" fmla="*/ 392686 h 2070165"/>
              <a:gd name="connsiteX1911" fmla="*/ 3331994 w 12191999"/>
              <a:gd name="connsiteY1911" fmla="*/ 262392 h 2070165"/>
              <a:gd name="connsiteX1912" fmla="*/ 3343175 w 12191999"/>
              <a:gd name="connsiteY1912" fmla="*/ 254150 h 2070165"/>
              <a:gd name="connsiteX1913" fmla="*/ 6195795 w 12191999"/>
              <a:gd name="connsiteY1913" fmla="*/ 228341 h 2070165"/>
              <a:gd name="connsiteX1914" fmla="*/ 6195795 w 12191999"/>
              <a:gd name="connsiteY1914" fmla="*/ 327995 h 2070165"/>
              <a:gd name="connsiteX1915" fmla="*/ 6254237 w 12191999"/>
              <a:gd name="connsiteY1915" fmla="*/ 327995 h 2070165"/>
              <a:gd name="connsiteX1916" fmla="*/ 6254237 w 12191999"/>
              <a:gd name="connsiteY1916" fmla="*/ 228341 h 2070165"/>
              <a:gd name="connsiteX1917" fmla="*/ 9338267 w 12191999"/>
              <a:gd name="connsiteY1917" fmla="*/ 227870 h 2070165"/>
              <a:gd name="connsiteX1918" fmla="*/ 9486609 w 12191999"/>
              <a:gd name="connsiteY1918" fmla="*/ 227870 h 2070165"/>
              <a:gd name="connsiteX1919" fmla="*/ 9486609 w 12191999"/>
              <a:gd name="connsiteY1919" fmla="*/ 541458 h 2070165"/>
              <a:gd name="connsiteX1920" fmla="*/ 9552809 w 12191999"/>
              <a:gd name="connsiteY1920" fmla="*/ 541458 h 2070165"/>
              <a:gd name="connsiteX1921" fmla="*/ 9552809 w 12191999"/>
              <a:gd name="connsiteY1921" fmla="*/ 657277 h 2070165"/>
              <a:gd name="connsiteX1922" fmla="*/ 9272066 w 12191999"/>
              <a:gd name="connsiteY1922" fmla="*/ 657277 h 2070165"/>
              <a:gd name="connsiteX1923" fmla="*/ 9272066 w 12191999"/>
              <a:gd name="connsiteY1923" fmla="*/ 541458 h 2070165"/>
              <a:gd name="connsiteX1924" fmla="*/ 9338267 w 12191999"/>
              <a:gd name="connsiteY1924" fmla="*/ 541458 h 2070165"/>
              <a:gd name="connsiteX1925" fmla="*/ 6135400 w 12191999"/>
              <a:gd name="connsiteY1925" fmla="*/ 196853 h 2070165"/>
              <a:gd name="connsiteX1926" fmla="*/ 6317711 w 12191999"/>
              <a:gd name="connsiteY1926" fmla="*/ 196853 h 2070165"/>
              <a:gd name="connsiteX1927" fmla="*/ 6327292 w 12191999"/>
              <a:gd name="connsiteY1927" fmla="*/ 653041 h 2070165"/>
              <a:gd name="connsiteX1928" fmla="*/ 6128803 w 12191999"/>
              <a:gd name="connsiteY1928" fmla="*/ 651532 h 2070165"/>
              <a:gd name="connsiteX1929" fmla="*/ 6135400 w 12191999"/>
              <a:gd name="connsiteY1929" fmla="*/ 196853 h 2070165"/>
              <a:gd name="connsiteX1930" fmla="*/ 8715904 w 12191999"/>
              <a:gd name="connsiteY1930" fmla="*/ 164374 h 2070165"/>
              <a:gd name="connsiteX1931" fmla="*/ 8715904 w 12191999"/>
              <a:gd name="connsiteY1931" fmla="*/ 264028 h 2070165"/>
              <a:gd name="connsiteX1932" fmla="*/ 8774345 w 12191999"/>
              <a:gd name="connsiteY1932" fmla="*/ 264028 h 2070165"/>
              <a:gd name="connsiteX1933" fmla="*/ 8774345 w 12191999"/>
              <a:gd name="connsiteY1933" fmla="*/ 164374 h 2070165"/>
              <a:gd name="connsiteX1934" fmla="*/ 8196686 w 12191999"/>
              <a:gd name="connsiteY1934" fmla="*/ 71436 h 2070165"/>
              <a:gd name="connsiteX1935" fmla="*/ 8227364 w 12191999"/>
              <a:gd name="connsiteY1935" fmla="*/ 71436 h 2070165"/>
              <a:gd name="connsiteX1936" fmla="*/ 8235034 w 12191999"/>
              <a:gd name="connsiteY1936" fmla="*/ 77091 h 2070165"/>
              <a:gd name="connsiteX1937" fmla="*/ 8235034 w 12191999"/>
              <a:gd name="connsiteY1937" fmla="*/ 395272 h 2070165"/>
              <a:gd name="connsiteX1938" fmla="*/ 8227364 w 12191999"/>
              <a:gd name="connsiteY1938" fmla="*/ 400926 h 2070165"/>
              <a:gd name="connsiteX1939" fmla="*/ 8196686 w 12191999"/>
              <a:gd name="connsiteY1939" fmla="*/ 400926 h 2070165"/>
              <a:gd name="connsiteX1940" fmla="*/ 8189016 w 12191999"/>
              <a:gd name="connsiteY1940" fmla="*/ 395272 h 2070165"/>
              <a:gd name="connsiteX1941" fmla="*/ 8189016 w 12191999"/>
              <a:gd name="connsiteY1941" fmla="*/ 77091 h 2070165"/>
              <a:gd name="connsiteX1942" fmla="*/ 8196686 w 12191999"/>
              <a:gd name="connsiteY1942" fmla="*/ 71436 h 2070165"/>
              <a:gd name="connsiteX1943" fmla="*/ 3454229 w 12191999"/>
              <a:gd name="connsiteY1943" fmla="*/ 71436 h 2070165"/>
              <a:gd name="connsiteX1944" fmla="*/ 3489143 w 12191999"/>
              <a:gd name="connsiteY1944" fmla="*/ 71436 h 2070165"/>
              <a:gd name="connsiteX1945" fmla="*/ 3497872 w 12191999"/>
              <a:gd name="connsiteY1945" fmla="*/ 77871 h 2070165"/>
              <a:gd name="connsiteX1946" fmla="*/ 3497872 w 12191999"/>
              <a:gd name="connsiteY1946" fmla="*/ 394491 h 2070165"/>
              <a:gd name="connsiteX1947" fmla="*/ 3489143 w 12191999"/>
              <a:gd name="connsiteY1947" fmla="*/ 400926 h 2070165"/>
              <a:gd name="connsiteX1948" fmla="*/ 3454229 w 12191999"/>
              <a:gd name="connsiteY1948" fmla="*/ 400926 h 2070165"/>
              <a:gd name="connsiteX1949" fmla="*/ 3445501 w 12191999"/>
              <a:gd name="connsiteY1949" fmla="*/ 394491 h 2070165"/>
              <a:gd name="connsiteX1950" fmla="*/ 3445501 w 12191999"/>
              <a:gd name="connsiteY1950" fmla="*/ 77871 h 2070165"/>
              <a:gd name="connsiteX1951" fmla="*/ 3454229 w 12191999"/>
              <a:gd name="connsiteY1951" fmla="*/ 71436 h 2070165"/>
              <a:gd name="connsiteX1952" fmla="*/ 8715904 w 12191999"/>
              <a:gd name="connsiteY1952" fmla="*/ 31489 h 2070165"/>
              <a:gd name="connsiteX1953" fmla="*/ 8715904 w 12191999"/>
              <a:gd name="connsiteY1953" fmla="*/ 131142 h 2070165"/>
              <a:gd name="connsiteX1954" fmla="*/ 8774345 w 12191999"/>
              <a:gd name="connsiteY1954" fmla="*/ 131142 h 2070165"/>
              <a:gd name="connsiteX1955" fmla="*/ 8774345 w 12191999"/>
              <a:gd name="connsiteY1955" fmla="*/ 31489 h 2070165"/>
              <a:gd name="connsiteX1956" fmla="*/ 8655508 w 12191999"/>
              <a:gd name="connsiteY1956" fmla="*/ 0 h 2070165"/>
              <a:gd name="connsiteX1957" fmla="*/ 8837817 w 12191999"/>
              <a:gd name="connsiteY1957" fmla="*/ 0 h 2070165"/>
              <a:gd name="connsiteX1958" fmla="*/ 8847400 w 12191999"/>
              <a:gd name="connsiteY1958" fmla="*/ 456188 h 2070165"/>
              <a:gd name="connsiteX1959" fmla="*/ 8648910 w 12191999"/>
              <a:gd name="connsiteY1959" fmla="*/ 454680 h 2070165"/>
              <a:gd name="connsiteX1960" fmla="*/ 8655508 w 12191999"/>
              <a:gd name="connsiteY1960" fmla="*/ 0 h 20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</a:cxnLst>
            <a:rect l="l" t="t" r="r" b="b"/>
            <a:pathLst>
              <a:path w="12191999" h="2070165">
                <a:moveTo>
                  <a:pt x="8483306" y="2012087"/>
                </a:moveTo>
                <a:cubicBezTo>
                  <a:pt x="8477066" y="2012087"/>
                  <a:pt x="8472009" y="2015844"/>
                  <a:pt x="8472009" y="2020481"/>
                </a:cubicBezTo>
                <a:lnTo>
                  <a:pt x="8472009" y="2054055"/>
                </a:lnTo>
                <a:cubicBezTo>
                  <a:pt x="8472009" y="2058690"/>
                  <a:pt x="8477066" y="2062449"/>
                  <a:pt x="8483306" y="2062449"/>
                </a:cubicBezTo>
                <a:lnTo>
                  <a:pt x="9012984" y="2062449"/>
                </a:lnTo>
                <a:cubicBezTo>
                  <a:pt x="9019224" y="2062449"/>
                  <a:pt x="9024281" y="2058690"/>
                  <a:pt x="9024281" y="2054055"/>
                </a:cubicBezTo>
                <a:lnTo>
                  <a:pt x="9024281" y="2020481"/>
                </a:lnTo>
                <a:cubicBezTo>
                  <a:pt x="9024281" y="2015844"/>
                  <a:pt x="9019224" y="2012087"/>
                  <a:pt x="9012984" y="2012087"/>
                </a:cubicBezTo>
                <a:close/>
                <a:moveTo>
                  <a:pt x="6837698" y="2012087"/>
                </a:moveTo>
                <a:cubicBezTo>
                  <a:pt x="6831459" y="2012087"/>
                  <a:pt x="6826401" y="2015844"/>
                  <a:pt x="6826401" y="2020481"/>
                </a:cubicBezTo>
                <a:lnTo>
                  <a:pt x="6826401" y="2054055"/>
                </a:lnTo>
                <a:cubicBezTo>
                  <a:pt x="6826401" y="2058690"/>
                  <a:pt x="6831459" y="2062449"/>
                  <a:pt x="6837698" y="2062449"/>
                </a:cubicBezTo>
                <a:lnTo>
                  <a:pt x="7367375" y="2062449"/>
                </a:lnTo>
                <a:cubicBezTo>
                  <a:pt x="7373615" y="2062449"/>
                  <a:pt x="7378673" y="2058690"/>
                  <a:pt x="7378673" y="2054055"/>
                </a:cubicBezTo>
                <a:lnTo>
                  <a:pt x="7378673" y="2020481"/>
                </a:lnTo>
                <a:cubicBezTo>
                  <a:pt x="7378673" y="2015844"/>
                  <a:pt x="7373615" y="2012087"/>
                  <a:pt x="7367375" y="2012087"/>
                </a:cubicBezTo>
                <a:close/>
                <a:moveTo>
                  <a:pt x="3824872" y="2012087"/>
                </a:moveTo>
                <a:cubicBezTo>
                  <a:pt x="3818632" y="2012087"/>
                  <a:pt x="3813574" y="2015844"/>
                  <a:pt x="3813574" y="2020481"/>
                </a:cubicBezTo>
                <a:lnTo>
                  <a:pt x="3813574" y="2054055"/>
                </a:lnTo>
                <a:cubicBezTo>
                  <a:pt x="3813574" y="2058690"/>
                  <a:pt x="3818632" y="2062449"/>
                  <a:pt x="3824872" y="2062449"/>
                </a:cubicBezTo>
                <a:lnTo>
                  <a:pt x="4354548" y="2062449"/>
                </a:lnTo>
                <a:cubicBezTo>
                  <a:pt x="4360787" y="2062449"/>
                  <a:pt x="4365844" y="2058690"/>
                  <a:pt x="4365844" y="2054055"/>
                </a:cubicBezTo>
                <a:lnTo>
                  <a:pt x="4365844" y="2020481"/>
                </a:lnTo>
                <a:cubicBezTo>
                  <a:pt x="4365844" y="2015844"/>
                  <a:pt x="4360787" y="2012087"/>
                  <a:pt x="4354548" y="2012087"/>
                </a:cubicBezTo>
                <a:close/>
                <a:moveTo>
                  <a:pt x="7456345" y="2005374"/>
                </a:moveTo>
                <a:cubicBezTo>
                  <a:pt x="7448473" y="2005374"/>
                  <a:pt x="7442092" y="2010115"/>
                  <a:pt x="7442092" y="2015965"/>
                </a:cubicBezTo>
                <a:lnTo>
                  <a:pt x="7442092" y="2058322"/>
                </a:lnTo>
                <a:cubicBezTo>
                  <a:pt x="7442092" y="2064171"/>
                  <a:pt x="7448473" y="2068912"/>
                  <a:pt x="7456345" y="2068912"/>
                </a:cubicBezTo>
                <a:lnTo>
                  <a:pt x="7824762" y="2068912"/>
                </a:lnTo>
                <a:cubicBezTo>
                  <a:pt x="7832633" y="2068912"/>
                  <a:pt x="7839015" y="2064171"/>
                  <a:pt x="7839015" y="2058322"/>
                </a:cubicBezTo>
                <a:lnTo>
                  <a:pt x="7839015" y="2015965"/>
                </a:lnTo>
                <a:cubicBezTo>
                  <a:pt x="7839015" y="2010115"/>
                  <a:pt x="7832633" y="2005374"/>
                  <a:pt x="7824762" y="2005374"/>
                </a:cubicBezTo>
                <a:close/>
                <a:moveTo>
                  <a:pt x="12117009" y="1987528"/>
                </a:moveTo>
                <a:lnTo>
                  <a:pt x="12117009" y="2060362"/>
                </a:lnTo>
                <a:lnTo>
                  <a:pt x="12154265" y="2060362"/>
                </a:lnTo>
                <a:lnTo>
                  <a:pt x="12154265" y="1987528"/>
                </a:lnTo>
                <a:close/>
                <a:moveTo>
                  <a:pt x="12064227" y="1987528"/>
                </a:moveTo>
                <a:lnTo>
                  <a:pt x="12064227" y="2060362"/>
                </a:lnTo>
                <a:lnTo>
                  <a:pt x="12101484" y="2060362"/>
                </a:lnTo>
                <a:lnTo>
                  <a:pt x="12101484" y="1987528"/>
                </a:lnTo>
                <a:close/>
                <a:moveTo>
                  <a:pt x="12011446" y="1987528"/>
                </a:moveTo>
                <a:lnTo>
                  <a:pt x="12011446" y="2060362"/>
                </a:lnTo>
                <a:lnTo>
                  <a:pt x="12048702" y="2060362"/>
                </a:lnTo>
                <a:lnTo>
                  <a:pt x="12048702" y="1987528"/>
                </a:lnTo>
                <a:close/>
                <a:moveTo>
                  <a:pt x="11958667" y="1987528"/>
                </a:moveTo>
                <a:lnTo>
                  <a:pt x="11958667" y="2060362"/>
                </a:lnTo>
                <a:lnTo>
                  <a:pt x="11995923" y="2060362"/>
                </a:lnTo>
                <a:lnTo>
                  <a:pt x="11995923" y="1987528"/>
                </a:lnTo>
                <a:close/>
                <a:moveTo>
                  <a:pt x="11905885" y="1987528"/>
                </a:moveTo>
                <a:lnTo>
                  <a:pt x="11905885" y="2060362"/>
                </a:lnTo>
                <a:lnTo>
                  <a:pt x="11943142" y="2060362"/>
                </a:lnTo>
                <a:lnTo>
                  <a:pt x="11943142" y="1987528"/>
                </a:lnTo>
                <a:close/>
                <a:moveTo>
                  <a:pt x="6702656" y="1987528"/>
                </a:moveTo>
                <a:lnTo>
                  <a:pt x="6702656" y="2060362"/>
                </a:lnTo>
                <a:lnTo>
                  <a:pt x="6739886" y="2060362"/>
                </a:lnTo>
                <a:lnTo>
                  <a:pt x="6739886" y="1987528"/>
                </a:lnTo>
                <a:close/>
                <a:moveTo>
                  <a:pt x="6649915" y="1987528"/>
                </a:moveTo>
                <a:lnTo>
                  <a:pt x="6649915" y="2060362"/>
                </a:lnTo>
                <a:lnTo>
                  <a:pt x="6687144" y="2060362"/>
                </a:lnTo>
                <a:lnTo>
                  <a:pt x="6687144" y="1987528"/>
                </a:lnTo>
                <a:close/>
                <a:moveTo>
                  <a:pt x="6597173" y="1987528"/>
                </a:moveTo>
                <a:lnTo>
                  <a:pt x="6597173" y="2060362"/>
                </a:lnTo>
                <a:lnTo>
                  <a:pt x="6634402" y="2060362"/>
                </a:lnTo>
                <a:lnTo>
                  <a:pt x="6634402" y="1987528"/>
                </a:lnTo>
                <a:close/>
                <a:moveTo>
                  <a:pt x="6544431" y="1987528"/>
                </a:moveTo>
                <a:lnTo>
                  <a:pt x="6544431" y="2060362"/>
                </a:lnTo>
                <a:lnTo>
                  <a:pt x="6581659" y="2060362"/>
                </a:lnTo>
                <a:lnTo>
                  <a:pt x="6581659" y="1987528"/>
                </a:lnTo>
                <a:close/>
                <a:moveTo>
                  <a:pt x="6491689" y="1987528"/>
                </a:moveTo>
                <a:lnTo>
                  <a:pt x="6491689" y="2060362"/>
                </a:lnTo>
                <a:lnTo>
                  <a:pt x="6528917" y="2060362"/>
                </a:lnTo>
                <a:lnTo>
                  <a:pt x="6528917" y="1987528"/>
                </a:lnTo>
                <a:close/>
                <a:moveTo>
                  <a:pt x="5906817" y="1987528"/>
                </a:moveTo>
                <a:lnTo>
                  <a:pt x="5906817" y="2060362"/>
                </a:lnTo>
                <a:lnTo>
                  <a:pt x="5944045" y="2060362"/>
                </a:lnTo>
                <a:lnTo>
                  <a:pt x="5944045" y="1987528"/>
                </a:lnTo>
                <a:close/>
                <a:moveTo>
                  <a:pt x="5854075" y="1987528"/>
                </a:moveTo>
                <a:lnTo>
                  <a:pt x="5854075" y="2060362"/>
                </a:lnTo>
                <a:lnTo>
                  <a:pt x="5891303" y="2060362"/>
                </a:lnTo>
                <a:lnTo>
                  <a:pt x="5891303" y="1987528"/>
                </a:lnTo>
                <a:close/>
                <a:moveTo>
                  <a:pt x="5801332" y="1987528"/>
                </a:moveTo>
                <a:lnTo>
                  <a:pt x="5801332" y="2060362"/>
                </a:lnTo>
                <a:lnTo>
                  <a:pt x="5838561" y="2060362"/>
                </a:lnTo>
                <a:lnTo>
                  <a:pt x="5838561" y="1987528"/>
                </a:lnTo>
                <a:close/>
                <a:moveTo>
                  <a:pt x="5748590" y="1987528"/>
                </a:moveTo>
                <a:lnTo>
                  <a:pt x="5748590" y="2060362"/>
                </a:lnTo>
                <a:lnTo>
                  <a:pt x="5785819" y="2060362"/>
                </a:lnTo>
                <a:lnTo>
                  <a:pt x="5785819" y="1987528"/>
                </a:lnTo>
                <a:close/>
                <a:moveTo>
                  <a:pt x="5695848" y="1987528"/>
                </a:moveTo>
                <a:lnTo>
                  <a:pt x="5695848" y="2060362"/>
                </a:lnTo>
                <a:lnTo>
                  <a:pt x="5733078" y="2060362"/>
                </a:lnTo>
                <a:lnTo>
                  <a:pt x="5733078" y="1987528"/>
                </a:lnTo>
                <a:close/>
                <a:moveTo>
                  <a:pt x="4699491" y="1987528"/>
                </a:moveTo>
                <a:lnTo>
                  <a:pt x="4699491" y="2060362"/>
                </a:lnTo>
                <a:lnTo>
                  <a:pt x="4743820" y="2060362"/>
                </a:lnTo>
                <a:lnTo>
                  <a:pt x="4743820" y="1987528"/>
                </a:lnTo>
                <a:close/>
                <a:moveTo>
                  <a:pt x="4636694" y="1987528"/>
                </a:moveTo>
                <a:lnTo>
                  <a:pt x="4636694" y="2060362"/>
                </a:lnTo>
                <a:lnTo>
                  <a:pt x="4681020" y="2060362"/>
                </a:lnTo>
                <a:lnTo>
                  <a:pt x="4681020" y="1987528"/>
                </a:lnTo>
                <a:close/>
                <a:moveTo>
                  <a:pt x="4573897" y="1987528"/>
                </a:moveTo>
                <a:lnTo>
                  <a:pt x="4573897" y="2060362"/>
                </a:lnTo>
                <a:lnTo>
                  <a:pt x="4618223" y="2060362"/>
                </a:lnTo>
                <a:lnTo>
                  <a:pt x="4618223" y="1987528"/>
                </a:lnTo>
                <a:close/>
                <a:moveTo>
                  <a:pt x="4511099" y="1987528"/>
                </a:moveTo>
                <a:lnTo>
                  <a:pt x="4511099" y="2060362"/>
                </a:lnTo>
                <a:lnTo>
                  <a:pt x="4555424" y="2060362"/>
                </a:lnTo>
                <a:lnTo>
                  <a:pt x="4555424" y="1987528"/>
                </a:lnTo>
                <a:close/>
                <a:moveTo>
                  <a:pt x="4448302" y="1987528"/>
                </a:moveTo>
                <a:lnTo>
                  <a:pt x="4448302" y="2060362"/>
                </a:lnTo>
                <a:lnTo>
                  <a:pt x="4492627" y="2060362"/>
                </a:lnTo>
                <a:lnTo>
                  <a:pt x="4492627" y="1987528"/>
                </a:lnTo>
                <a:close/>
                <a:moveTo>
                  <a:pt x="5150487" y="1966428"/>
                </a:moveTo>
                <a:lnTo>
                  <a:pt x="5150487" y="2066081"/>
                </a:lnTo>
                <a:lnTo>
                  <a:pt x="5208929" y="2066081"/>
                </a:lnTo>
                <a:lnTo>
                  <a:pt x="5208929" y="1966428"/>
                </a:lnTo>
                <a:close/>
                <a:moveTo>
                  <a:pt x="5067695" y="1966428"/>
                </a:moveTo>
                <a:lnTo>
                  <a:pt x="5067695" y="2066081"/>
                </a:lnTo>
                <a:lnTo>
                  <a:pt x="5126136" y="2066081"/>
                </a:lnTo>
                <a:lnTo>
                  <a:pt x="5126136" y="1966428"/>
                </a:lnTo>
                <a:close/>
                <a:moveTo>
                  <a:pt x="4984899" y="1966428"/>
                </a:moveTo>
                <a:lnTo>
                  <a:pt x="4984899" y="2066081"/>
                </a:lnTo>
                <a:lnTo>
                  <a:pt x="5043342" y="2066081"/>
                </a:lnTo>
                <a:lnTo>
                  <a:pt x="5043342" y="1966428"/>
                </a:lnTo>
                <a:close/>
                <a:moveTo>
                  <a:pt x="4902107" y="1966428"/>
                </a:moveTo>
                <a:lnTo>
                  <a:pt x="4902107" y="2066081"/>
                </a:lnTo>
                <a:lnTo>
                  <a:pt x="4960549" y="2066081"/>
                </a:lnTo>
                <a:lnTo>
                  <a:pt x="4960549" y="1966428"/>
                </a:lnTo>
                <a:close/>
                <a:moveTo>
                  <a:pt x="4819315" y="1966428"/>
                </a:moveTo>
                <a:lnTo>
                  <a:pt x="4819315" y="2066081"/>
                </a:lnTo>
                <a:lnTo>
                  <a:pt x="4877755" y="2066081"/>
                </a:lnTo>
                <a:lnTo>
                  <a:pt x="4877755" y="1966428"/>
                </a:lnTo>
                <a:close/>
                <a:moveTo>
                  <a:pt x="1564956" y="1947382"/>
                </a:moveTo>
                <a:lnTo>
                  <a:pt x="2117227" y="1947382"/>
                </a:lnTo>
                <a:lnTo>
                  <a:pt x="2117227" y="2070165"/>
                </a:lnTo>
                <a:lnTo>
                  <a:pt x="2026883" y="2070165"/>
                </a:lnTo>
                <a:lnTo>
                  <a:pt x="2033332" y="2068180"/>
                </a:lnTo>
                <a:cubicBezTo>
                  <a:pt x="2044019" y="2060240"/>
                  <a:pt x="2050628" y="2049272"/>
                  <a:pt x="2050628" y="2037156"/>
                </a:cubicBezTo>
                <a:cubicBezTo>
                  <a:pt x="2050628" y="2012924"/>
                  <a:pt x="2024189" y="1993281"/>
                  <a:pt x="1991576" y="1993281"/>
                </a:cubicBezTo>
                <a:cubicBezTo>
                  <a:pt x="1958962" y="1993281"/>
                  <a:pt x="1932523" y="2012924"/>
                  <a:pt x="1932523" y="2037156"/>
                </a:cubicBezTo>
                <a:cubicBezTo>
                  <a:pt x="1932523" y="2049272"/>
                  <a:pt x="1939133" y="2060240"/>
                  <a:pt x="1949820" y="2068180"/>
                </a:cubicBezTo>
                <a:lnTo>
                  <a:pt x="1956269" y="2070165"/>
                </a:lnTo>
                <a:lnTo>
                  <a:pt x="1868601" y="2070165"/>
                </a:lnTo>
                <a:lnTo>
                  <a:pt x="1875051" y="2068180"/>
                </a:lnTo>
                <a:cubicBezTo>
                  <a:pt x="1885737" y="2060240"/>
                  <a:pt x="1892346" y="2049272"/>
                  <a:pt x="1892346" y="2037156"/>
                </a:cubicBezTo>
                <a:cubicBezTo>
                  <a:pt x="1892346" y="2012924"/>
                  <a:pt x="1865908" y="1993281"/>
                  <a:pt x="1833294" y="1993281"/>
                </a:cubicBezTo>
                <a:cubicBezTo>
                  <a:pt x="1800680" y="1993281"/>
                  <a:pt x="1774242" y="2012924"/>
                  <a:pt x="1774242" y="2037156"/>
                </a:cubicBezTo>
                <a:cubicBezTo>
                  <a:pt x="1774242" y="2049272"/>
                  <a:pt x="1780852" y="2060240"/>
                  <a:pt x="1791538" y="2068180"/>
                </a:cubicBezTo>
                <a:lnTo>
                  <a:pt x="1797987" y="2070165"/>
                </a:lnTo>
                <a:lnTo>
                  <a:pt x="1710320" y="2070165"/>
                </a:lnTo>
                <a:lnTo>
                  <a:pt x="1716769" y="2068180"/>
                </a:lnTo>
                <a:cubicBezTo>
                  <a:pt x="1727456" y="2060240"/>
                  <a:pt x="1734065" y="2049272"/>
                  <a:pt x="1734065" y="2037156"/>
                </a:cubicBezTo>
                <a:cubicBezTo>
                  <a:pt x="1734065" y="2012924"/>
                  <a:pt x="1707626" y="1993281"/>
                  <a:pt x="1675013" y="1993281"/>
                </a:cubicBezTo>
                <a:cubicBezTo>
                  <a:pt x="1642399" y="1993281"/>
                  <a:pt x="1615960" y="2012924"/>
                  <a:pt x="1615960" y="2037156"/>
                </a:cubicBezTo>
                <a:cubicBezTo>
                  <a:pt x="1615960" y="2049272"/>
                  <a:pt x="1622570" y="2060240"/>
                  <a:pt x="1633257" y="2068180"/>
                </a:cubicBezTo>
                <a:lnTo>
                  <a:pt x="1639706" y="2070165"/>
                </a:lnTo>
                <a:lnTo>
                  <a:pt x="1564956" y="2070165"/>
                </a:lnTo>
                <a:close/>
                <a:moveTo>
                  <a:pt x="8483306" y="1910593"/>
                </a:moveTo>
                <a:cubicBezTo>
                  <a:pt x="8477066" y="1910593"/>
                  <a:pt x="8472009" y="1914350"/>
                  <a:pt x="8472009" y="1918986"/>
                </a:cubicBezTo>
                <a:lnTo>
                  <a:pt x="8472009" y="1952560"/>
                </a:lnTo>
                <a:cubicBezTo>
                  <a:pt x="8472009" y="1957196"/>
                  <a:pt x="8477066" y="1960954"/>
                  <a:pt x="8483306" y="1960954"/>
                </a:cubicBezTo>
                <a:lnTo>
                  <a:pt x="9012984" y="1960954"/>
                </a:lnTo>
                <a:cubicBezTo>
                  <a:pt x="9019224" y="1960954"/>
                  <a:pt x="9024281" y="1957196"/>
                  <a:pt x="9024281" y="1952560"/>
                </a:cubicBezTo>
                <a:lnTo>
                  <a:pt x="9024281" y="1918986"/>
                </a:lnTo>
                <a:cubicBezTo>
                  <a:pt x="9024281" y="1914350"/>
                  <a:pt x="9019224" y="1910593"/>
                  <a:pt x="9012984" y="1910593"/>
                </a:cubicBezTo>
                <a:close/>
                <a:moveTo>
                  <a:pt x="6837698" y="1910593"/>
                </a:moveTo>
                <a:cubicBezTo>
                  <a:pt x="6831459" y="1910593"/>
                  <a:pt x="6826401" y="1914350"/>
                  <a:pt x="6826401" y="1918986"/>
                </a:cubicBezTo>
                <a:lnTo>
                  <a:pt x="6826401" y="1952560"/>
                </a:lnTo>
                <a:cubicBezTo>
                  <a:pt x="6826401" y="1957196"/>
                  <a:pt x="6831459" y="1960954"/>
                  <a:pt x="6837698" y="1960954"/>
                </a:cubicBezTo>
                <a:lnTo>
                  <a:pt x="7367375" y="1960954"/>
                </a:lnTo>
                <a:cubicBezTo>
                  <a:pt x="7373615" y="1960954"/>
                  <a:pt x="7378673" y="1957196"/>
                  <a:pt x="7378673" y="1952560"/>
                </a:cubicBezTo>
                <a:lnTo>
                  <a:pt x="7378673" y="1918986"/>
                </a:lnTo>
                <a:cubicBezTo>
                  <a:pt x="7378673" y="1914350"/>
                  <a:pt x="7373615" y="1910593"/>
                  <a:pt x="7367375" y="1910593"/>
                </a:cubicBezTo>
                <a:close/>
                <a:moveTo>
                  <a:pt x="3824872" y="1910593"/>
                </a:moveTo>
                <a:cubicBezTo>
                  <a:pt x="3818632" y="1910593"/>
                  <a:pt x="3813574" y="1914350"/>
                  <a:pt x="3813574" y="1918986"/>
                </a:cubicBezTo>
                <a:lnTo>
                  <a:pt x="3813574" y="1952560"/>
                </a:lnTo>
                <a:cubicBezTo>
                  <a:pt x="3813574" y="1957196"/>
                  <a:pt x="3818632" y="1960954"/>
                  <a:pt x="3824872" y="1960954"/>
                </a:cubicBezTo>
                <a:lnTo>
                  <a:pt x="4354548" y="1960954"/>
                </a:lnTo>
                <a:cubicBezTo>
                  <a:pt x="4360787" y="1960954"/>
                  <a:pt x="4365844" y="1957196"/>
                  <a:pt x="4365844" y="1952560"/>
                </a:cubicBezTo>
                <a:lnTo>
                  <a:pt x="4365844" y="1918986"/>
                </a:lnTo>
                <a:cubicBezTo>
                  <a:pt x="4365844" y="1914350"/>
                  <a:pt x="4360787" y="1910593"/>
                  <a:pt x="4354548" y="1910593"/>
                </a:cubicBezTo>
                <a:close/>
                <a:moveTo>
                  <a:pt x="5565925" y="1907512"/>
                </a:moveTo>
                <a:lnTo>
                  <a:pt x="5565925" y="2007165"/>
                </a:lnTo>
                <a:lnTo>
                  <a:pt x="5624365" y="2007165"/>
                </a:lnTo>
                <a:lnTo>
                  <a:pt x="5624365" y="1907512"/>
                </a:lnTo>
                <a:close/>
                <a:moveTo>
                  <a:pt x="5483131" y="1907512"/>
                </a:moveTo>
                <a:lnTo>
                  <a:pt x="5483131" y="2007165"/>
                </a:lnTo>
                <a:lnTo>
                  <a:pt x="5541572" y="2007165"/>
                </a:lnTo>
                <a:lnTo>
                  <a:pt x="5541572" y="1907512"/>
                </a:lnTo>
                <a:close/>
                <a:moveTo>
                  <a:pt x="5400338" y="1907512"/>
                </a:moveTo>
                <a:lnTo>
                  <a:pt x="5400338" y="2007165"/>
                </a:lnTo>
                <a:lnTo>
                  <a:pt x="5458778" y="2007165"/>
                </a:lnTo>
                <a:lnTo>
                  <a:pt x="5458778" y="1907512"/>
                </a:lnTo>
                <a:close/>
                <a:moveTo>
                  <a:pt x="5317545" y="1907512"/>
                </a:moveTo>
                <a:lnTo>
                  <a:pt x="5317545" y="2007165"/>
                </a:lnTo>
                <a:lnTo>
                  <a:pt x="5375987" y="2007165"/>
                </a:lnTo>
                <a:lnTo>
                  <a:pt x="5375987" y="1907512"/>
                </a:lnTo>
                <a:close/>
                <a:moveTo>
                  <a:pt x="5234751" y="1907512"/>
                </a:moveTo>
                <a:lnTo>
                  <a:pt x="5234751" y="2007165"/>
                </a:lnTo>
                <a:lnTo>
                  <a:pt x="5293192" y="2007165"/>
                </a:lnTo>
                <a:lnTo>
                  <a:pt x="5293192" y="1907512"/>
                </a:lnTo>
                <a:close/>
                <a:moveTo>
                  <a:pt x="9805043" y="1907170"/>
                </a:moveTo>
                <a:lnTo>
                  <a:pt x="9805043" y="2030795"/>
                </a:lnTo>
                <a:lnTo>
                  <a:pt x="9890562" y="2030795"/>
                </a:lnTo>
                <a:lnTo>
                  <a:pt x="9890562" y="1907170"/>
                </a:lnTo>
                <a:close/>
                <a:moveTo>
                  <a:pt x="46834" y="1907170"/>
                </a:moveTo>
                <a:lnTo>
                  <a:pt x="46834" y="2030795"/>
                </a:lnTo>
                <a:lnTo>
                  <a:pt x="132354" y="2030795"/>
                </a:lnTo>
                <a:lnTo>
                  <a:pt x="132354" y="1907170"/>
                </a:lnTo>
                <a:close/>
                <a:moveTo>
                  <a:pt x="9444482" y="1901206"/>
                </a:moveTo>
                <a:lnTo>
                  <a:pt x="9444482" y="1993558"/>
                </a:lnTo>
                <a:lnTo>
                  <a:pt x="9643306" y="1993558"/>
                </a:lnTo>
                <a:lnTo>
                  <a:pt x="9643306" y="1901206"/>
                </a:lnTo>
                <a:close/>
                <a:moveTo>
                  <a:pt x="9171376" y="1901206"/>
                </a:moveTo>
                <a:lnTo>
                  <a:pt x="9171376" y="1993558"/>
                </a:lnTo>
                <a:lnTo>
                  <a:pt x="9370200" y="1993558"/>
                </a:lnTo>
                <a:lnTo>
                  <a:pt x="9370200" y="1901206"/>
                </a:lnTo>
                <a:close/>
                <a:moveTo>
                  <a:pt x="2868734" y="1898580"/>
                </a:moveTo>
                <a:cubicBezTo>
                  <a:pt x="2833320" y="1898580"/>
                  <a:pt x="2804611" y="1919910"/>
                  <a:pt x="2804611" y="1946222"/>
                </a:cubicBezTo>
                <a:cubicBezTo>
                  <a:pt x="2804611" y="1972534"/>
                  <a:pt x="2833320" y="1993864"/>
                  <a:pt x="2868734" y="1993864"/>
                </a:cubicBezTo>
                <a:cubicBezTo>
                  <a:pt x="2904147" y="1993864"/>
                  <a:pt x="2932855" y="1972534"/>
                  <a:pt x="2932855" y="1946222"/>
                </a:cubicBezTo>
                <a:cubicBezTo>
                  <a:pt x="2932855" y="1919910"/>
                  <a:pt x="2904147" y="1898580"/>
                  <a:pt x="2868734" y="1898580"/>
                </a:cubicBezTo>
                <a:close/>
                <a:moveTo>
                  <a:pt x="2589672" y="1895650"/>
                </a:moveTo>
                <a:cubicBezTo>
                  <a:pt x="2554258" y="1895650"/>
                  <a:pt x="2525550" y="1916981"/>
                  <a:pt x="2525550" y="1943292"/>
                </a:cubicBezTo>
                <a:cubicBezTo>
                  <a:pt x="2525550" y="1969603"/>
                  <a:pt x="2554258" y="1990933"/>
                  <a:pt x="2589672" y="1990933"/>
                </a:cubicBezTo>
                <a:cubicBezTo>
                  <a:pt x="2625086" y="1990933"/>
                  <a:pt x="2653794" y="1969603"/>
                  <a:pt x="2653794" y="1943292"/>
                </a:cubicBezTo>
                <a:cubicBezTo>
                  <a:pt x="2653794" y="1916981"/>
                  <a:pt x="2625086" y="1895650"/>
                  <a:pt x="2589672" y="1895650"/>
                </a:cubicBezTo>
                <a:close/>
                <a:moveTo>
                  <a:pt x="7456345" y="1877325"/>
                </a:moveTo>
                <a:cubicBezTo>
                  <a:pt x="7448473" y="1877325"/>
                  <a:pt x="7442092" y="1882067"/>
                  <a:pt x="7442092" y="1887915"/>
                </a:cubicBezTo>
                <a:lnTo>
                  <a:pt x="7442092" y="1930273"/>
                </a:lnTo>
                <a:cubicBezTo>
                  <a:pt x="7442092" y="1936122"/>
                  <a:pt x="7448473" y="1940863"/>
                  <a:pt x="7456345" y="1940863"/>
                </a:cubicBezTo>
                <a:lnTo>
                  <a:pt x="7824762" y="1940863"/>
                </a:lnTo>
                <a:cubicBezTo>
                  <a:pt x="7832633" y="1940863"/>
                  <a:pt x="7839015" y="1936122"/>
                  <a:pt x="7839015" y="1930273"/>
                </a:cubicBezTo>
                <a:lnTo>
                  <a:pt x="7839015" y="1887915"/>
                </a:lnTo>
                <a:cubicBezTo>
                  <a:pt x="7839015" y="1882067"/>
                  <a:pt x="7832633" y="1877325"/>
                  <a:pt x="7824762" y="1877325"/>
                </a:cubicBezTo>
                <a:close/>
                <a:moveTo>
                  <a:pt x="12117009" y="1861979"/>
                </a:moveTo>
                <a:lnTo>
                  <a:pt x="12117009" y="1934814"/>
                </a:lnTo>
                <a:lnTo>
                  <a:pt x="12154265" y="1934814"/>
                </a:lnTo>
                <a:lnTo>
                  <a:pt x="12154265" y="1861979"/>
                </a:lnTo>
                <a:close/>
                <a:moveTo>
                  <a:pt x="12064227" y="1861979"/>
                </a:moveTo>
                <a:lnTo>
                  <a:pt x="12064227" y="1934814"/>
                </a:lnTo>
                <a:lnTo>
                  <a:pt x="12101484" y="1934814"/>
                </a:lnTo>
                <a:lnTo>
                  <a:pt x="12101484" y="1861979"/>
                </a:lnTo>
                <a:close/>
                <a:moveTo>
                  <a:pt x="12011446" y="1861979"/>
                </a:moveTo>
                <a:lnTo>
                  <a:pt x="12011446" y="1934814"/>
                </a:lnTo>
                <a:lnTo>
                  <a:pt x="12048702" y="1934814"/>
                </a:lnTo>
                <a:lnTo>
                  <a:pt x="12048702" y="1861979"/>
                </a:lnTo>
                <a:close/>
                <a:moveTo>
                  <a:pt x="11958667" y="1861979"/>
                </a:moveTo>
                <a:lnTo>
                  <a:pt x="11958667" y="1934814"/>
                </a:lnTo>
                <a:lnTo>
                  <a:pt x="11995923" y="1934814"/>
                </a:lnTo>
                <a:lnTo>
                  <a:pt x="11995923" y="1861979"/>
                </a:lnTo>
                <a:close/>
                <a:moveTo>
                  <a:pt x="11905885" y="1861979"/>
                </a:moveTo>
                <a:lnTo>
                  <a:pt x="11905885" y="1934814"/>
                </a:lnTo>
                <a:lnTo>
                  <a:pt x="11943142" y="1934814"/>
                </a:lnTo>
                <a:lnTo>
                  <a:pt x="11943142" y="1861979"/>
                </a:lnTo>
                <a:close/>
                <a:moveTo>
                  <a:pt x="6702656" y="1861979"/>
                </a:moveTo>
                <a:lnTo>
                  <a:pt x="6702656" y="1934814"/>
                </a:lnTo>
                <a:lnTo>
                  <a:pt x="6739886" y="1934814"/>
                </a:lnTo>
                <a:lnTo>
                  <a:pt x="6739886" y="1861979"/>
                </a:lnTo>
                <a:close/>
                <a:moveTo>
                  <a:pt x="6649915" y="1861979"/>
                </a:moveTo>
                <a:lnTo>
                  <a:pt x="6649915" y="1934814"/>
                </a:lnTo>
                <a:lnTo>
                  <a:pt x="6687144" y="1934814"/>
                </a:lnTo>
                <a:lnTo>
                  <a:pt x="6687144" y="1861979"/>
                </a:lnTo>
                <a:close/>
                <a:moveTo>
                  <a:pt x="6597173" y="1861979"/>
                </a:moveTo>
                <a:lnTo>
                  <a:pt x="6597173" y="1934814"/>
                </a:lnTo>
                <a:lnTo>
                  <a:pt x="6634402" y="1934814"/>
                </a:lnTo>
                <a:lnTo>
                  <a:pt x="6634402" y="1861979"/>
                </a:lnTo>
                <a:close/>
                <a:moveTo>
                  <a:pt x="6544431" y="1861979"/>
                </a:moveTo>
                <a:lnTo>
                  <a:pt x="6544431" y="1934814"/>
                </a:lnTo>
                <a:lnTo>
                  <a:pt x="6581659" y="1934814"/>
                </a:lnTo>
                <a:lnTo>
                  <a:pt x="6581659" y="1861979"/>
                </a:lnTo>
                <a:close/>
                <a:moveTo>
                  <a:pt x="6491689" y="1861979"/>
                </a:moveTo>
                <a:lnTo>
                  <a:pt x="6491689" y="1934814"/>
                </a:lnTo>
                <a:lnTo>
                  <a:pt x="6528917" y="1934814"/>
                </a:lnTo>
                <a:lnTo>
                  <a:pt x="6528917" y="1861979"/>
                </a:lnTo>
                <a:close/>
                <a:moveTo>
                  <a:pt x="5906817" y="1861979"/>
                </a:moveTo>
                <a:lnTo>
                  <a:pt x="5906817" y="1934814"/>
                </a:lnTo>
                <a:lnTo>
                  <a:pt x="5944045" y="1934814"/>
                </a:lnTo>
                <a:lnTo>
                  <a:pt x="5944045" y="1861979"/>
                </a:lnTo>
                <a:close/>
                <a:moveTo>
                  <a:pt x="5854075" y="1861979"/>
                </a:moveTo>
                <a:lnTo>
                  <a:pt x="5854075" y="1934814"/>
                </a:lnTo>
                <a:lnTo>
                  <a:pt x="5891303" y="1934814"/>
                </a:lnTo>
                <a:lnTo>
                  <a:pt x="5891303" y="1861979"/>
                </a:lnTo>
                <a:close/>
                <a:moveTo>
                  <a:pt x="5801332" y="1861979"/>
                </a:moveTo>
                <a:lnTo>
                  <a:pt x="5801332" y="1934814"/>
                </a:lnTo>
                <a:lnTo>
                  <a:pt x="5838561" y="1934814"/>
                </a:lnTo>
                <a:lnTo>
                  <a:pt x="5838561" y="1861979"/>
                </a:lnTo>
                <a:close/>
                <a:moveTo>
                  <a:pt x="5748590" y="1861979"/>
                </a:moveTo>
                <a:lnTo>
                  <a:pt x="5748590" y="1934814"/>
                </a:lnTo>
                <a:lnTo>
                  <a:pt x="5785819" y="1934814"/>
                </a:lnTo>
                <a:lnTo>
                  <a:pt x="5785819" y="1861979"/>
                </a:lnTo>
                <a:close/>
                <a:moveTo>
                  <a:pt x="5695848" y="1861979"/>
                </a:moveTo>
                <a:lnTo>
                  <a:pt x="5695848" y="1934814"/>
                </a:lnTo>
                <a:lnTo>
                  <a:pt x="5733078" y="1934814"/>
                </a:lnTo>
                <a:lnTo>
                  <a:pt x="5733078" y="1861979"/>
                </a:lnTo>
                <a:close/>
                <a:moveTo>
                  <a:pt x="4699491" y="1861979"/>
                </a:moveTo>
                <a:lnTo>
                  <a:pt x="4699491" y="1934814"/>
                </a:lnTo>
                <a:lnTo>
                  <a:pt x="4743820" y="1934814"/>
                </a:lnTo>
                <a:lnTo>
                  <a:pt x="4743820" y="1861979"/>
                </a:lnTo>
                <a:close/>
                <a:moveTo>
                  <a:pt x="4636694" y="1861979"/>
                </a:moveTo>
                <a:lnTo>
                  <a:pt x="4636694" y="1934814"/>
                </a:lnTo>
                <a:lnTo>
                  <a:pt x="4681020" y="1934814"/>
                </a:lnTo>
                <a:lnTo>
                  <a:pt x="4681020" y="1861979"/>
                </a:lnTo>
                <a:close/>
                <a:moveTo>
                  <a:pt x="4573897" y="1861979"/>
                </a:moveTo>
                <a:lnTo>
                  <a:pt x="4573897" y="1934814"/>
                </a:lnTo>
                <a:lnTo>
                  <a:pt x="4618223" y="1934814"/>
                </a:lnTo>
                <a:lnTo>
                  <a:pt x="4618223" y="1861979"/>
                </a:lnTo>
                <a:close/>
                <a:moveTo>
                  <a:pt x="4511099" y="1861979"/>
                </a:moveTo>
                <a:lnTo>
                  <a:pt x="4511099" y="1934814"/>
                </a:lnTo>
                <a:lnTo>
                  <a:pt x="4555424" y="1934814"/>
                </a:lnTo>
                <a:lnTo>
                  <a:pt x="4555424" y="1861979"/>
                </a:lnTo>
                <a:close/>
                <a:moveTo>
                  <a:pt x="4448302" y="1861979"/>
                </a:moveTo>
                <a:lnTo>
                  <a:pt x="4448302" y="1934814"/>
                </a:lnTo>
                <a:lnTo>
                  <a:pt x="4492627" y="1934814"/>
                </a:lnTo>
                <a:lnTo>
                  <a:pt x="4492627" y="1861979"/>
                </a:lnTo>
                <a:close/>
                <a:moveTo>
                  <a:pt x="5150487" y="1848597"/>
                </a:moveTo>
                <a:lnTo>
                  <a:pt x="5150487" y="1948250"/>
                </a:lnTo>
                <a:lnTo>
                  <a:pt x="5208929" y="1948250"/>
                </a:lnTo>
                <a:lnTo>
                  <a:pt x="5208929" y="1848597"/>
                </a:lnTo>
                <a:close/>
                <a:moveTo>
                  <a:pt x="5067695" y="1848597"/>
                </a:moveTo>
                <a:lnTo>
                  <a:pt x="5067695" y="1948250"/>
                </a:lnTo>
                <a:lnTo>
                  <a:pt x="5126136" y="1948250"/>
                </a:lnTo>
                <a:lnTo>
                  <a:pt x="5126136" y="1848597"/>
                </a:lnTo>
                <a:close/>
                <a:moveTo>
                  <a:pt x="4984899" y="1848597"/>
                </a:moveTo>
                <a:lnTo>
                  <a:pt x="4984899" y="1948250"/>
                </a:lnTo>
                <a:lnTo>
                  <a:pt x="5043342" y="1948250"/>
                </a:lnTo>
                <a:lnTo>
                  <a:pt x="5043342" y="1848597"/>
                </a:lnTo>
                <a:close/>
                <a:moveTo>
                  <a:pt x="4902107" y="1848597"/>
                </a:moveTo>
                <a:lnTo>
                  <a:pt x="4902107" y="1948250"/>
                </a:lnTo>
                <a:lnTo>
                  <a:pt x="4960549" y="1948250"/>
                </a:lnTo>
                <a:lnTo>
                  <a:pt x="4960549" y="1848597"/>
                </a:lnTo>
                <a:close/>
                <a:moveTo>
                  <a:pt x="4819315" y="1848597"/>
                </a:moveTo>
                <a:lnTo>
                  <a:pt x="4819315" y="1948250"/>
                </a:lnTo>
                <a:lnTo>
                  <a:pt x="4877755" y="1948250"/>
                </a:lnTo>
                <a:lnTo>
                  <a:pt x="4877755" y="1848597"/>
                </a:lnTo>
                <a:close/>
                <a:moveTo>
                  <a:pt x="6351644" y="1841443"/>
                </a:moveTo>
                <a:lnTo>
                  <a:pt x="6351644" y="1941096"/>
                </a:lnTo>
                <a:lnTo>
                  <a:pt x="6410085" y="1941096"/>
                </a:lnTo>
                <a:lnTo>
                  <a:pt x="6410085" y="1841443"/>
                </a:lnTo>
                <a:close/>
                <a:moveTo>
                  <a:pt x="6268849" y="1841443"/>
                </a:moveTo>
                <a:lnTo>
                  <a:pt x="6268849" y="1941096"/>
                </a:lnTo>
                <a:lnTo>
                  <a:pt x="6327291" y="1941096"/>
                </a:lnTo>
                <a:lnTo>
                  <a:pt x="6327291" y="1841443"/>
                </a:lnTo>
                <a:close/>
                <a:moveTo>
                  <a:pt x="6186056" y="1841443"/>
                </a:moveTo>
                <a:lnTo>
                  <a:pt x="6186056" y="1941096"/>
                </a:lnTo>
                <a:lnTo>
                  <a:pt x="6244498" y="1941096"/>
                </a:lnTo>
                <a:lnTo>
                  <a:pt x="6244498" y="1841443"/>
                </a:lnTo>
                <a:close/>
                <a:moveTo>
                  <a:pt x="6103264" y="1841443"/>
                </a:moveTo>
                <a:lnTo>
                  <a:pt x="6103264" y="1941096"/>
                </a:lnTo>
                <a:lnTo>
                  <a:pt x="6161704" y="1941096"/>
                </a:lnTo>
                <a:lnTo>
                  <a:pt x="6161704" y="1841443"/>
                </a:lnTo>
                <a:close/>
                <a:moveTo>
                  <a:pt x="6020469" y="1841443"/>
                </a:moveTo>
                <a:lnTo>
                  <a:pt x="6020469" y="1941096"/>
                </a:lnTo>
                <a:lnTo>
                  <a:pt x="6078911" y="1941096"/>
                </a:lnTo>
                <a:lnTo>
                  <a:pt x="6078911" y="1841443"/>
                </a:lnTo>
                <a:close/>
                <a:moveTo>
                  <a:pt x="8483306" y="1809097"/>
                </a:moveTo>
                <a:cubicBezTo>
                  <a:pt x="8477066" y="1809097"/>
                  <a:pt x="8472009" y="1812855"/>
                  <a:pt x="8472009" y="1817491"/>
                </a:cubicBezTo>
                <a:lnTo>
                  <a:pt x="8472009" y="1851065"/>
                </a:lnTo>
                <a:cubicBezTo>
                  <a:pt x="8472009" y="1855701"/>
                  <a:pt x="8477066" y="1859459"/>
                  <a:pt x="8483306" y="1859459"/>
                </a:cubicBezTo>
                <a:lnTo>
                  <a:pt x="9012984" y="1859459"/>
                </a:lnTo>
                <a:cubicBezTo>
                  <a:pt x="9019224" y="1859459"/>
                  <a:pt x="9024281" y="1855701"/>
                  <a:pt x="9024281" y="1851065"/>
                </a:cubicBezTo>
                <a:lnTo>
                  <a:pt x="9024281" y="1817491"/>
                </a:lnTo>
                <a:cubicBezTo>
                  <a:pt x="9024281" y="1812855"/>
                  <a:pt x="9019224" y="1809097"/>
                  <a:pt x="9012984" y="1809097"/>
                </a:cubicBezTo>
                <a:close/>
                <a:moveTo>
                  <a:pt x="6837698" y="1809097"/>
                </a:moveTo>
                <a:cubicBezTo>
                  <a:pt x="6831459" y="1809097"/>
                  <a:pt x="6826401" y="1812855"/>
                  <a:pt x="6826401" y="1817491"/>
                </a:cubicBezTo>
                <a:lnTo>
                  <a:pt x="6826401" y="1851065"/>
                </a:lnTo>
                <a:cubicBezTo>
                  <a:pt x="6826401" y="1855701"/>
                  <a:pt x="6831459" y="1859459"/>
                  <a:pt x="6837698" y="1859459"/>
                </a:cubicBezTo>
                <a:lnTo>
                  <a:pt x="7367375" y="1859459"/>
                </a:lnTo>
                <a:cubicBezTo>
                  <a:pt x="7373615" y="1859459"/>
                  <a:pt x="7378673" y="1855701"/>
                  <a:pt x="7378673" y="1851065"/>
                </a:cubicBezTo>
                <a:lnTo>
                  <a:pt x="7378673" y="1817491"/>
                </a:lnTo>
                <a:cubicBezTo>
                  <a:pt x="7378673" y="1812855"/>
                  <a:pt x="7373615" y="1809097"/>
                  <a:pt x="7367375" y="1809097"/>
                </a:cubicBezTo>
                <a:close/>
                <a:moveTo>
                  <a:pt x="3824872" y="1809097"/>
                </a:moveTo>
                <a:cubicBezTo>
                  <a:pt x="3818632" y="1809097"/>
                  <a:pt x="3813574" y="1812855"/>
                  <a:pt x="3813574" y="1817491"/>
                </a:cubicBezTo>
                <a:lnTo>
                  <a:pt x="3813574" y="1851065"/>
                </a:lnTo>
                <a:cubicBezTo>
                  <a:pt x="3813574" y="1855701"/>
                  <a:pt x="3818632" y="1859459"/>
                  <a:pt x="3824872" y="1859459"/>
                </a:cubicBezTo>
                <a:lnTo>
                  <a:pt x="4354548" y="1859459"/>
                </a:lnTo>
                <a:cubicBezTo>
                  <a:pt x="4360787" y="1859459"/>
                  <a:pt x="4365844" y="1855701"/>
                  <a:pt x="4365844" y="1851065"/>
                </a:cubicBezTo>
                <a:lnTo>
                  <a:pt x="4365844" y="1817491"/>
                </a:lnTo>
                <a:cubicBezTo>
                  <a:pt x="4365844" y="1812855"/>
                  <a:pt x="4360787" y="1809097"/>
                  <a:pt x="4354548" y="1809097"/>
                </a:cubicBezTo>
                <a:close/>
                <a:moveTo>
                  <a:pt x="5565925" y="1789681"/>
                </a:moveTo>
                <a:lnTo>
                  <a:pt x="5565925" y="1889334"/>
                </a:lnTo>
                <a:lnTo>
                  <a:pt x="5624365" y="1889334"/>
                </a:lnTo>
                <a:lnTo>
                  <a:pt x="5624365" y="1789681"/>
                </a:lnTo>
                <a:close/>
                <a:moveTo>
                  <a:pt x="5483131" y="1789681"/>
                </a:moveTo>
                <a:lnTo>
                  <a:pt x="5483131" y="1889334"/>
                </a:lnTo>
                <a:lnTo>
                  <a:pt x="5541572" y="1889334"/>
                </a:lnTo>
                <a:lnTo>
                  <a:pt x="5541572" y="1789681"/>
                </a:lnTo>
                <a:close/>
                <a:moveTo>
                  <a:pt x="5400338" y="1789681"/>
                </a:moveTo>
                <a:lnTo>
                  <a:pt x="5400338" y="1889334"/>
                </a:lnTo>
                <a:lnTo>
                  <a:pt x="5458778" y="1889334"/>
                </a:lnTo>
                <a:lnTo>
                  <a:pt x="5458778" y="1789681"/>
                </a:lnTo>
                <a:close/>
                <a:moveTo>
                  <a:pt x="5317545" y="1789681"/>
                </a:moveTo>
                <a:lnTo>
                  <a:pt x="5317545" y="1889334"/>
                </a:lnTo>
                <a:lnTo>
                  <a:pt x="5375987" y="1889334"/>
                </a:lnTo>
                <a:lnTo>
                  <a:pt x="5375987" y="1789681"/>
                </a:lnTo>
                <a:close/>
                <a:moveTo>
                  <a:pt x="5234751" y="1789681"/>
                </a:moveTo>
                <a:lnTo>
                  <a:pt x="5234751" y="1889334"/>
                </a:lnTo>
                <a:lnTo>
                  <a:pt x="5293192" y="1889334"/>
                </a:lnTo>
                <a:lnTo>
                  <a:pt x="5293192" y="1789681"/>
                </a:lnTo>
                <a:close/>
                <a:moveTo>
                  <a:pt x="9284775" y="1773678"/>
                </a:moveTo>
                <a:lnTo>
                  <a:pt x="9284775" y="1834453"/>
                </a:lnTo>
                <a:lnTo>
                  <a:pt x="9688442" y="1834453"/>
                </a:lnTo>
                <a:lnTo>
                  <a:pt x="9688442" y="1773678"/>
                </a:lnTo>
                <a:close/>
                <a:moveTo>
                  <a:pt x="9100450" y="1773678"/>
                </a:moveTo>
                <a:lnTo>
                  <a:pt x="9100450" y="1834453"/>
                </a:lnTo>
                <a:lnTo>
                  <a:pt x="9240798" y="1834453"/>
                </a:lnTo>
                <a:lnTo>
                  <a:pt x="9240798" y="1773678"/>
                </a:lnTo>
                <a:close/>
                <a:moveTo>
                  <a:pt x="2453541" y="1773678"/>
                </a:moveTo>
                <a:lnTo>
                  <a:pt x="2453541" y="1834453"/>
                </a:lnTo>
                <a:lnTo>
                  <a:pt x="3024257" y="1834453"/>
                </a:lnTo>
                <a:lnTo>
                  <a:pt x="3024257" y="1773678"/>
                </a:lnTo>
                <a:close/>
                <a:moveTo>
                  <a:pt x="2192935" y="1773678"/>
                </a:moveTo>
                <a:lnTo>
                  <a:pt x="2192935" y="1834453"/>
                </a:lnTo>
                <a:lnTo>
                  <a:pt x="2391362" y="1834453"/>
                </a:lnTo>
                <a:lnTo>
                  <a:pt x="2391362" y="1773678"/>
                </a:lnTo>
                <a:close/>
                <a:moveTo>
                  <a:pt x="7456345" y="1749276"/>
                </a:moveTo>
                <a:cubicBezTo>
                  <a:pt x="7448473" y="1749276"/>
                  <a:pt x="7442092" y="1754017"/>
                  <a:pt x="7442092" y="1759866"/>
                </a:cubicBezTo>
                <a:lnTo>
                  <a:pt x="7442092" y="1802223"/>
                </a:lnTo>
                <a:cubicBezTo>
                  <a:pt x="7442092" y="1808072"/>
                  <a:pt x="7448473" y="1812813"/>
                  <a:pt x="7456345" y="1812813"/>
                </a:cubicBezTo>
                <a:lnTo>
                  <a:pt x="7824762" y="1812813"/>
                </a:lnTo>
                <a:cubicBezTo>
                  <a:pt x="7832633" y="1812813"/>
                  <a:pt x="7839015" y="1808072"/>
                  <a:pt x="7839015" y="1802223"/>
                </a:cubicBezTo>
                <a:lnTo>
                  <a:pt x="7839015" y="1759866"/>
                </a:lnTo>
                <a:cubicBezTo>
                  <a:pt x="7839015" y="1754017"/>
                  <a:pt x="7832633" y="1749276"/>
                  <a:pt x="7824762" y="1749276"/>
                </a:cubicBezTo>
                <a:close/>
                <a:moveTo>
                  <a:pt x="1564955" y="1744249"/>
                </a:moveTo>
                <a:lnTo>
                  <a:pt x="2117227" y="1744249"/>
                </a:lnTo>
                <a:lnTo>
                  <a:pt x="2117227" y="1917763"/>
                </a:lnTo>
                <a:lnTo>
                  <a:pt x="1564955" y="1917763"/>
                </a:lnTo>
                <a:close/>
                <a:moveTo>
                  <a:pt x="12117009" y="1736430"/>
                </a:moveTo>
                <a:lnTo>
                  <a:pt x="12117009" y="1809264"/>
                </a:lnTo>
                <a:lnTo>
                  <a:pt x="12154265" y="1809264"/>
                </a:lnTo>
                <a:lnTo>
                  <a:pt x="12154265" y="1736430"/>
                </a:lnTo>
                <a:close/>
                <a:moveTo>
                  <a:pt x="12064227" y="1736430"/>
                </a:moveTo>
                <a:lnTo>
                  <a:pt x="12064227" y="1809264"/>
                </a:lnTo>
                <a:lnTo>
                  <a:pt x="12101484" y="1809264"/>
                </a:lnTo>
                <a:lnTo>
                  <a:pt x="12101484" y="1736430"/>
                </a:lnTo>
                <a:close/>
                <a:moveTo>
                  <a:pt x="12011446" y="1736430"/>
                </a:moveTo>
                <a:lnTo>
                  <a:pt x="12011446" y="1809264"/>
                </a:lnTo>
                <a:lnTo>
                  <a:pt x="12048702" y="1809264"/>
                </a:lnTo>
                <a:lnTo>
                  <a:pt x="12048702" y="1736430"/>
                </a:lnTo>
                <a:close/>
                <a:moveTo>
                  <a:pt x="11958667" y="1736430"/>
                </a:moveTo>
                <a:lnTo>
                  <a:pt x="11958667" y="1809264"/>
                </a:lnTo>
                <a:lnTo>
                  <a:pt x="11995923" y="1809264"/>
                </a:lnTo>
                <a:lnTo>
                  <a:pt x="11995923" y="1736430"/>
                </a:lnTo>
                <a:close/>
                <a:moveTo>
                  <a:pt x="11905885" y="1736430"/>
                </a:moveTo>
                <a:lnTo>
                  <a:pt x="11905885" y="1809264"/>
                </a:lnTo>
                <a:lnTo>
                  <a:pt x="11943142" y="1809264"/>
                </a:lnTo>
                <a:lnTo>
                  <a:pt x="11943142" y="1736430"/>
                </a:lnTo>
                <a:close/>
                <a:moveTo>
                  <a:pt x="6702656" y="1736430"/>
                </a:moveTo>
                <a:lnTo>
                  <a:pt x="6702656" y="1809264"/>
                </a:lnTo>
                <a:lnTo>
                  <a:pt x="6739886" y="1809264"/>
                </a:lnTo>
                <a:lnTo>
                  <a:pt x="6739886" y="1736430"/>
                </a:lnTo>
                <a:close/>
                <a:moveTo>
                  <a:pt x="6649915" y="1736430"/>
                </a:moveTo>
                <a:lnTo>
                  <a:pt x="6649915" y="1809264"/>
                </a:lnTo>
                <a:lnTo>
                  <a:pt x="6687144" y="1809264"/>
                </a:lnTo>
                <a:lnTo>
                  <a:pt x="6687144" y="1736430"/>
                </a:lnTo>
                <a:close/>
                <a:moveTo>
                  <a:pt x="6597173" y="1736430"/>
                </a:moveTo>
                <a:lnTo>
                  <a:pt x="6597173" y="1809264"/>
                </a:lnTo>
                <a:lnTo>
                  <a:pt x="6634402" y="1809264"/>
                </a:lnTo>
                <a:lnTo>
                  <a:pt x="6634402" y="1736430"/>
                </a:lnTo>
                <a:close/>
                <a:moveTo>
                  <a:pt x="6544431" y="1736430"/>
                </a:moveTo>
                <a:lnTo>
                  <a:pt x="6544431" y="1809264"/>
                </a:lnTo>
                <a:lnTo>
                  <a:pt x="6581659" y="1809264"/>
                </a:lnTo>
                <a:lnTo>
                  <a:pt x="6581659" y="1736430"/>
                </a:lnTo>
                <a:close/>
                <a:moveTo>
                  <a:pt x="6491689" y="1736430"/>
                </a:moveTo>
                <a:lnTo>
                  <a:pt x="6491689" y="1809264"/>
                </a:lnTo>
                <a:lnTo>
                  <a:pt x="6528917" y="1809264"/>
                </a:lnTo>
                <a:lnTo>
                  <a:pt x="6528917" y="1736430"/>
                </a:lnTo>
                <a:close/>
                <a:moveTo>
                  <a:pt x="5906817" y="1736430"/>
                </a:moveTo>
                <a:lnTo>
                  <a:pt x="5906817" y="1809264"/>
                </a:lnTo>
                <a:lnTo>
                  <a:pt x="5944045" y="1809264"/>
                </a:lnTo>
                <a:lnTo>
                  <a:pt x="5944045" y="1736430"/>
                </a:lnTo>
                <a:close/>
                <a:moveTo>
                  <a:pt x="5854075" y="1736430"/>
                </a:moveTo>
                <a:lnTo>
                  <a:pt x="5854075" y="1809264"/>
                </a:lnTo>
                <a:lnTo>
                  <a:pt x="5891303" y="1809264"/>
                </a:lnTo>
                <a:lnTo>
                  <a:pt x="5891303" y="1736430"/>
                </a:lnTo>
                <a:close/>
                <a:moveTo>
                  <a:pt x="5801332" y="1736430"/>
                </a:moveTo>
                <a:lnTo>
                  <a:pt x="5801332" y="1809264"/>
                </a:lnTo>
                <a:lnTo>
                  <a:pt x="5838561" y="1809264"/>
                </a:lnTo>
                <a:lnTo>
                  <a:pt x="5838561" y="1736430"/>
                </a:lnTo>
                <a:close/>
                <a:moveTo>
                  <a:pt x="5748590" y="1736430"/>
                </a:moveTo>
                <a:lnTo>
                  <a:pt x="5748590" y="1809264"/>
                </a:lnTo>
                <a:lnTo>
                  <a:pt x="5785819" y="1809264"/>
                </a:lnTo>
                <a:lnTo>
                  <a:pt x="5785819" y="1736430"/>
                </a:lnTo>
                <a:close/>
                <a:moveTo>
                  <a:pt x="5695848" y="1736430"/>
                </a:moveTo>
                <a:lnTo>
                  <a:pt x="5695848" y="1809264"/>
                </a:lnTo>
                <a:lnTo>
                  <a:pt x="5733078" y="1809264"/>
                </a:lnTo>
                <a:lnTo>
                  <a:pt x="5733078" y="1736430"/>
                </a:lnTo>
                <a:close/>
                <a:moveTo>
                  <a:pt x="4699491" y="1736430"/>
                </a:moveTo>
                <a:lnTo>
                  <a:pt x="4699491" y="1809264"/>
                </a:lnTo>
                <a:lnTo>
                  <a:pt x="4743820" y="1809264"/>
                </a:lnTo>
                <a:lnTo>
                  <a:pt x="4743820" y="1736430"/>
                </a:lnTo>
                <a:close/>
                <a:moveTo>
                  <a:pt x="4636694" y="1736430"/>
                </a:moveTo>
                <a:lnTo>
                  <a:pt x="4636694" y="1809264"/>
                </a:lnTo>
                <a:lnTo>
                  <a:pt x="4681020" y="1809264"/>
                </a:lnTo>
                <a:lnTo>
                  <a:pt x="4681020" y="1736430"/>
                </a:lnTo>
                <a:close/>
                <a:moveTo>
                  <a:pt x="4573897" y="1736430"/>
                </a:moveTo>
                <a:lnTo>
                  <a:pt x="4573897" y="1809264"/>
                </a:lnTo>
                <a:lnTo>
                  <a:pt x="4618223" y="1809264"/>
                </a:lnTo>
                <a:lnTo>
                  <a:pt x="4618223" y="1736430"/>
                </a:lnTo>
                <a:close/>
                <a:moveTo>
                  <a:pt x="4511099" y="1736430"/>
                </a:moveTo>
                <a:lnTo>
                  <a:pt x="4511099" y="1809264"/>
                </a:lnTo>
                <a:lnTo>
                  <a:pt x="4555424" y="1809264"/>
                </a:lnTo>
                <a:lnTo>
                  <a:pt x="4555424" y="1736430"/>
                </a:lnTo>
                <a:close/>
                <a:moveTo>
                  <a:pt x="4448302" y="1736430"/>
                </a:moveTo>
                <a:lnTo>
                  <a:pt x="4448302" y="1809264"/>
                </a:lnTo>
                <a:lnTo>
                  <a:pt x="4492627" y="1809264"/>
                </a:lnTo>
                <a:lnTo>
                  <a:pt x="4492627" y="1736430"/>
                </a:lnTo>
                <a:close/>
                <a:moveTo>
                  <a:pt x="5150487" y="1730766"/>
                </a:moveTo>
                <a:lnTo>
                  <a:pt x="5150487" y="1830419"/>
                </a:lnTo>
                <a:lnTo>
                  <a:pt x="5208929" y="1830419"/>
                </a:lnTo>
                <a:lnTo>
                  <a:pt x="5208929" y="1730766"/>
                </a:lnTo>
                <a:close/>
                <a:moveTo>
                  <a:pt x="5067695" y="1730766"/>
                </a:moveTo>
                <a:lnTo>
                  <a:pt x="5067695" y="1830419"/>
                </a:lnTo>
                <a:lnTo>
                  <a:pt x="5126136" y="1830419"/>
                </a:lnTo>
                <a:lnTo>
                  <a:pt x="5126136" y="1730766"/>
                </a:lnTo>
                <a:close/>
                <a:moveTo>
                  <a:pt x="4984899" y="1730766"/>
                </a:moveTo>
                <a:lnTo>
                  <a:pt x="4984899" y="1830419"/>
                </a:lnTo>
                <a:lnTo>
                  <a:pt x="5043342" y="1830419"/>
                </a:lnTo>
                <a:lnTo>
                  <a:pt x="5043342" y="1730766"/>
                </a:lnTo>
                <a:close/>
                <a:moveTo>
                  <a:pt x="4902107" y="1730766"/>
                </a:moveTo>
                <a:lnTo>
                  <a:pt x="4902107" y="1830419"/>
                </a:lnTo>
                <a:lnTo>
                  <a:pt x="4960549" y="1830419"/>
                </a:lnTo>
                <a:lnTo>
                  <a:pt x="4960549" y="1730766"/>
                </a:lnTo>
                <a:close/>
                <a:moveTo>
                  <a:pt x="4819315" y="1730766"/>
                </a:moveTo>
                <a:lnTo>
                  <a:pt x="4819315" y="1830419"/>
                </a:lnTo>
                <a:lnTo>
                  <a:pt x="4877755" y="1830419"/>
                </a:lnTo>
                <a:lnTo>
                  <a:pt x="4877755" y="1730766"/>
                </a:lnTo>
                <a:close/>
                <a:moveTo>
                  <a:pt x="6351644" y="1709421"/>
                </a:moveTo>
                <a:lnTo>
                  <a:pt x="6351644" y="1809074"/>
                </a:lnTo>
                <a:lnTo>
                  <a:pt x="6410085" y="1809074"/>
                </a:lnTo>
                <a:lnTo>
                  <a:pt x="6410085" y="1709421"/>
                </a:lnTo>
                <a:close/>
                <a:moveTo>
                  <a:pt x="6268849" y="1709421"/>
                </a:moveTo>
                <a:lnTo>
                  <a:pt x="6268849" y="1809074"/>
                </a:lnTo>
                <a:lnTo>
                  <a:pt x="6327291" y="1809074"/>
                </a:lnTo>
                <a:lnTo>
                  <a:pt x="6327291" y="1709421"/>
                </a:lnTo>
                <a:close/>
                <a:moveTo>
                  <a:pt x="6186056" y="1709421"/>
                </a:moveTo>
                <a:lnTo>
                  <a:pt x="6186056" y="1809074"/>
                </a:lnTo>
                <a:lnTo>
                  <a:pt x="6244498" y="1809074"/>
                </a:lnTo>
                <a:lnTo>
                  <a:pt x="6244498" y="1709421"/>
                </a:lnTo>
                <a:close/>
                <a:moveTo>
                  <a:pt x="6103264" y="1709421"/>
                </a:moveTo>
                <a:lnTo>
                  <a:pt x="6103264" y="1809074"/>
                </a:lnTo>
                <a:lnTo>
                  <a:pt x="6161704" y="1809074"/>
                </a:lnTo>
                <a:lnTo>
                  <a:pt x="6161704" y="1709421"/>
                </a:lnTo>
                <a:close/>
                <a:moveTo>
                  <a:pt x="6020469" y="1709421"/>
                </a:moveTo>
                <a:lnTo>
                  <a:pt x="6020469" y="1809074"/>
                </a:lnTo>
                <a:lnTo>
                  <a:pt x="6078911" y="1809074"/>
                </a:lnTo>
                <a:lnTo>
                  <a:pt x="6078911" y="1709421"/>
                </a:lnTo>
                <a:close/>
                <a:moveTo>
                  <a:pt x="8483306" y="1707602"/>
                </a:moveTo>
                <a:cubicBezTo>
                  <a:pt x="8477066" y="1707602"/>
                  <a:pt x="8472009" y="1711359"/>
                  <a:pt x="8472009" y="1715996"/>
                </a:cubicBezTo>
                <a:lnTo>
                  <a:pt x="8472009" y="1749570"/>
                </a:lnTo>
                <a:cubicBezTo>
                  <a:pt x="8472009" y="1754206"/>
                  <a:pt x="8477066" y="1757964"/>
                  <a:pt x="8483306" y="1757964"/>
                </a:cubicBezTo>
                <a:lnTo>
                  <a:pt x="9012984" y="1757964"/>
                </a:lnTo>
                <a:cubicBezTo>
                  <a:pt x="9019224" y="1757964"/>
                  <a:pt x="9024281" y="1754206"/>
                  <a:pt x="9024281" y="1749570"/>
                </a:cubicBezTo>
                <a:lnTo>
                  <a:pt x="9024281" y="1715996"/>
                </a:lnTo>
                <a:cubicBezTo>
                  <a:pt x="9024281" y="1711359"/>
                  <a:pt x="9019224" y="1707602"/>
                  <a:pt x="9012984" y="1707602"/>
                </a:cubicBezTo>
                <a:close/>
                <a:moveTo>
                  <a:pt x="6837698" y="1707602"/>
                </a:moveTo>
                <a:cubicBezTo>
                  <a:pt x="6831459" y="1707602"/>
                  <a:pt x="6826401" y="1711359"/>
                  <a:pt x="6826401" y="1715996"/>
                </a:cubicBezTo>
                <a:lnTo>
                  <a:pt x="6826401" y="1749570"/>
                </a:lnTo>
                <a:cubicBezTo>
                  <a:pt x="6826401" y="1754206"/>
                  <a:pt x="6831459" y="1757964"/>
                  <a:pt x="6837698" y="1757964"/>
                </a:cubicBezTo>
                <a:lnTo>
                  <a:pt x="7367375" y="1757964"/>
                </a:lnTo>
                <a:cubicBezTo>
                  <a:pt x="7373615" y="1757964"/>
                  <a:pt x="7378673" y="1754206"/>
                  <a:pt x="7378673" y="1749570"/>
                </a:cubicBezTo>
                <a:lnTo>
                  <a:pt x="7378673" y="1715996"/>
                </a:lnTo>
                <a:cubicBezTo>
                  <a:pt x="7378673" y="1711359"/>
                  <a:pt x="7373615" y="1707602"/>
                  <a:pt x="7367375" y="1707602"/>
                </a:cubicBezTo>
                <a:close/>
                <a:moveTo>
                  <a:pt x="3824872" y="1707602"/>
                </a:moveTo>
                <a:cubicBezTo>
                  <a:pt x="3818632" y="1707602"/>
                  <a:pt x="3813574" y="1711359"/>
                  <a:pt x="3813574" y="1715996"/>
                </a:cubicBezTo>
                <a:lnTo>
                  <a:pt x="3813574" y="1749570"/>
                </a:lnTo>
                <a:cubicBezTo>
                  <a:pt x="3813574" y="1754206"/>
                  <a:pt x="3818632" y="1757964"/>
                  <a:pt x="3824872" y="1757964"/>
                </a:cubicBezTo>
                <a:lnTo>
                  <a:pt x="4354548" y="1757964"/>
                </a:lnTo>
                <a:cubicBezTo>
                  <a:pt x="4360787" y="1757964"/>
                  <a:pt x="4365844" y="1754206"/>
                  <a:pt x="4365844" y="1749570"/>
                </a:cubicBezTo>
                <a:lnTo>
                  <a:pt x="4365844" y="1715996"/>
                </a:lnTo>
                <a:cubicBezTo>
                  <a:pt x="4365844" y="1711359"/>
                  <a:pt x="4360787" y="1707602"/>
                  <a:pt x="4354548" y="1707602"/>
                </a:cubicBezTo>
                <a:close/>
                <a:moveTo>
                  <a:pt x="5565925" y="1671850"/>
                </a:moveTo>
                <a:lnTo>
                  <a:pt x="5565925" y="1771503"/>
                </a:lnTo>
                <a:lnTo>
                  <a:pt x="5624365" y="1771503"/>
                </a:lnTo>
                <a:lnTo>
                  <a:pt x="5624365" y="1671850"/>
                </a:lnTo>
                <a:close/>
                <a:moveTo>
                  <a:pt x="5483131" y="1671850"/>
                </a:moveTo>
                <a:lnTo>
                  <a:pt x="5483131" y="1771503"/>
                </a:lnTo>
                <a:lnTo>
                  <a:pt x="5541572" y="1771503"/>
                </a:lnTo>
                <a:lnTo>
                  <a:pt x="5541572" y="1671850"/>
                </a:lnTo>
                <a:close/>
                <a:moveTo>
                  <a:pt x="5400338" y="1671850"/>
                </a:moveTo>
                <a:lnTo>
                  <a:pt x="5400338" y="1771503"/>
                </a:lnTo>
                <a:lnTo>
                  <a:pt x="5458778" y="1771503"/>
                </a:lnTo>
                <a:lnTo>
                  <a:pt x="5458778" y="1671850"/>
                </a:lnTo>
                <a:close/>
                <a:moveTo>
                  <a:pt x="5317545" y="1671850"/>
                </a:moveTo>
                <a:lnTo>
                  <a:pt x="5317545" y="1771503"/>
                </a:lnTo>
                <a:lnTo>
                  <a:pt x="5375987" y="1771503"/>
                </a:lnTo>
                <a:lnTo>
                  <a:pt x="5375987" y="1671850"/>
                </a:lnTo>
                <a:close/>
                <a:moveTo>
                  <a:pt x="5234751" y="1671850"/>
                </a:moveTo>
                <a:lnTo>
                  <a:pt x="5234751" y="1771503"/>
                </a:lnTo>
                <a:lnTo>
                  <a:pt x="5293192" y="1771503"/>
                </a:lnTo>
                <a:lnTo>
                  <a:pt x="5293192" y="1671850"/>
                </a:lnTo>
                <a:close/>
                <a:moveTo>
                  <a:pt x="9284775" y="1670442"/>
                </a:moveTo>
                <a:lnTo>
                  <a:pt x="9284775" y="1731218"/>
                </a:lnTo>
                <a:lnTo>
                  <a:pt x="9688441" y="1731218"/>
                </a:lnTo>
                <a:lnTo>
                  <a:pt x="9688441" y="1670442"/>
                </a:lnTo>
                <a:close/>
                <a:moveTo>
                  <a:pt x="9100450" y="1670442"/>
                </a:moveTo>
                <a:lnTo>
                  <a:pt x="9100450" y="1731218"/>
                </a:lnTo>
                <a:lnTo>
                  <a:pt x="9240798" y="1731218"/>
                </a:lnTo>
                <a:lnTo>
                  <a:pt x="9240798" y="1670442"/>
                </a:lnTo>
                <a:close/>
                <a:moveTo>
                  <a:pt x="2453541" y="1670442"/>
                </a:moveTo>
                <a:lnTo>
                  <a:pt x="2453541" y="1731218"/>
                </a:lnTo>
                <a:lnTo>
                  <a:pt x="3024257" y="1731218"/>
                </a:lnTo>
                <a:lnTo>
                  <a:pt x="3024257" y="1670442"/>
                </a:lnTo>
                <a:close/>
                <a:moveTo>
                  <a:pt x="2192935" y="1670442"/>
                </a:moveTo>
                <a:lnTo>
                  <a:pt x="2192935" y="1731218"/>
                </a:lnTo>
                <a:lnTo>
                  <a:pt x="2391362" y="1731218"/>
                </a:lnTo>
                <a:lnTo>
                  <a:pt x="2391362" y="1670442"/>
                </a:lnTo>
                <a:close/>
                <a:moveTo>
                  <a:pt x="11142869" y="1653989"/>
                </a:moveTo>
                <a:lnTo>
                  <a:pt x="11142869" y="1777614"/>
                </a:lnTo>
                <a:lnTo>
                  <a:pt x="11228389" y="1777614"/>
                </a:lnTo>
                <a:lnTo>
                  <a:pt x="11228389" y="1653989"/>
                </a:lnTo>
                <a:close/>
                <a:moveTo>
                  <a:pt x="11001633" y="1653989"/>
                </a:moveTo>
                <a:lnTo>
                  <a:pt x="11001633" y="1777614"/>
                </a:lnTo>
                <a:lnTo>
                  <a:pt x="11087153" y="1777614"/>
                </a:lnTo>
                <a:lnTo>
                  <a:pt x="11087153" y="1653989"/>
                </a:lnTo>
                <a:close/>
                <a:moveTo>
                  <a:pt x="10860302" y="1653989"/>
                </a:moveTo>
                <a:lnTo>
                  <a:pt x="10860302" y="1777614"/>
                </a:lnTo>
                <a:lnTo>
                  <a:pt x="10945822" y="1777614"/>
                </a:lnTo>
                <a:lnTo>
                  <a:pt x="10945822" y="1653989"/>
                </a:lnTo>
                <a:close/>
                <a:moveTo>
                  <a:pt x="10715105" y="1653989"/>
                </a:moveTo>
                <a:lnTo>
                  <a:pt x="10715105" y="1777614"/>
                </a:lnTo>
                <a:lnTo>
                  <a:pt x="10800625" y="1777614"/>
                </a:lnTo>
                <a:lnTo>
                  <a:pt x="10800625" y="1653989"/>
                </a:lnTo>
                <a:close/>
                <a:moveTo>
                  <a:pt x="10569911" y="1653989"/>
                </a:moveTo>
                <a:lnTo>
                  <a:pt x="10569911" y="1777614"/>
                </a:lnTo>
                <a:lnTo>
                  <a:pt x="10655431" y="1777614"/>
                </a:lnTo>
                <a:lnTo>
                  <a:pt x="10655431" y="1653989"/>
                </a:lnTo>
                <a:close/>
                <a:moveTo>
                  <a:pt x="10424717" y="1653989"/>
                </a:moveTo>
                <a:lnTo>
                  <a:pt x="10424717" y="1777614"/>
                </a:lnTo>
                <a:lnTo>
                  <a:pt x="10510237" y="1777614"/>
                </a:lnTo>
                <a:lnTo>
                  <a:pt x="10510237" y="1653989"/>
                </a:lnTo>
                <a:close/>
                <a:moveTo>
                  <a:pt x="10279521" y="1653989"/>
                </a:moveTo>
                <a:lnTo>
                  <a:pt x="10279521" y="1777614"/>
                </a:lnTo>
                <a:lnTo>
                  <a:pt x="10365041" y="1777614"/>
                </a:lnTo>
                <a:lnTo>
                  <a:pt x="10365041" y="1653989"/>
                </a:lnTo>
                <a:close/>
                <a:moveTo>
                  <a:pt x="10134328" y="1653989"/>
                </a:moveTo>
                <a:lnTo>
                  <a:pt x="10134328" y="1777614"/>
                </a:lnTo>
                <a:lnTo>
                  <a:pt x="10219847" y="1777614"/>
                </a:lnTo>
                <a:lnTo>
                  <a:pt x="10219847" y="1653989"/>
                </a:lnTo>
                <a:close/>
                <a:moveTo>
                  <a:pt x="9989134" y="1653989"/>
                </a:moveTo>
                <a:lnTo>
                  <a:pt x="9989134" y="1777614"/>
                </a:lnTo>
                <a:lnTo>
                  <a:pt x="10074653" y="1777614"/>
                </a:lnTo>
                <a:lnTo>
                  <a:pt x="10074653" y="1653989"/>
                </a:lnTo>
                <a:close/>
                <a:moveTo>
                  <a:pt x="1384659" y="1653989"/>
                </a:moveTo>
                <a:lnTo>
                  <a:pt x="1384659" y="1777614"/>
                </a:lnTo>
                <a:lnTo>
                  <a:pt x="1470179" y="1777614"/>
                </a:lnTo>
                <a:lnTo>
                  <a:pt x="1470179" y="1653989"/>
                </a:lnTo>
                <a:close/>
                <a:moveTo>
                  <a:pt x="1243423" y="1653989"/>
                </a:moveTo>
                <a:lnTo>
                  <a:pt x="1243423" y="1777614"/>
                </a:lnTo>
                <a:lnTo>
                  <a:pt x="1328943" y="1777614"/>
                </a:lnTo>
                <a:lnTo>
                  <a:pt x="1328943" y="1653989"/>
                </a:lnTo>
                <a:close/>
                <a:moveTo>
                  <a:pt x="1102092" y="1653989"/>
                </a:moveTo>
                <a:lnTo>
                  <a:pt x="1102092" y="1777614"/>
                </a:lnTo>
                <a:lnTo>
                  <a:pt x="1187612" y="1777614"/>
                </a:lnTo>
                <a:lnTo>
                  <a:pt x="1187612" y="1653989"/>
                </a:lnTo>
                <a:close/>
                <a:moveTo>
                  <a:pt x="956896" y="1653989"/>
                </a:moveTo>
                <a:lnTo>
                  <a:pt x="956896" y="1777614"/>
                </a:lnTo>
                <a:lnTo>
                  <a:pt x="1042416" y="1777614"/>
                </a:lnTo>
                <a:lnTo>
                  <a:pt x="1042416" y="1653989"/>
                </a:lnTo>
                <a:close/>
                <a:moveTo>
                  <a:pt x="811701" y="1653989"/>
                </a:moveTo>
                <a:lnTo>
                  <a:pt x="811701" y="1777614"/>
                </a:lnTo>
                <a:lnTo>
                  <a:pt x="897221" y="1777614"/>
                </a:lnTo>
                <a:lnTo>
                  <a:pt x="897221" y="1653989"/>
                </a:lnTo>
                <a:close/>
                <a:moveTo>
                  <a:pt x="666507" y="1653989"/>
                </a:moveTo>
                <a:lnTo>
                  <a:pt x="666507" y="1777614"/>
                </a:lnTo>
                <a:lnTo>
                  <a:pt x="752027" y="1777614"/>
                </a:lnTo>
                <a:lnTo>
                  <a:pt x="752027" y="1653989"/>
                </a:lnTo>
                <a:close/>
                <a:moveTo>
                  <a:pt x="521313" y="1653989"/>
                </a:moveTo>
                <a:lnTo>
                  <a:pt x="521313" y="1777614"/>
                </a:lnTo>
                <a:lnTo>
                  <a:pt x="606832" y="1777614"/>
                </a:lnTo>
                <a:lnTo>
                  <a:pt x="606832" y="1653989"/>
                </a:lnTo>
                <a:close/>
                <a:moveTo>
                  <a:pt x="376119" y="1653989"/>
                </a:moveTo>
                <a:lnTo>
                  <a:pt x="376119" y="1777614"/>
                </a:lnTo>
                <a:lnTo>
                  <a:pt x="461639" y="1777614"/>
                </a:lnTo>
                <a:lnTo>
                  <a:pt x="461639" y="1653989"/>
                </a:lnTo>
                <a:close/>
                <a:moveTo>
                  <a:pt x="230925" y="1653989"/>
                </a:moveTo>
                <a:lnTo>
                  <a:pt x="230925" y="1777614"/>
                </a:lnTo>
                <a:lnTo>
                  <a:pt x="316446" y="1777614"/>
                </a:lnTo>
                <a:lnTo>
                  <a:pt x="316446" y="1653989"/>
                </a:lnTo>
                <a:close/>
                <a:moveTo>
                  <a:pt x="7456345" y="1621226"/>
                </a:moveTo>
                <a:cubicBezTo>
                  <a:pt x="7448473" y="1621226"/>
                  <a:pt x="7442092" y="1625967"/>
                  <a:pt x="7442092" y="1631816"/>
                </a:cubicBezTo>
                <a:lnTo>
                  <a:pt x="7442092" y="1674174"/>
                </a:lnTo>
                <a:cubicBezTo>
                  <a:pt x="7442092" y="1680022"/>
                  <a:pt x="7448473" y="1684764"/>
                  <a:pt x="7456345" y="1684764"/>
                </a:cubicBezTo>
                <a:lnTo>
                  <a:pt x="7824762" y="1684764"/>
                </a:lnTo>
                <a:cubicBezTo>
                  <a:pt x="7832633" y="1684764"/>
                  <a:pt x="7839015" y="1680022"/>
                  <a:pt x="7839015" y="1674174"/>
                </a:cubicBezTo>
                <a:lnTo>
                  <a:pt x="7839015" y="1631816"/>
                </a:lnTo>
                <a:cubicBezTo>
                  <a:pt x="7839015" y="1625967"/>
                  <a:pt x="7832633" y="1621226"/>
                  <a:pt x="7824762" y="1621226"/>
                </a:cubicBezTo>
                <a:close/>
                <a:moveTo>
                  <a:pt x="11698976" y="1619380"/>
                </a:moveTo>
                <a:lnTo>
                  <a:pt x="11698976" y="1685816"/>
                </a:lnTo>
                <a:lnTo>
                  <a:pt x="11780934" y="1685816"/>
                </a:lnTo>
                <a:lnTo>
                  <a:pt x="11780934" y="1619380"/>
                </a:lnTo>
                <a:close/>
                <a:moveTo>
                  <a:pt x="11550196" y="1619380"/>
                </a:moveTo>
                <a:lnTo>
                  <a:pt x="11550196" y="1685816"/>
                </a:lnTo>
                <a:lnTo>
                  <a:pt x="11632154" y="1685816"/>
                </a:lnTo>
                <a:lnTo>
                  <a:pt x="11632154" y="1619380"/>
                </a:lnTo>
                <a:close/>
                <a:moveTo>
                  <a:pt x="11401416" y="1619380"/>
                </a:moveTo>
                <a:lnTo>
                  <a:pt x="11401416" y="1685816"/>
                </a:lnTo>
                <a:lnTo>
                  <a:pt x="11483374" y="1685816"/>
                </a:lnTo>
                <a:lnTo>
                  <a:pt x="11483374" y="1619380"/>
                </a:lnTo>
                <a:close/>
                <a:moveTo>
                  <a:pt x="5150487" y="1612935"/>
                </a:moveTo>
                <a:lnTo>
                  <a:pt x="5150487" y="1712588"/>
                </a:lnTo>
                <a:lnTo>
                  <a:pt x="5208929" y="1712588"/>
                </a:lnTo>
                <a:lnTo>
                  <a:pt x="5208929" y="1612935"/>
                </a:lnTo>
                <a:close/>
                <a:moveTo>
                  <a:pt x="5067695" y="1612935"/>
                </a:moveTo>
                <a:lnTo>
                  <a:pt x="5067695" y="1712588"/>
                </a:lnTo>
                <a:lnTo>
                  <a:pt x="5126136" y="1712588"/>
                </a:lnTo>
                <a:lnTo>
                  <a:pt x="5126136" y="1612935"/>
                </a:lnTo>
                <a:close/>
                <a:moveTo>
                  <a:pt x="4984899" y="1612935"/>
                </a:moveTo>
                <a:lnTo>
                  <a:pt x="4984899" y="1712588"/>
                </a:lnTo>
                <a:lnTo>
                  <a:pt x="5043342" y="1712588"/>
                </a:lnTo>
                <a:lnTo>
                  <a:pt x="5043342" y="1612935"/>
                </a:lnTo>
                <a:close/>
                <a:moveTo>
                  <a:pt x="4902107" y="1612935"/>
                </a:moveTo>
                <a:lnTo>
                  <a:pt x="4902107" y="1712588"/>
                </a:lnTo>
                <a:lnTo>
                  <a:pt x="4960549" y="1712588"/>
                </a:lnTo>
                <a:lnTo>
                  <a:pt x="4960549" y="1612935"/>
                </a:lnTo>
                <a:close/>
                <a:moveTo>
                  <a:pt x="4819315" y="1612935"/>
                </a:moveTo>
                <a:lnTo>
                  <a:pt x="4819315" y="1712588"/>
                </a:lnTo>
                <a:lnTo>
                  <a:pt x="4877755" y="1712588"/>
                </a:lnTo>
                <a:lnTo>
                  <a:pt x="4877755" y="1612935"/>
                </a:lnTo>
                <a:close/>
                <a:moveTo>
                  <a:pt x="8483306" y="1606107"/>
                </a:moveTo>
                <a:cubicBezTo>
                  <a:pt x="8477066" y="1606107"/>
                  <a:pt x="8472009" y="1609865"/>
                  <a:pt x="8472009" y="1614501"/>
                </a:cubicBezTo>
                <a:lnTo>
                  <a:pt x="8472009" y="1648074"/>
                </a:lnTo>
                <a:cubicBezTo>
                  <a:pt x="8472009" y="1652711"/>
                  <a:pt x="8477066" y="1656468"/>
                  <a:pt x="8483306" y="1656468"/>
                </a:cubicBezTo>
                <a:lnTo>
                  <a:pt x="9012984" y="1656468"/>
                </a:lnTo>
                <a:cubicBezTo>
                  <a:pt x="9019224" y="1656468"/>
                  <a:pt x="9024281" y="1652711"/>
                  <a:pt x="9024281" y="1648074"/>
                </a:cubicBezTo>
                <a:lnTo>
                  <a:pt x="9024281" y="1614501"/>
                </a:lnTo>
                <a:cubicBezTo>
                  <a:pt x="9024281" y="1609865"/>
                  <a:pt x="9019224" y="1606107"/>
                  <a:pt x="9012984" y="1606107"/>
                </a:cubicBezTo>
                <a:close/>
                <a:moveTo>
                  <a:pt x="6837698" y="1606107"/>
                </a:moveTo>
                <a:cubicBezTo>
                  <a:pt x="6831459" y="1606107"/>
                  <a:pt x="6826401" y="1609865"/>
                  <a:pt x="6826401" y="1614501"/>
                </a:cubicBezTo>
                <a:lnTo>
                  <a:pt x="6826401" y="1648074"/>
                </a:lnTo>
                <a:cubicBezTo>
                  <a:pt x="6826401" y="1652711"/>
                  <a:pt x="6831459" y="1656468"/>
                  <a:pt x="6837698" y="1656468"/>
                </a:cubicBezTo>
                <a:lnTo>
                  <a:pt x="7367375" y="1656468"/>
                </a:lnTo>
                <a:cubicBezTo>
                  <a:pt x="7373615" y="1656468"/>
                  <a:pt x="7378673" y="1652711"/>
                  <a:pt x="7378673" y="1648074"/>
                </a:cubicBezTo>
                <a:lnTo>
                  <a:pt x="7378673" y="1614501"/>
                </a:lnTo>
                <a:cubicBezTo>
                  <a:pt x="7378673" y="1609865"/>
                  <a:pt x="7373615" y="1606107"/>
                  <a:pt x="7367375" y="1606107"/>
                </a:cubicBezTo>
                <a:close/>
                <a:moveTo>
                  <a:pt x="3824872" y="1606107"/>
                </a:moveTo>
                <a:cubicBezTo>
                  <a:pt x="3818632" y="1606107"/>
                  <a:pt x="3813574" y="1609865"/>
                  <a:pt x="3813574" y="1614501"/>
                </a:cubicBezTo>
                <a:lnTo>
                  <a:pt x="3813574" y="1648074"/>
                </a:lnTo>
                <a:cubicBezTo>
                  <a:pt x="3813574" y="1652711"/>
                  <a:pt x="3818632" y="1656468"/>
                  <a:pt x="3824872" y="1656468"/>
                </a:cubicBezTo>
                <a:lnTo>
                  <a:pt x="4354548" y="1656468"/>
                </a:lnTo>
                <a:cubicBezTo>
                  <a:pt x="4360787" y="1656468"/>
                  <a:pt x="4365844" y="1652711"/>
                  <a:pt x="4365844" y="1648074"/>
                </a:cubicBezTo>
                <a:lnTo>
                  <a:pt x="4365844" y="1614501"/>
                </a:lnTo>
                <a:cubicBezTo>
                  <a:pt x="4365844" y="1609865"/>
                  <a:pt x="4360787" y="1606107"/>
                  <a:pt x="4354548" y="1606107"/>
                </a:cubicBezTo>
                <a:close/>
                <a:moveTo>
                  <a:pt x="11934127" y="1596549"/>
                </a:moveTo>
                <a:lnTo>
                  <a:pt x="11934127" y="1669383"/>
                </a:lnTo>
                <a:lnTo>
                  <a:pt x="11971383" y="1669383"/>
                </a:lnTo>
                <a:lnTo>
                  <a:pt x="11971383" y="1596549"/>
                </a:lnTo>
                <a:close/>
                <a:moveTo>
                  <a:pt x="6516272" y="1596549"/>
                </a:moveTo>
                <a:lnTo>
                  <a:pt x="6516272" y="1669383"/>
                </a:lnTo>
                <a:lnTo>
                  <a:pt x="6553500" y="1669383"/>
                </a:lnTo>
                <a:lnTo>
                  <a:pt x="6553500" y="1596549"/>
                </a:lnTo>
                <a:close/>
                <a:moveTo>
                  <a:pt x="5882234" y="1596549"/>
                </a:moveTo>
                <a:lnTo>
                  <a:pt x="5882234" y="1669383"/>
                </a:lnTo>
                <a:lnTo>
                  <a:pt x="5919464" y="1669383"/>
                </a:lnTo>
                <a:lnTo>
                  <a:pt x="5919464" y="1596549"/>
                </a:lnTo>
                <a:close/>
                <a:moveTo>
                  <a:pt x="4670222" y="1596549"/>
                </a:moveTo>
                <a:lnTo>
                  <a:pt x="4670222" y="1669383"/>
                </a:lnTo>
                <a:lnTo>
                  <a:pt x="4714551" y="1669383"/>
                </a:lnTo>
                <a:lnTo>
                  <a:pt x="4714551" y="1596549"/>
                </a:lnTo>
                <a:close/>
                <a:moveTo>
                  <a:pt x="1991575" y="1594160"/>
                </a:moveTo>
                <a:cubicBezTo>
                  <a:pt x="1958962" y="1594160"/>
                  <a:pt x="1932523" y="1613804"/>
                  <a:pt x="1932523" y="1638036"/>
                </a:cubicBezTo>
                <a:cubicBezTo>
                  <a:pt x="1932523" y="1662267"/>
                  <a:pt x="1958962" y="1681910"/>
                  <a:pt x="1991575" y="1681910"/>
                </a:cubicBezTo>
                <a:cubicBezTo>
                  <a:pt x="2024189" y="1681910"/>
                  <a:pt x="2050628" y="1662267"/>
                  <a:pt x="2050628" y="1638036"/>
                </a:cubicBezTo>
                <a:cubicBezTo>
                  <a:pt x="2050628" y="1613804"/>
                  <a:pt x="2024189" y="1594160"/>
                  <a:pt x="1991575" y="1594160"/>
                </a:cubicBezTo>
                <a:close/>
                <a:moveTo>
                  <a:pt x="1833294" y="1594160"/>
                </a:moveTo>
                <a:cubicBezTo>
                  <a:pt x="1800680" y="1594160"/>
                  <a:pt x="1774242" y="1613804"/>
                  <a:pt x="1774242" y="1638036"/>
                </a:cubicBezTo>
                <a:cubicBezTo>
                  <a:pt x="1774242" y="1662267"/>
                  <a:pt x="1800680" y="1681910"/>
                  <a:pt x="1833294" y="1681910"/>
                </a:cubicBezTo>
                <a:cubicBezTo>
                  <a:pt x="1865907" y="1681910"/>
                  <a:pt x="1892346" y="1662267"/>
                  <a:pt x="1892346" y="1638036"/>
                </a:cubicBezTo>
                <a:cubicBezTo>
                  <a:pt x="1892346" y="1613804"/>
                  <a:pt x="1865907" y="1594160"/>
                  <a:pt x="1833294" y="1594160"/>
                </a:cubicBezTo>
                <a:close/>
                <a:moveTo>
                  <a:pt x="1675013" y="1594160"/>
                </a:moveTo>
                <a:cubicBezTo>
                  <a:pt x="1642399" y="1594160"/>
                  <a:pt x="1615960" y="1613804"/>
                  <a:pt x="1615960" y="1638036"/>
                </a:cubicBezTo>
                <a:cubicBezTo>
                  <a:pt x="1615960" y="1662267"/>
                  <a:pt x="1642399" y="1681910"/>
                  <a:pt x="1675013" y="1681910"/>
                </a:cubicBezTo>
                <a:cubicBezTo>
                  <a:pt x="1707626" y="1681910"/>
                  <a:pt x="1734065" y="1662267"/>
                  <a:pt x="1734065" y="1638036"/>
                </a:cubicBezTo>
                <a:cubicBezTo>
                  <a:pt x="1734065" y="1613804"/>
                  <a:pt x="1707626" y="1594160"/>
                  <a:pt x="1675013" y="1594160"/>
                </a:cubicBezTo>
                <a:close/>
                <a:moveTo>
                  <a:pt x="6351644" y="1591139"/>
                </a:moveTo>
                <a:lnTo>
                  <a:pt x="6351644" y="1690792"/>
                </a:lnTo>
                <a:lnTo>
                  <a:pt x="6410085" y="1690792"/>
                </a:lnTo>
                <a:lnTo>
                  <a:pt x="6410085" y="1591139"/>
                </a:lnTo>
                <a:close/>
                <a:moveTo>
                  <a:pt x="6268849" y="1591139"/>
                </a:moveTo>
                <a:lnTo>
                  <a:pt x="6268849" y="1690792"/>
                </a:lnTo>
                <a:lnTo>
                  <a:pt x="6327291" y="1690792"/>
                </a:lnTo>
                <a:lnTo>
                  <a:pt x="6327291" y="1591139"/>
                </a:lnTo>
                <a:close/>
                <a:moveTo>
                  <a:pt x="6186056" y="1591139"/>
                </a:moveTo>
                <a:lnTo>
                  <a:pt x="6186056" y="1690792"/>
                </a:lnTo>
                <a:lnTo>
                  <a:pt x="6244498" y="1690792"/>
                </a:lnTo>
                <a:lnTo>
                  <a:pt x="6244498" y="1591139"/>
                </a:lnTo>
                <a:close/>
                <a:moveTo>
                  <a:pt x="6103264" y="1591139"/>
                </a:moveTo>
                <a:lnTo>
                  <a:pt x="6103264" y="1690792"/>
                </a:lnTo>
                <a:lnTo>
                  <a:pt x="6161704" y="1690792"/>
                </a:lnTo>
                <a:lnTo>
                  <a:pt x="6161704" y="1591139"/>
                </a:lnTo>
                <a:close/>
                <a:moveTo>
                  <a:pt x="6020469" y="1591139"/>
                </a:moveTo>
                <a:lnTo>
                  <a:pt x="6020469" y="1690792"/>
                </a:lnTo>
                <a:lnTo>
                  <a:pt x="6078911" y="1690792"/>
                </a:lnTo>
                <a:lnTo>
                  <a:pt x="6078911" y="1591139"/>
                </a:lnTo>
                <a:close/>
                <a:moveTo>
                  <a:pt x="9284775" y="1581365"/>
                </a:moveTo>
                <a:lnTo>
                  <a:pt x="9284775" y="1642140"/>
                </a:lnTo>
                <a:lnTo>
                  <a:pt x="9688442" y="1642140"/>
                </a:lnTo>
                <a:lnTo>
                  <a:pt x="9688442" y="1581365"/>
                </a:lnTo>
                <a:close/>
                <a:moveTo>
                  <a:pt x="9100450" y="1581365"/>
                </a:moveTo>
                <a:lnTo>
                  <a:pt x="9100450" y="1642140"/>
                </a:lnTo>
                <a:lnTo>
                  <a:pt x="9240798" y="1642140"/>
                </a:lnTo>
                <a:lnTo>
                  <a:pt x="9240798" y="1581365"/>
                </a:lnTo>
                <a:close/>
                <a:moveTo>
                  <a:pt x="2453541" y="1581365"/>
                </a:moveTo>
                <a:lnTo>
                  <a:pt x="2453541" y="1642140"/>
                </a:lnTo>
                <a:lnTo>
                  <a:pt x="3024257" y="1642140"/>
                </a:lnTo>
                <a:lnTo>
                  <a:pt x="3024257" y="1581365"/>
                </a:lnTo>
                <a:close/>
                <a:moveTo>
                  <a:pt x="2192935" y="1581365"/>
                </a:moveTo>
                <a:lnTo>
                  <a:pt x="2192935" y="1642140"/>
                </a:lnTo>
                <a:lnTo>
                  <a:pt x="2391362" y="1642140"/>
                </a:lnTo>
                <a:lnTo>
                  <a:pt x="2391362" y="1581365"/>
                </a:lnTo>
                <a:close/>
                <a:moveTo>
                  <a:pt x="1564955" y="1541115"/>
                </a:moveTo>
                <a:lnTo>
                  <a:pt x="2117227" y="1541115"/>
                </a:lnTo>
                <a:lnTo>
                  <a:pt x="2117227" y="1714630"/>
                </a:lnTo>
                <a:lnTo>
                  <a:pt x="1564955" y="1714630"/>
                </a:lnTo>
                <a:close/>
                <a:moveTo>
                  <a:pt x="8483306" y="1504612"/>
                </a:moveTo>
                <a:cubicBezTo>
                  <a:pt x="8477066" y="1504612"/>
                  <a:pt x="8472009" y="1508370"/>
                  <a:pt x="8472009" y="1513006"/>
                </a:cubicBezTo>
                <a:lnTo>
                  <a:pt x="8472009" y="1546580"/>
                </a:lnTo>
                <a:cubicBezTo>
                  <a:pt x="8472009" y="1551216"/>
                  <a:pt x="8477066" y="1554974"/>
                  <a:pt x="8483306" y="1554974"/>
                </a:cubicBezTo>
                <a:lnTo>
                  <a:pt x="9012984" y="1554974"/>
                </a:lnTo>
                <a:cubicBezTo>
                  <a:pt x="9019224" y="1554974"/>
                  <a:pt x="9024281" y="1551216"/>
                  <a:pt x="9024281" y="1546580"/>
                </a:cubicBezTo>
                <a:lnTo>
                  <a:pt x="9024281" y="1513006"/>
                </a:lnTo>
                <a:cubicBezTo>
                  <a:pt x="9024281" y="1508370"/>
                  <a:pt x="9019224" y="1504612"/>
                  <a:pt x="9012984" y="1504612"/>
                </a:cubicBezTo>
                <a:close/>
                <a:moveTo>
                  <a:pt x="6837698" y="1504612"/>
                </a:moveTo>
                <a:cubicBezTo>
                  <a:pt x="6831459" y="1504612"/>
                  <a:pt x="6826401" y="1508370"/>
                  <a:pt x="6826401" y="1513006"/>
                </a:cubicBezTo>
                <a:lnTo>
                  <a:pt x="6826401" y="1546580"/>
                </a:lnTo>
                <a:cubicBezTo>
                  <a:pt x="6826401" y="1551216"/>
                  <a:pt x="6831459" y="1554974"/>
                  <a:pt x="6837698" y="1554974"/>
                </a:cubicBezTo>
                <a:lnTo>
                  <a:pt x="7367375" y="1554974"/>
                </a:lnTo>
                <a:cubicBezTo>
                  <a:pt x="7373615" y="1554974"/>
                  <a:pt x="7378673" y="1551216"/>
                  <a:pt x="7378673" y="1546580"/>
                </a:cubicBezTo>
                <a:lnTo>
                  <a:pt x="7378673" y="1513006"/>
                </a:lnTo>
                <a:cubicBezTo>
                  <a:pt x="7378673" y="1508370"/>
                  <a:pt x="7373615" y="1504612"/>
                  <a:pt x="7367375" y="1504612"/>
                </a:cubicBezTo>
                <a:close/>
                <a:moveTo>
                  <a:pt x="3824872" y="1504612"/>
                </a:moveTo>
                <a:cubicBezTo>
                  <a:pt x="3818632" y="1504612"/>
                  <a:pt x="3813574" y="1508370"/>
                  <a:pt x="3813574" y="1513006"/>
                </a:cubicBezTo>
                <a:lnTo>
                  <a:pt x="3813574" y="1546580"/>
                </a:lnTo>
                <a:cubicBezTo>
                  <a:pt x="3813574" y="1551216"/>
                  <a:pt x="3818632" y="1554974"/>
                  <a:pt x="3824872" y="1554974"/>
                </a:cubicBezTo>
                <a:lnTo>
                  <a:pt x="4354548" y="1554974"/>
                </a:lnTo>
                <a:cubicBezTo>
                  <a:pt x="4360787" y="1554974"/>
                  <a:pt x="4365844" y="1551216"/>
                  <a:pt x="4365844" y="1546580"/>
                </a:cubicBezTo>
                <a:lnTo>
                  <a:pt x="4365844" y="1513006"/>
                </a:lnTo>
                <a:cubicBezTo>
                  <a:pt x="4365844" y="1508370"/>
                  <a:pt x="4360787" y="1504612"/>
                  <a:pt x="4354548" y="1504612"/>
                </a:cubicBezTo>
                <a:close/>
                <a:moveTo>
                  <a:pt x="7456345" y="1493177"/>
                </a:moveTo>
                <a:cubicBezTo>
                  <a:pt x="7448473" y="1493177"/>
                  <a:pt x="7442092" y="1497918"/>
                  <a:pt x="7442092" y="1503767"/>
                </a:cubicBezTo>
                <a:lnTo>
                  <a:pt x="7442092" y="1546124"/>
                </a:lnTo>
                <a:cubicBezTo>
                  <a:pt x="7442092" y="1551973"/>
                  <a:pt x="7448473" y="1556714"/>
                  <a:pt x="7456345" y="1556714"/>
                </a:cubicBezTo>
                <a:lnTo>
                  <a:pt x="7824762" y="1556714"/>
                </a:lnTo>
                <a:cubicBezTo>
                  <a:pt x="7832633" y="1556714"/>
                  <a:pt x="7839015" y="1551973"/>
                  <a:pt x="7839015" y="1546124"/>
                </a:cubicBezTo>
                <a:lnTo>
                  <a:pt x="7839015" y="1503767"/>
                </a:lnTo>
                <a:cubicBezTo>
                  <a:pt x="7839015" y="1497918"/>
                  <a:pt x="7832633" y="1493177"/>
                  <a:pt x="7824762" y="1493177"/>
                </a:cubicBezTo>
                <a:close/>
                <a:moveTo>
                  <a:pt x="11142869" y="1489394"/>
                </a:moveTo>
                <a:lnTo>
                  <a:pt x="11142869" y="1613019"/>
                </a:lnTo>
                <a:lnTo>
                  <a:pt x="11228389" y="1613019"/>
                </a:lnTo>
                <a:lnTo>
                  <a:pt x="11228389" y="1489394"/>
                </a:lnTo>
                <a:close/>
                <a:moveTo>
                  <a:pt x="11001633" y="1489394"/>
                </a:moveTo>
                <a:lnTo>
                  <a:pt x="11001633" y="1613019"/>
                </a:lnTo>
                <a:lnTo>
                  <a:pt x="11087153" y="1613019"/>
                </a:lnTo>
                <a:lnTo>
                  <a:pt x="11087153" y="1489394"/>
                </a:lnTo>
                <a:close/>
                <a:moveTo>
                  <a:pt x="10860302" y="1489394"/>
                </a:moveTo>
                <a:lnTo>
                  <a:pt x="10860302" y="1613019"/>
                </a:lnTo>
                <a:lnTo>
                  <a:pt x="10945822" y="1613019"/>
                </a:lnTo>
                <a:lnTo>
                  <a:pt x="10945822" y="1489394"/>
                </a:lnTo>
                <a:close/>
                <a:moveTo>
                  <a:pt x="10715106" y="1489394"/>
                </a:moveTo>
                <a:lnTo>
                  <a:pt x="10715106" y="1613019"/>
                </a:lnTo>
                <a:lnTo>
                  <a:pt x="10800626" y="1613019"/>
                </a:lnTo>
                <a:lnTo>
                  <a:pt x="10800626" y="1489394"/>
                </a:lnTo>
                <a:close/>
                <a:moveTo>
                  <a:pt x="10569911" y="1489394"/>
                </a:moveTo>
                <a:lnTo>
                  <a:pt x="10569911" y="1613019"/>
                </a:lnTo>
                <a:lnTo>
                  <a:pt x="10655431" y="1613019"/>
                </a:lnTo>
                <a:lnTo>
                  <a:pt x="10655431" y="1489394"/>
                </a:lnTo>
                <a:close/>
                <a:moveTo>
                  <a:pt x="10424717" y="1489394"/>
                </a:moveTo>
                <a:lnTo>
                  <a:pt x="10424717" y="1613019"/>
                </a:lnTo>
                <a:lnTo>
                  <a:pt x="10510237" y="1613019"/>
                </a:lnTo>
                <a:lnTo>
                  <a:pt x="10510237" y="1489394"/>
                </a:lnTo>
                <a:close/>
                <a:moveTo>
                  <a:pt x="10279523" y="1489394"/>
                </a:moveTo>
                <a:lnTo>
                  <a:pt x="10279523" y="1613019"/>
                </a:lnTo>
                <a:lnTo>
                  <a:pt x="10365043" y="1613019"/>
                </a:lnTo>
                <a:lnTo>
                  <a:pt x="10365043" y="1489394"/>
                </a:lnTo>
                <a:close/>
                <a:moveTo>
                  <a:pt x="10134328" y="1489394"/>
                </a:moveTo>
                <a:lnTo>
                  <a:pt x="10134328" y="1613019"/>
                </a:lnTo>
                <a:lnTo>
                  <a:pt x="10219847" y="1613019"/>
                </a:lnTo>
                <a:lnTo>
                  <a:pt x="10219847" y="1489394"/>
                </a:lnTo>
                <a:close/>
                <a:moveTo>
                  <a:pt x="9989134" y="1489394"/>
                </a:moveTo>
                <a:lnTo>
                  <a:pt x="9989134" y="1613019"/>
                </a:lnTo>
                <a:lnTo>
                  <a:pt x="10074653" y="1613019"/>
                </a:lnTo>
                <a:lnTo>
                  <a:pt x="10074653" y="1489394"/>
                </a:lnTo>
                <a:close/>
                <a:moveTo>
                  <a:pt x="1384659" y="1489394"/>
                </a:moveTo>
                <a:lnTo>
                  <a:pt x="1384659" y="1613019"/>
                </a:lnTo>
                <a:lnTo>
                  <a:pt x="1470179" y="1613019"/>
                </a:lnTo>
                <a:lnTo>
                  <a:pt x="1470179" y="1489394"/>
                </a:lnTo>
                <a:close/>
                <a:moveTo>
                  <a:pt x="1243423" y="1489394"/>
                </a:moveTo>
                <a:lnTo>
                  <a:pt x="1243423" y="1613019"/>
                </a:lnTo>
                <a:lnTo>
                  <a:pt x="1328943" y="1613019"/>
                </a:lnTo>
                <a:lnTo>
                  <a:pt x="1328943" y="1489394"/>
                </a:lnTo>
                <a:close/>
                <a:moveTo>
                  <a:pt x="1102092" y="1489394"/>
                </a:moveTo>
                <a:lnTo>
                  <a:pt x="1102092" y="1613019"/>
                </a:lnTo>
                <a:lnTo>
                  <a:pt x="1187612" y="1613019"/>
                </a:lnTo>
                <a:lnTo>
                  <a:pt x="1187612" y="1489394"/>
                </a:lnTo>
                <a:close/>
                <a:moveTo>
                  <a:pt x="956897" y="1489394"/>
                </a:moveTo>
                <a:lnTo>
                  <a:pt x="956897" y="1613019"/>
                </a:lnTo>
                <a:lnTo>
                  <a:pt x="1042417" y="1613019"/>
                </a:lnTo>
                <a:lnTo>
                  <a:pt x="1042417" y="1489394"/>
                </a:lnTo>
                <a:close/>
                <a:moveTo>
                  <a:pt x="811701" y="1489394"/>
                </a:moveTo>
                <a:lnTo>
                  <a:pt x="811701" y="1613019"/>
                </a:lnTo>
                <a:lnTo>
                  <a:pt x="897221" y="1613019"/>
                </a:lnTo>
                <a:lnTo>
                  <a:pt x="897221" y="1489394"/>
                </a:lnTo>
                <a:close/>
                <a:moveTo>
                  <a:pt x="666508" y="1489394"/>
                </a:moveTo>
                <a:lnTo>
                  <a:pt x="666508" y="1613019"/>
                </a:lnTo>
                <a:lnTo>
                  <a:pt x="752027" y="1613019"/>
                </a:lnTo>
                <a:lnTo>
                  <a:pt x="752027" y="1489394"/>
                </a:lnTo>
                <a:close/>
                <a:moveTo>
                  <a:pt x="521314" y="1489394"/>
                </a:moveTo>
                <a:lnTo>
                  <a:pt x="521314" y="1613019"/>
                </a:lnTo>
                <a:lnTo>
                  <a:pt x="606833" y="1613019"/>
                </a:lnTo>
                <a:lnTo>
                  <a:pt x="606833" y="1489394"/>
                </a:lnTo>
                <a:close/>
                <a:moveTo>
                  <a:pt x="376120" y="1489394"/>
                </a:moveTo>
                <a:lnTo>
                  <a:pt x="376120" y="1613019"/>
                </a:lnTo>
                <a:lnTo>
                  <a:pt x="461639" y="1613019"/>
                </a:lnTo>
                <a:lnTo>
                  <a:pt x="461639" y="1489394"/>
                </a:lnTo>
                <a:close/>
                <a:moveTo>
                  <a:pt x="230926" y="1489394"/>
                </a:moveTo>
                <a:lnTo>
                  <a:pt x="230926" y="1613019"/>
                </a:lnTo>
                <a:lnTo>
                  <a:pt x="316446" y="1613019"/>
                </a:lnTo>
                <a:lnTo>
                  <a:pt x="316446" y="1489394"/>
                </a:lnTo>
                <a:close/>
                <a:moveTo>
                  <a:pt x="11934127" y="1482305"/>
                </a:moveTo>
                <a:lnTo>
                  <a:pt x="11934127" y="1555140"/>
                </a:lnTo>
                <a:lnTo>
                  <a:pt x="11971383" y="1555140"/>
                </a:lnTo>
                <a:lnTo>
                  <a:pt x="11971383" y="1482305"/>
                </a:lnTo>
                <a:close/>
                <a:moveTo>
                  <a:pt x="6516272" y="1482305"/>
                </a:moveTo>
                <a:lnTo>
                  <a:pt x="6516272" y="1555140"/>
                </a:lnTo>
                <a:lnTo>
                  <a:pt x="6553500" y="1555140"/>
                </a:lnTo>
                <a:lnTo>
                  <a:pt x="6553500" y="1482305"/>
                </a:lnTo>
                <a:close/>
                <a:moveTo>
                  <a:pt x="5882234" y="1482305"/>
                </a:moveTo>
                <a:lnTo>
                  <a:pt x="5882234" y="1555140"/>
                </a:lnTo>
                <a:lnTo>
                  <a:pt x="5919464" y="1555140"/>
                </a:lnTo>
                <a:lnTo>
                  <a:pt x="5919464" y="1482305"/>
                </a:lnTo>
                <a:close/>
                <a:moveTo>
                  <a:pt x="4670222" y="1482305"/>
                </a:moveTo>
                <a:lnTo>
                  <a:pt x="4670222" y="1555140"/>
                </a:lnTo>
                <a:lnTo>
                  <a:pt x="4714551" y="1555140"/>
                </a:lnTo>
                <a:lnTo>
                  <a:pt x="4714551" y="1482305"/>
                </a:lnTo>
                <a:close/>
                <a:moveTo>
                  <a:pt x="9284775" y="1479419"/>
                </a:moveTo>
                <a:lnTo>
                  <a:pt x="9284775" y="1540194"/>
                </a:lnTo>
                <a:lnTo>
                  <a:pt x="9688442" y="1540194"/>
                </a:lnTo>
                <a:lnTo>
                  <a:pt x="9688442" y="1479419"/>
                </a:lnTo>
                <a:close/>
                <a:moveTo>
                  <a:pt x="9100450" y="1479419"/>
                </a:moveTo>
                <a:lnTo>
                  <a:pt x="9100450" y="1540194"/>
                </a:lnTo>
                <a:lnTo>
                  <a:pt x="9240798" y="1540194"/>
                </a:lnTo>
                <a:lnTo>
                  <a:pt x="9240798" y="1479419"/>
                </a:lnTo>
                <a:close/>
                <a:moveTo>
                  <a:pt x="2453541" y="1479419"/>
                </a:moveTo>
                <a:lnTo>
                  <a:pt x="2453541" y="1540194"/>
                </a:lnTo>
                <a:lnTo>
                  <a:pt x="3024257" y="1540194"/>
                </a:lnTo>
                <a:lnTo>
                  <a:pt x="3024257" y="1479419"/>
                </a:lnTo>
                <a:close/>
                <a:moveTo>
                  <a:pt x="2192935" y="1479419"/>
                </a:moveTo>
                <a:lnTo>
                  <a:pt x="2192935" y="1540194"/>
                </a:lnTo>
                <a:lnTo>
                  <a:pt x="2391362" y="1540194"/>
                </a:lnTo>
                <a:lnTo>
                  <a:pt x="2391362" y="1479419"/>
                </a:lnTo>
                <a:close/>
                <a:moveTo>
                  <a:pt x="6351644" y="1459116"/>
                </a:moveTo>
                <a:lnTo>
                  <a:pt x="6351644" y="1558770"/>
                </a:lnTo>
                <a:lnTo>
                  <a:pt x="6410085" y="1558770"/>
                </a:lnTo>
                <a:lnTo>
                  <a:pt x="6410085" y="1459116"/>
                </a:lnTo>
                <a:close/>
                <a:moveTo>
                  <a:pt x="6268849" y="1459116"/>
                </a:moveTo>
                <a:lnTo>
                  <a:pt x="6268849" y="1558770"/>
                </a:lnTo>
                <a:lnTo>
                  <a:pt x="6327291" y="1558770"/>
                </a:lnTo>
                <a:lnTo>
                  <a:pt x="6327291" y="1459116"/>
                </a:lnTo>
                <a:close/>
                <a:moveTo>
                  <a:pt x="6186056" y="1459116"/>
                </a:moveTo>
                <a:lnTo>
                  <a:pt x="6186056" y="1558770"/>
                </a:lnTo>
                <a:lnTo>
                  <a:pt x="6244498" y="1558770"/>
                </a:lnTo>
                <a:lnTo>
                  <a:pt x="6244498" y="1459116"/>
                </a:lnTo>
                <a:close/>
                <a:moveTo>
                  <a:pt x="6103264" y="1459116"/>
                </a:moveTo>
                <a:lnTo>
                  <a:pt x="6103264" y="1558770"/>
                </a:lnTo>
                <a:lnTo>
                  <a:pt x="6161704" y="1558770"/>
                </a:lnTo>
                <a:lnTo>
                  <a:pt x="6161704" y="1459116"/>
                </a:lnTo>
                <a:close/>
                <a:moveTo>
                  <a:pt x="6020469" y="1459116"/>
                </a:moveTo>
                <a:lnTo>
                  <a:pt x="6020469" y="1558770"/>
                </a:lnTo>
                <a:lnTo>
                  <a:pt x="6078911" y="1558770"/>
                </a:lnTo>
                <a:lnTo>
                  <a:pt x="6078911" y="1459116"/>
                </a:lnTo>
                <a:close/>
                <a:moveTo>
                  <a:pt x="4600395" y="1427829"/>
                </a:moveTo>
                <a:lnTo>
                  <a:pt x="4784381" y="1427829"/>
                </a:lnTo>
                <a:lnTo>
                  <a:pt x="4784381" y="1557198"/>
                </a:lnTo>
                <a:lnTo>
                  <a:pt x="5673219" y="1557198"/>
                </a:lnTo>
                <a:lnTo>
                  <a:pt x="5673219" y="1694308"/>
                </a:lnTo>
                <a:lnTo>
                  <a:pt x="5823588" y="1694308"/>
                </a:lnTo>
                <a:lnTo>
                  <a:pt x="5823588" y="1427829"/>
                </a:lnTo>
                <a:lnTo>
                  <a:pt x="5978112" y="1427829"/>
                </a:lnTo>
                <a:lnTo>
                  <a:pt x="5978112" y="1694308"/>
                </a:lnTo>
                <a:lnTo>
                  <a:pt x="5981752" y="1694308"/>
                </a:lnTo>
                <a:lnTo>
                  <a:pt x="5981752" y="2070165"/>
                </a:lnTo>
                <a:lnTo>
                  <a:pt x="5624365" y="2070165"/>
                </a:lnTo>
                <a:lnTo>
                  <a:pt x="5624365" y="2025343"/>
                </a:lnTo>
                <a:lnTo>
                  <a:pt x="5565925" y="2025343"/>
                </a:lnTo>
                <a:lnTo>
                  <a:pt x="5565925" y="2070165"/>
                </a:lnTo>
                <a:lnTo>
                  <a:pt x="5541572" y="2070165"/>
                </a:lnTo>
                <a:lnTo>
                  <a:pt x="5541572" y="2025343"/>
                </a:lnTo>
                <a:lnTo>
                  <a:pt x="5483131" y="2025343"/>
                </a:lnTo>
                <a:lnTo>
                  <a:pt x="5483131" y="2070165"/>
                </a:lnTo>
                <a:lnTo>
                  <a:pt x="5458778" y="2070165"/>
                </a:lnTo>
                <a:lnTo>
                  <a:pt x="5458778" y="2025343"/>
                </a:lnTo>
                <a:lnTo>
                  <a:pt x="5400338" y="2025343"/>
                </a:lnTo>
                <a:lnTo>
                  <a:pt x="5400338" y="2070165"/>
                </a:lnTo>
                <a:lnTo>
                  <a:pt x="5375987" y="2070165"/>
                </a:lnTo>
                <a:lnTo>
                  <a:pt x="5375987" y="2025343"/>
                </a:lnTo>
                <a:lnTo>
                  <a:pt x="5317545" y="2025343"/>
                </a:lnTo>
                <a:lnTo>
                  <a:pt x="5317545" y="2070165"/>
                </a:lnTo>
                <a:lnTo>
                  <a:pt x="5293192" y="2070165"/>
                </a:lnTo>
                <a:lnTo>
                  <a:pt x="5293192" y="2025343"/>
                </a:lnTo>
                <a:lnTo>
                  <a:pt x="5234751" y="2025343"/>
                </a:lnTo>
                <a:lnTo>
                  <a:pt x="5234751" y="2070165"/>
                </a:lnTo>
                <a:lnTo>
                  <a:pt x="4412075" y="2070165"/>
                </a:lnTo>
                <a:lnTo>
                  <a:pt x="4412075" y="1694308"/>
                </a:lnTo>
                <a:lnTo>
                  <a:pt x="4600395" y="1694308"/>
                </a:lnTo>
                <a:close/>
                <a:moveTo>
                  <a:pt x="8483306" y="1403117"/>
                </a:moveTo>
                <a:cubicBezTo>
                  <a:pt x="8477066" y="1403117"/>
                  <a:pt x="8472009" y="1406875"/>
                  <a:pt x="8472009" y="1411511"/>
                </a:cubicBezTo>
                <a:lnTo>
                  <a:pt x="8472009" y="1445085"/>
                </a:lnTo>
                <a:cubicBezTo>
                  <a:pt x="8472009" y="1449721"/>
                  <a:pt x="8477066" y="1453479"/>
                  <a:pt x="8483306" y="1453479"/>
                </a:cubicBezTo>
                <a:lnTo>
                  <a:pt x="9012984" y="1453479"/>
                </a:lnTo>
                <a:cubicBezTo>
                  <a:pt x="9019224" y="1453479"/>
                  <a:pt x="9024281" y="1449721"/>
                  <a:pt x="9024281" y="1445085"/>
                </a:cubicBezTo>
                <a:lnTo>
                  <a:pt x="9024281" y="1411511"/>
                </a:lnTo>
                <a:cubicBezTo>
                  <a:pt x="9024281" y="1406875"/>
                  <a:pt x="9019224" y="1403117"/>
                  <a:pt x="9012984" y="1403117"/>
                </a:cubicBezTo>
                <a:close/>
                <a:moveTo>
                  <a:pt x="6837698" y="1403117"/>
                </a:moveTo>
                <a:cubicBezTo>
                  <a:pt x="6831459" y="1403117"/>
                  <a:pt x="6826401" y="1406875"/>
                  <a:pt x="6826401" y="1411511"/>
                </a:cubicBezTo>
                <a:lnTo>
                  <a:pt x="6826401" y="1445085"/>
                </a:lnTo>
                <a:cubicBezTo>
                  <a:pt x="6826401" y="1449721"/>
                  <a:pt x="6831459" y="1453479"/>
                  <a:pt x="6837698" y="1453479"/>
                </a:cubicBezTo>
                <a:lnTo>
                  <a:pt x="7367375" y="1453479"/>
                </a:lnTo>
                <a:cubicBezTo>
                  <a:pt x="7373615" y="1453479"/>
                  <a:pt x="7378673" y="1449721"/>
                  <a:pt x="7378673" y="1445085"/>
                </a:cubicBezTo>
                <a:lnTo>
                  <a:pt x="7378673" y="1411511"/>
                </a:lnTo>
                <a:cubicBezTo>
                  <a:pt x="7378673" y="1406875"/>
                  <a:pt x="7373615" y="1403117"/>
                  <a:pt x="7367375" y="1403117"/>
                </a:cubicBezTo>
                <a:close/>
                <a:moveTo>
                  <a:pt x="3824872" y="1403117"/>
                </a:moveTo>
                <a:cubicBezTo>
                  <a:pt x="3818632" y="1403117"/>
                  <a:pt x="3813574" y="1406875"/>
                  <a:pt x="3813574" y="1411511"/>
                </a:cubicBezTo>
                <a:lnTo>
                  <a:pt x="3813574" y="1445085"/>
                </a:lnTo>
                <a:cubicBezTo>
                  <a:pt x="3813574" y="1449721"/>
                  <a:pt x="3818632" y="1453479"/>
                  <a:pt x="3824872" y="1453479"/>
                </a:cubicBezTo>
                <a:lnTo>
                  <a:pt x="4354548" y="1453479"/>
                </a:lnTo>
                <a:cubicBezTo>
                  <a:pt x="4360787" y="1453479"/>
                  <a:pt x="4365844" y="1449721"/>
                  <a:pt x="4365844" y="1445085"/>
                </a:cubicBezTo>
                <a:lnTo>
                  <a:pt x="4365844" y="1411511"/>
                </a:lnTo>
                <a:cubicBezTo>
                  <a:pt x="4365844" y="1406875"/>
                  <a:pt x="4360787" y="1403117"/>
                  <a:pt x="4354548" y="1403117"/>
                </a:cubicBezTo>
                <a:close/>
                <a:moveTo>
                  <a:pt x="7456345" y="1365127"/>
                </a:moveTo>
                <a:cubicBezTo>
                  <a:pt x="7448473" y="1365127"/>
                  <a:pt x="7442092" y="1369869"/>
                  <a:pt x="7442092" y="1375717"/>
                </a:cubicBezTo>
                <a:lnTo>
                  <a:pt x="7442092" y="1418075"/>
                </a:lnTo>
                <a:cubicBezTo>
                  <a:pt x="7442092" y="1423923"/>
                  <a:pt x="7448473" y="1428665"/>
                  <a:pt x="7456345" y="1428665"/>
                </a:cubicBezTo>
                <a:lnTo>
                  <a:pt x="7824762" y="1428665"/>
                </a:lnTo>
                <a:cubicBezTo>
                  <a:pt x="7832633" y="1428665"/>
                  <a:pt x="7839015" y="1423923"/>
                  <a:pt x="7839015" y="1418075"/>
                </a:cubicBezTo>
                <a:lnTo>
                  <a:pt x="7839015" y="1375717"/>
                </a:lnTo>
                <a:cubicBezTo>
                  <a:pt x="7839015" y="1369869"/>
                  <a:pt x="7832633" y="1365127"/>
                  <a:pt x="7824762" y="1365127"/>
                </a:cubicBezTo>
                <a:close/>
                <a:moveTo>
                  <a:pt x="11533813" y="1355097"/>
                </a:moveTo>
                <a:lnTo>
                  <a:pt x="11671866" y="1355097"/>
                </a:lnTo>
                <a:lnTo>
                  <a:pt x="11671866" y="1402177"/>
                </a:lnTo>
                <a:lnTo>
                  <a:pt x="11744399" y="1402177"/>
                </a:lnTo>
                <a:lnTo>
                  <a:pt x="11744399" y="1442608"/>
                </a:lnTo>
                <a:lnTo>
                  <a:pt x="11841346" y="1442608"/>
                </a:lnTo>
                <a:lnTo>
                  <a:pt x="11841346" y="1481969"/>
                </a:lnTo>
                <a:lnTo>
                  <a:pt x="11875437" y="1481969"/>
                </a:lnTo>
                <a:lnTo>
                  <a:pt x="11875437" y="1427829"/>
                </a:lnTo>
                <a:lnTo>
                  <a:pt x="12030075" y="1427829"/>
                </a:lnTo>
                <a:lnTo>
                  <a:pt x="12030075" y="1694308"/>
                </a:lnTo>
                <a:lnTo>
                  <a:pt x="12191999" y="1694308"/>
                </a:lnTo>
                <a:lnTo>
                  <a:pt x="12191999" y="2070165"/>
                </a:lnTo>
                <a:lnTo>
                  <a:pt x="11780934" y="2070165"/>
                </a:lnTo>
                <a:lnTo>
                  <a:pt x="11780934" y="2018501"/>
                </a:lnTo>
                <a:lnTo>
                  <a:pt x="11698976" y="2018501"/>
                </a:lnTo>
                <a:lnTo>
                  <a:pt x="11698976" y="2070165"/>
                </a:lnTo>
                <a:lnTo>
                  <a:pt x="11632154" y="2070165"/>
                </a:lnTo>
                <a:lnTo>
                  <a:pt x="11632154" y="2018501"/>
                </a:lnTo>
                <a:lnTo>
                  <a:pt x="11550196" y="2018501"/>
                </a:lnTo>
                <a:lnTo>
                  <a:pt x="11550196" y="2070165"/>
                </a:lnTo>
                <a:lnTo>
                  <a:pt x="11483374" y="2070165"/>
                </a:lnTo>
                <a:lnTo>
                  <a:pt x="11483374" y="2018501"/>
                </a:lnTo>
                <a:lnTo>
                  <a:pt x="11401416" y="2018501"/>
                </a:lnTo>
                <a:lnTo>
                  <a:pt x="11401416" y="2070165"/>
                </a:lnTo>
                <a:lnTo>
                  <a:pt x="11323165" y="2070165"/>
                </a:lnTo>
                <a:lnTo>
                  <a:pt x="11323165" y="1958705"/>
                </a:lnTo>
                <a:lnTo>
                  <a:pt x="11875437" y="1958705"/>
                </a:lnTo>
                <a:lnTo>
                  <a:pt x="11875437" y="1934747"/>
                </a:lnTo>
                <a:lnTo>
                  <a:pt x="11323165" y="1934747"/>
                </a:lnTo>
                <a:lnTo>
                  <a:pt x="11323165" y="1761233"/>
                </a:lnTo>
                <a:lnTo>
                  <a:pt x="11875437" y="1761233"/>
                </a:lnTo>
                <a:lnTo>
                  <a:pt x="11875437" y="1737275"/>
                </a:lnTo>
                <a:lnTo>
                  <a:pt x="11323165" y="1737275"/>
                </a:lnTo>
                <a:lnTo>
                  <a:pt x="11323165" y="1563760"/>
                </a:lnTo>
                <a:lnTo>
                  <a:pt x="11875437" y="1563760"/>
                </a:lnTo>
                <a:lnTo>
                  <a:pt x="11875437" y="1539802"/>
                </a:lnTo>
                <a:lnTo>
                  <a:pt x="11323165" y="1539802"/>
                </a:lnTo>
                <a:lnTo>
                  <a:pt x="11323165" y="1481969"/>
                </a:lnTo>
                <a:lnTo>
                  <a:pt x="11381170" y="1481969"/>
                </a:lnTo>
                <a:lnTo>
                  <a:pt x="11381170" y="1442608"/>
                </a:lnTo>
                <a:lnTo>
                  <a:pt x="11468294" y="1442608"/>
                </a:lnTo>
                <a:lnTo>
                  <a:pt x="11468294" y="1402177"/>
                </a:lnTo>
                <a:lnTo>
                  <a:pt x="11533813" y="1402177"/>
                </a:lnTo>
                <a:close/>
                <a:moveTo>
                  <a:pt x="9444482" y="1355097"/>
                </a:moveTo>
                <a:lnTo>
                  <a:pt x="9444482" y="1447450"/>
                </a:lnTo>
                <a:lnTo>
                  <a:pt x="9643306" y="1447450"/>
                </a:lnTo>
                <a:lnTo>
                  <a:pt x="9643306" y="1355097"/>
                </a:lnTo>
                <a:close/>
                <a:moveTo>
                  <a:pt x="9171376" y="1355097"/>
                </a:moveTo>
                <a:lnTo>
                  <a:pt x="9171376" y="1447450"/>
                </a:lnTo>
                <a:lnTo>
                  <a:pt x="9370200" y="1447450"/>
                </a:lnTo>
                <a:lnTo>
                  <a:pt x="9370200" y="1355097"/>
                </a:lnTo>
                <a:close/>
                <a:moveTo>
                  <a:pt x="2868734" y="1355097"/>
                </a:moveTo>
                <a:cubicBezTo>
                  <a:pt x="2833320" y="1355097"/>
                  <a:pt x="2804611" y="1376428"/>
                  <a:pt x="2804611" y="1402739"/>
                </a:cubicBezTo>
                <a:cubicBezTo>
                  <a:pt x="2804611" y="1429051"/>
                  <a:pt x="2833320" y="1450380"/>
                  <a:pt x="2868734" y="1450380"/>
                </a:cubicBezTo>
                <a:cubicBezTo>
                  <a:pt x="2904147" y="1450380"/>
                  <a:pt x="2932855" y="1429051"/>
                  <a:pt x="2932855" y="1402739"/>
                </a:cubicBezTo>
                <a:cubicBezTo>
                  <a:pt x="2932855" y="1376428"/>
                  <a:pt x="2904147" y="1355097"/>
                  <a:pt x="2868734" y="1355097"/>
                </a:cubicBezTo>
                <a:close/>
                <a:moveTo>
                  <a:pt x="2589672" y="1352167"/>
                </a:moveTo>
                <a:cubicBezTo>
                  <a:pt x="2554258" y="1352167"/>
                  <a:pt x="2525550" y="1373497"/>
                  <a:pt x="2525550" y="1399809"/>
                </a:cubicBezTo>
                <a:cubicBezTo>
                  <a:pt x="2525550" y="1426120"/>
                  <a:pt x="2554258" y="1447451"/>
                  <a:pt x="2589672" y="1447451"/>
                </a:cubicBezTo>
                <a:cubicBezTo>
                  <a:pt x="2625086" y="1447451"/>
                  <a:pt x="2653794" y="1426120"/>
                  <a:pt x="2653794" y="1399809"/>
                </a:cubicBezTo>
                <a:cubicBezTo>
                  <a:pt x="2653794" y="1373497"/>
                  <a:pt x="2625086" y="1352167"/>
                  <a:pt x="2589672" y="1352167"/>
                </a:cubicBezTo>
                <a:close/>
                <a:moveTo>
                  <a:pt x="11142869" y="1330082"/>
                </a:moveTo>
                <a:lnTo>
                  <a:pt x="11142869" y="1453708"/>
                </a:lnTo>
                <a:lnTo>
                  <a:pt x="11228389" y="1453708"/>
                </a:lnTo>
                <a:lnTo>
                  <a:pt x="11228389" y="1330082"/>
                </a:lnTo>
                <a:close/>
                <a:moveTo>
                  <a:pt x="11001633" y="1330082"/>
                </a:moveTo>
                <a:lnTo>
                  <a:pt x="11001633" y="1453708"/>
                </a:lnTo>
                <a:lnTo>
                  <a:pt x="11087153" y="1453708"/>
                </a:lnTo>
                <a:lnTo>
                  <a:pt x="11087153" y="1330082"/>
                </a:lnTo>
                <a:close/>
                <a:moveTo>
                  <a:pt x="10860302" y="1330082"/>
                </a:moveTo>
                <a:lnTo>
                  <a:pt x="10860302" y="1453708"/>
                </a:lnTo>
                <a:lnTo>
                  <a:pt x="10945822" y="1453708"/>
                </a:lnTo>
                <a:lnTo>
                  <a:pt x="10945822" y="1330082"/>
                </a:lnTo>
                <a:close/>
                <a:moveTo>
                  <a:pt x="10715106" y="1330082"/>
                </a:moveTo>
                <a:lnTo>
                  <a:pt x="10715106" y="1453708"/>
                </a:lnTo>
                <a:lnTo>
                  <a:pt x="10800626" y="1453708"/>
                </a:lnTo>
                <a:lnTo>
                  <a:pt x="10800626" y="1330082"/>
                </a:lnTo>
                <a:close/>
                <a:moveTo>
                  <a:pt x="10569911" y="1330082"/>
                </a:moveTo>
                <a:lnTo>
                  <a:pt x="10569911" y="1453708"/>
                </a:lnTo>
                <a:lnTo>
                  <a:pt x="10655431" y="1453708"/>
                </a:lnTo>
                <a:lnTo>
                  <a:pt x="10655431" y="1330082"/>
                </a:lnTo>
                <a:close/>
                <a:moveTo>
                  <a:pt x="10424717" y="1330082"/>
                </a:moveTo>
                <a:lnTo>
                  <a:pt x="10424717" y="1453708"/>
                </a:lnTo>
                <a:lnTo>
                  <a:pt x="10510237" y="1453708"/>
                </a:lnTo>
                <a:lnTo>
                  <a:pt x="10510237" y="1330082"/>
                </a:lnTo>
                <a:close/>
                <a:moveTo>
                  <a:pt x="10279523" y="1330082"/>
                </a:moveTo>
                <a:lnTo>
                  <a:pt x="10279523" y="1453708"/>
                </a:lnTo>
                <a:lnTo>
                  <a:pt x="10365043" y="1453708"/>
                </a:lnTo>
                <a:lnTo>
                  <a:pt x="10365043" y="1330082"/>
                </a:lnTo>
                <a:close/>
                <a:moveTo>
                  <a:pt x="10134328" y="1330082"/>
                </a:moveTo>
                <a:lnTo>
                  <a:pt x="10134328" y="1453708"/>
                </a:lnTo>
                <a:lnTo>
                  <a:pt x="10219847" y="1453708"/>
                </a:lnTo>
                <a:lnTo>
                  <a:pt x="10219847" y="1330082"/>
                </a:lnTo>
                <a:close/>
                <a:moveTo>
                  <a:pt x="9989134" y="1330082"/>
                </a:moveTo>
                <a:lnTo>
                  <a:pt x="9989134" y="1453708"/>
                </a:lnTo>
                <a:lnTo>
                  <a:pt x="10074653" y="1453708"/>
                </a:lnTo>
                <a:lnTo>
                  <a:pt x="10074653" y="1330082"/>
                </a:lnTo>
                <a:close/>
                <a:moveTo>
                  <a:pt x="1384659" y="1330082"/>
                </a:moveTo>
                <a:lnTo>
                  <a:pt x="1384659" y="1453708"/>
                </a:lnTo>
                <a:lnTo>
                  <a:pt x="1470179" y="1453708"/>
                </a:lnTo>
                <a:lnTo>
                  <a:pt x="1470179" y="1330082"/>
                </a:lnTo>
                <a:close/>
                <a:moveTo>
                  <a:pt x="1243423" y="1330082"/>
                </a:moveTo>
                <a:lnTo>
                  <a:pt x="1243423" y="1453708"/>
                </a:lnTo>
                <a:lnTo>
                  <a:pt x="1328943" y="1453708"/>
                </a:lnTo>
                <a:lnTo>
                  <a:pt x="1328943" y="1330082"/>
                </a:lnTo>
                <a:close/>
                <a:moveTo>
                  <a:pt x="1102092" y="1330082"/>
                </a:moveTo>
                <a:lnTo>
                  <a:pt x="1102092" y="1453708"/>
                </a:lnTo>
                <a:lnTo>
                  <a:pt x="1187612" y="1453708"/>
                </a:lnTo>
                <a:lnTo>
                  <a:pt x="1187612" y="1330082"/>
                </a:lnTo>
                <a:close/>
                <a:moveTo>
                  <a:pt x="956897" y="1330082"/>
                </a:moveTo>
                <a:lnTo>
                  <a:pt x="956897" y="1453708"/>
                </a:lnTo>
                <a:lnTo>
                  <a:pt x="1042417" y="1453708"/>
                </a:lnTo>
                <a:lnTo>
                  <a:pt x="1042417" y="1330082"/>
                </a:lnTo>
                <a:close/>
                <a:moveTo>
                  <a:pt x="811701" y="1330082"/>
                </a:moveTo>
                <a:lnTo>
                  <a:pt x="811701" y="1453708"/>
                </a:lnTo>
                <a:lnTo>
                  <a:pt x="897221" y="1453708"/>
                </a:lnTo>
                <a:lnTo>
                  <a:pt x="897221" y="1330082"/>
                </a:lnTo>
                <a:close/>
                <a:moveTo>
                  <a:pt x="666508" y="1330082"/>
                </a:moveTo>
                <a:lnTo>
                  <a:pt x="666508" y="1453708"/>
                </a:lnTo>
                <a:lnTo>
                  <a:pt x="752027" y="1453708"/>
                </a:lnTo>
                <a:lnTo>
                  <a:pt x="752027" y="1330082"/>
                </a:lnTo>
                <a:close/>
                <a:moveTo>
                  <a:pt x="521314" y="1330082"/>
                </a:moveTo>
                <a:lnTo>
                  <a:pt x="521314" y="1453708"/>
                </a:lnTo>
                <a:lnTo>
                  <a:pt x="606833" y="1453708"/>
                </a:lnTo>
                <a:lnTo>
                  <a:pt x="606833" y="1330082"/>
                </a:lnTo>
                <a:close/>
                <a:moveTo>
                  <a:pt x="376120" y="1330082"/>
                </a:moveTo>
                <a:lnTo>
                  <a:pt x="376120" y="1453708"/>
                </a:lnTo>
                <a:lnTo>
                  <a:pt x="461639" y="1453708"/>
                </a:lnTo>
                <a:lnTo>
                  <a:pt x="461639" y="1330082"/>
                </a:lnTo>
                <a:close/>
                <a:moveTo>
                  <a:pt x="230926" y="1330082"/>
                </a:moveTo>
                <a:lnTo>
                  <a:pt x="230926" y="1453708"/>
                </a:lnTo>
                <a:lnTo>
                  <a:pt x="316446" y="1453708"/>
                </a:lnTo>
                <a:lnTo>
                  <a:pt x="316446" y="1330082"/>
                </a:lnTo>
                <a:close/>
                <a:moveTo>
                  <a:pt x="1775603" y="1326791"/>
                </a:moveTo>
                <a:lnTo>
                  <a:pt x="1913656" y="1326791"/>
                </a:lnTo>
                <a:lnTo>
                  <a:pt x="1913656" y="1373871"/>
                </a:lnTo>
                <a:lnTo>
                  <a:pt x="1986190" y="1373871"/>
                </a:lnTo>
                <a:lnTo>
                  <a:pt x="1986190" y="1414302"/>
                </a:lnTo>
                <a:lnTo>
                  <a:pt x="2083136" y="1414302"/>
                </a:lnTo>
                <a:lnTo>
                  <a:pt x="2083136" y="1453663"/>
                </a:lnTo>
                <a:lnTo>
                  <a:pt x="2117227" y="1453663"/>
                </a:lnTo>
                <a:lnTo>
                  <a:pt x="2117227" y="1511496"/>
                </a:lnTo>
                <a:lnTo>
                  <a:pt x="1564955" y="1511496"/>
                </a:lnTo>
                <a:lnTo>
                  <a:pt x="1564955" y="1453663"/>
                </a:lnTo>
                <a:lnTo>
                  <a:pt x="1622960" y="1453663"/>
                </a:lnTo>
                <a:lnTo>
                  <a:pt x="1622960" y="1414302"/>
                </a:lnTo>
                <a:lnTo>
                  <a:pt x="1710084" y="1414302"/>
                </a:lnTo>
                <a:lnTo>
                  <a:pt x="1710084" y="1373871"/>
                </a:lnTo>
                <a:lnTo>
                  <a:pt x="1775603" y="1373871"/>
                </a:lnTo>
                <a:close/>
                <a:moveTo>
                  <a:pt x="6351644" y="1323797"/>
                </a:moveTo>
                <a:lnTo>
                  <a:pt x="6351644" y="1423450"/>
                </a:lnTo>
                <a:lnTo>
                  <a:pt x="6410085" y="1423450"/>
                </a:lnTo>
                <a:lnTo>
                  <a:pt x="6410085" y="1323797"/>
                </a:lnTo>
                <a:close/>
                <a:moveTo>
                  <a:pt x="6268849" y="1323797"/>
                </a:moveTo>
                <a:lnTo>
                  <a:pt x="6268849" y="1423450"/>
                </a:lnTo>
                <a:lnTo>
                  <a:pt x="6327291" y="1423450"/>
                </a:lnTo>
                <a:lnTo>
                  <a:pt x="6327291" y="1323797"/>
                </a:lnTo>
                <a:close/>
                <a:moveTo>
                  <a:pt x="6186056" y="1323797"/>
                </a:moveTo>
                <a:lnTo>
                  <a:pt x="6186056" y="1423450"/>
                </a:lnTo>
                <a:lnTo>
                  <a:pt x="6244498" y="1423450"/>
                </a:lnTo>
                <a:lnTo>
                  <a:pt x="6244498" y="1323797"/>
                </a:lnTo>
                <a:close/>
                <a:moveTo>
                  <a:pt x="6103264" y="1323797"/>
                </a:moveTo>
                <a:lnTo>
                  <a:pt x="6103264" y="1423450"/>
                </a:lnTo>
                <a:lnTo>
                  <a:pt x="6161704" y="1423450"/>
                </a:lnTo>
                <a:lnTo>
                  <a:pt x="6161704" y="1323797"/>
                </a:lnTo>
                <a:close/>
                <a:moveTo>
                  <a:pt x="6020469" y="1323797"/>
                </a:moveTo>
                <a:lnTo>
                  <a:pt x="6020469" y="1423450"/>
                </a:lnTo>
                <a:lnTo>
                  <a:pt x="6078911" y="1423450"/>
                </a:lnTo>
                <a:lnTo>
                  <a:pt x="6078911" y="1323797"/>
                </a:lnTo>
                <a:close/>
                <a:moveTo>
                  <a:pt x="8483306" y="1301622"/>
                </a:moveTo>
                <a:cubicBezTo>
                  <a:pt x="8477066" y="1301622"/>
                  <a:pt x="8472009" y="1305380"/>
                  <a:pt x="8472009" y="1310016"/>
                </a:cubicBezTo>
                <a:lnTo>
                  <a:pt x="8472009" y="1343590"/>
                </a:lnTo>
                <a:cubicBezTo>
                  <a:pt x="8472009" y="1348226"/>
                  <a:pt x="8477066" y="1351983"/>
                  <a:pt x="8483306" y="1351983"/>
                </a:cubicBezTo>
                <a:lnTo>
                  <a:pt x="9012984" y="1351983"/>
                </a:lnTo>
                <a:cubicBezTo>
                  <a:pt x="9019224" y="1351983"/>
                  <a:pt x="9024281" y="1348226"/>
                  <a:pt x="9024281" y="1343590"/>
                </a:cubicBezTo>
                <a:lnTo>
                  <a:pt x="9024281" y="1310016"/>
                </a:lnTo>
                <a:cubicBezTo>
                  <a:pt x="9024281" y="1305380"/>
                  <a:pt x="9019224" y="1301622"/>
                  <a:pt x="9012984" y="1301622"/>
                </a:cubicBezTo>
                <a:close/>
                <a:moveTo>
                  <a:pt x="6837698" y="1301622"/>
                </a:moveTo>
                <a:cubicBezTo>
                  <a:pt x="6831459" y="1301622"/>
                  <a:pt x="6826401" y="1305380"/>
                  <a:pt x="6826401" y="1310016"/>
                </a:cubicBezTo>
                <a:lnTo>
                  <a:pt x="6826401" y="1343590"/>
                </a:lnTo>
                <a:cubicBezTo>
                  <a:pt x="6826401" y="1348226"/>
                  <a:pt x="6831459" y="1351983"/>
                  <a:pt x="6837698" y="1351983"/>
                </a:cubicBezTo>
                <a:lnTo>
                  <a:pt x="7367375" y="1351983"/>
                </a:lnTo>
                <a:cubicBezTo>
                  <a:pt x="7373615" y="1351983"/>
                  <a:pt x="7378673" y="1348226"/>
                  <a:pt x="7378673" y="1343590"/>
                </a:cubicBezTo>
                <a:lnTo>
                  <a:pt x="7378673" y="1310016"/>
                </a:lnTo>
                <a:cubicBezTo>
                  <a:pt x="7378673" y="1305380"/>
                  <a:pt x="7373615" y="1301622"/>
                  <a:pt x="7367375" y="1301622"/>
                </a:cubicBezTo>
                <a:close/>
                <a:moveTo>
                  <a:pt x="3824872" y="1301622"/>
                </a:moveTo>
                <a:cubicBezTo>
                  <a:pt x="3818632" y="1301622"/>
                  <a:pt x="3813574" y="1305380"/>
                  <a:pt x="3813574" y="1310016"/>
                </a:cubicBezTo>
                <a:lnTo>
                  <a:pt x="3813574" y="1343590"/>
                </a:lnTo>
                <a:cubicBezTo>
                  <a:pt x="3813574" y="1348226"/>
                  <a:pt x="3818632" y="1351983"/>
                  <a:pt x="3824872" y="1351983"/>
                </a:cubicBezTo>
                <a:lnTo>
                  <a:pt x="4354548" y="1351983"/>
                </a:lnTo>
                <a:cubicBezTo>
                  <a:pt x="4360787" y="1351983"/>
                  <a:pt x="4365844" y="1348226"/>
                  <a:pt x="4365844" y="1343590"/>
                </a:cubicBezTo>
                <a:lnTo>
                  <a:pt x="4365844" y="1310016"/>
                </a:lnTo>
                <a:cubicBezTo>
                  <a:pt x="4365844" y="1305380"/>
                  <a:pt x="4360787" y="1301622"/>
                  <a:pt x="4354548" y="1301622"/>
                </a:cubicBezTo>
                <a:close/>
                <a:moveTo>
                  <a:pt x="9284775" y="1261668"/>
                </a:moveTo>
                <a:lnTo>
                  <a:pt x="9284775" y="1322444"/>
                </a:lnTo>
                <a:lnTo>
                  <a:pt x="9688442" y="1322444"/>
                </a:lnTo>
                <a:lnTo>
                  <a:pt x="9688442" y="1261668"/>
                </a:lnTo>
                <a:close/>
                <a:moveTo>
                  <a:pt x="9100450" y="1261668"/>
                </a:moveTo>
                <a:lnTo>
                  <a:pt x="9100450" y="1322444"/>
                </a:lnTo>
                <a:lnTo>
                  <a:pt x="9240798" y="1322444"/>
                </a:lnTo>
                <a:lnTo>
                  <a:pt x="9240798" y="1261668"/>
                </a:lnTo>
                <a:close/>
                <a:moveTo>
                  <a:pt x="2453541" y="1261668"/>
                </a:moveTo>
                <a:lnTo>
                  <a:pt x="2453541" y="1322444"/>
                </a:lnTo>
                <a:lnTo>
                  <a:pt x="3024257" y="1322444"/>
                </a:lnTo>
                <a:lnTo>
                  <a:pt x="3024257" y="1261668"/>
                </a:lnTo>
                <a:close/>
                <a:moveTo>
                  <a:pt x="2192935" y="1261668"/>
                </a:moveTo>
                <a:lnTo>
                  <a:pt x="2192935" y="1322444"/>
                </a:lnTo>
                <a:lnTo>
                  <a:pt x="2391362" y="1322444"/>
                </a:lnTo>
                <a:lnTo>
                  <a:pt x="2391362" y="1261668"/>
                </a:lnTo>
                <a:close/>
                <a:moveTo>
                  <a:pt x="7456345" y="1237078"/>
                </a:moveTo>
                <a:cubicBezTo>
                  <a:pt x="7448473" y="1237078"/>
                  <a:pt x="7442092" y="1241819"/>
                  <a:pt x="7442092" y="1247668"/>
                </a:cubicBezTo>
                <a:lnTo>
                  <a:pt x="7442092" y="1290025"/>
                </a:lnTo>
                <a:cubicBezTo>
                  <a:pt x="7442092" y="1295874"/>
                  <a:pt x="7448473" y="1300615"/>
                  <a:pt x="7456345" y="1300615"/>
                </a:cubicBezTo>
                <a:lnTo>
                  <a:pt x="7824762" y="1300615"/>
                </a:lnTo>
                <a:cubicBezTo>
                  <a:pt x="7832633" y="1300615"/>
                  <a:pt x="7839015" y="1295874"/>
                  <a:pt x="7839015" y="1290025"/>
                </a:cubicBezTo>
                <a:lnTo>
                  <a:pt x="7839015" y="1247668"/>
                </a:lnTo>
                <a:cubicBezTo>
                  <a:pt x="7839015" y="1241819"/>
                  <a:pt x="7832633" y="1237078"/>
                  <a:pt x="7824762" y="1237078"/>
                </a:cubicBezTo>
                <a:close/>
                <a:moveTo>
                  <a:pt x="8483306" y="1200127"/>
                </a:moveTo>
                <a:cubicBezTo>
                  <a:pt x="8477066" y="1200127"/>
                  <a:pt x="8472009" y="1203885"/>
                  <a:pt x="8472009" y="1208520"/>
                </a:cubicBezTo>
                <a:lnTo>
                  <a:pt x="8472009" y="1242094"/>
                </a:lnTo>
                <a:cubicBezTo>
                  <a:pt x="8472009" y="1246731"/>
                  <a:pt x="8477066" y="1250488"/>
                  <a:pt x="8483306" y="1250488"/>
                </a:cubicBezTo>
                <a:lnTo>
                  <a:pt x="9012984" y="1250488"/>
                </a:lnTo>
                <a:cubicBezTo>
                  <a:pt x="9019224" y="1250488"/>
                  <a:pt x="9024281" y="1246731"/>
                  <a:pt x="9024281" y="1242094"/>
                </a:cubicBezTo>
                <a:lnTo>
                  <a:pt x="9024281" y="1208520"/>
                </a:lnTo>
                <a:cubicBezTo>
                  <a:pt x="9024281" y="1203885"/>
                  <a:pt x="9019224" y="1200127"/>
                  <a:pt x="9012984" y="1200127"/>
                </a:cubicBezTo>
                <a:close/>
                <a:moveTo>
                  <a:pt x="6837698" y="1200127"/>
                </a:moveTo>
                <a:cubicBezTo>
                  <a:pt x="6831459" y="1200127"/>
                  <a:pt x="6826401" y="1203885"/>
                  <a:pt x="6826401" y="1208520"/>
                </a:cubicBezTo>
                <a:lnTo>
                  <a:pt x="6826401" y="1242094"/>
                </a:lnTo>
                <a:cubicBezTo>
                  <a:pt x="6826401" y="1246731"/>
                  <a:pt x="6831459" y="1250488"/>
                  <a:pt x="6837698" y="1250488"/>
                </a:cubicBezTo>
                <a:lnTo>
                  <a:pt x="7367375" y="1250488"/>
                </a:lnTo>
                <a:cubicBezTo>
                  <a:pt x="7373615" y="1250488"/>
                  <a:pt x="7378673" y="1246731"/>
                  <a:pt x="7378673" y="1242094"/>
                </a:cubicBezTo>
                <a:lnTo>
                  <a:pt x="7378673" y="1208520"/>
                </a:lnTo>
                <a:cubicBezTo>
                  <a:pt x="7378673" y="1203885"/>
                  <a:pt x="7373615" y="1200127"/>
                  <a:pt x="7367375" y="1200127"/>
                </a:cubicBezTo>
                <a:close/>
                <a:moveTo>
                  <a:pt x="3824872" y="1200127"/>
                </a:moveTo>
                <a:cubicBezTo>
                  <a:pt x="3818632" y="1200127"/>
                  <a:pt x="3813574" y="1203885"/>
                  <a:pt x="3813574" y="1208520"/>
                </a:cubicBezTo>
                <a:lnTo>
                  <a:pt x="3813574" y="1242094"/>
                </a:lnTo>
                <a:cubicBezTo>
                  <a:pt x="3813574" y="1246731"/>
                  <a:pt x="3818632" y="1250488"/>
                  <a:pt x="3824872" y="1250488"/>
                </a:cubicBezTo>
                <a:lnTo>
                  <a:pt x="4354548" y="1250488"/>
                </a:lnTo>
                <a:cubicBezTo>
                  <a:pt x="4360787" y="1250488"/>
                  <a:pt x="4365844" y="1246731"/>
                  <a:pt x="4365844" y="1242094"/>
                </a:cubicBezTo>
                <a:lnTo>
                  <a:pt x="4365844" y="1208520"/>
                </a:lnTo>
                <a:cubicBezTo>
                  <a:pt x="4365844" y="1203885"/>
                  <a:pt x="4360787" y="1200127"/>
                  <a:pt x="4354548" y="1200127"/>
                </a:cubicBezTo>
                <a:close/>
                <a:moveTo>
                  <a:pt x="6351644" y="1191775"/>
                </a:moveTo>
                <a:lnTo>
                  <a:pt x="6351644" y="1291428"/>
                </a:lnTo>
                <a:lnTo>
                  <a:pt x="6410085" y="1291428"/>
                </a:lnTo>
                <a:lnTo>
                  <a:pt x="6410085" y="1191775"/>
                </a:lnTo>
                <a:close/>
                <a:moveTo>
                  <a:pt x="6268849" y="1191775"/>
                </a:moveTo>
                <a:lnTo>
                  <a:pt x="6268849" y="1291428"/>
                </a:lnTo>
                <a:lnTo>
                  <a:pt x="6327291" y="1291428"/>
                </a:lnTo>
                <a:lnTo>
                  <a:pt x="6327291" y="1191775"/>
                </a:lnTo>
                <a:close/>
                <a:moveTo>
                  <a:pt x="6186056" y="1191775"/>
                </a:moveTo>
                <a:lnTo>
                  <a:pt x="6186056" y="1291428"/>
                </a:lnTo>
                <a:lnTo>
                  <a:pt x="6244498" y="1291428"/>
                </a:lnTo>
                <a:lnTo>
                  <a:pt x="6244498" y="1191775"/>
                </a:lnTo>
                <a:close/>
                <a:moveTo>
                  <a:pt x="6103264" y="1191775"/>
                </a:moveTo>
                <a:lnTo>
                  <a:pt x="6103264" y="1291428"/>
                </a:lnTo>
                <a:lnTo>
                  <a:pt x="6161704" y="1291428"/>
                </a:lnTo>
                <a:lnTo>
                  <a:pt x="6161704" y="1191775"/>
                </a:lnTo>
                <a:close/>
                <a:moveTo>
                  <a:pt x="6020469" y="1191775"/>
                </a:moveTo>
                <a:lnTo>
                  <a:pt x="6020469" y="1291428"/>
                </a:lnTo>
                <a:lnTo>
                  <a:pt x="6078911" y="1291428"/>
                </a:lnTo>
                <a:lnTo>
                  <a:pt x="6078911" y="1191775"/>
                </a:lnTo>
                <a:close/>
                <a:moveTo>
                  <a:pt x="9284775" y="1151652"/>
                </a:moveTo>
                <a:lnTo>
                  <a:pt x="9284775" y="1212428"/>
                </a:lnTo>
                <a:lnTo>
                  <a:pt x="9688442" y="1212428"/>
                </a:lnTo>
                <a:lnTo>
                  <a:pt x="9688442" y="1151652"/>
                </a:lnTo>
                <a:close/>
                <a:moveTo>
                  <a:pt x="9100450" y="1151652"/>
                </a:moveTo>
                <a:lnTo>
                  <a:pt x="9100450" y="1212428"/>
                </a:lnTo>
                <a:lnTo>
                  <a:pt x="9240798" y="1212428"/>
                </a:lnTo>
                <a:lnTo>
                  <a:pt x="9240798" y="1151652"/>
                </a:lnTo>
                <a:close/>
                <a:moveTo>
                  <a:pt x="2453541" y="1151652"/>
                </a:moveTo>
                <a:lnTo>
                  <a:pt x="2453541" y="1212428"/>
                </a:lnTo>
                <a:lnTo>
                  <a:pt x="3024257" y="1212428"/>
                </a:lnTo>
                <a:lnTo>
                  <a:pt x="3024257" y="1151652"/>
                </a:lnTo>
                <a:close/>
                <a:moveTo>
                  <a:pt x="2192935" y="1151652"/>
                </a:moveTo>
                <a:lnTo>
                  <a:pt x="2192935" y="1212428"/>
                </a:lnTo>
                <a:lnTo>
                  <a:pt x="2391362" y="1212428"/>
                </a:lnTo>
                <a:lnTo>
                  <a:pt x="2391362" y="1151652"/>
                </a:lnTo>
                <a:close/>
                <a:moveTo>
                  <a:pt x="10860302" y="1143099"/>
                </a:moveTo>
                <a:lnTo>
                  <a:pt x="10860302" y="1266725"/>
                </a:lnTo>
                <a:lnTo>
                  <a:pt x="10945822" y="1266725"/>
                </a:lnTo>
                <a:lnTo>
                  <a:pt x="10945822" y="1143099"/>
                </a:lnTo>
                <a:close/>
                <a:moveTo>
                  <a:pt x="10715105" y="1143099"/>
                </a:moveTo>
                <a:lnTo>
                  <a:pt x="10715105" y="1266725"/>
                </a:lnTo>
                <a:lnTo>
                  <a:pt x="10800625" y="1266725"/>
                </a:lnTo>
                <a:lnTo>
                  <a:pt x="10800625" y="1143099"/>
                </a:lnTo>
                <a:close/>
                <a:moveTo>
                  <a:pt x="10569911" y="1143099"/>
                </a:moveTo>
                <a:lnTo>
                  <a:pt x="10569911" y="1266725"/>
                </a:lnTo>
                <a:lnTo>
                  <a:pt x="10655431" y="1266725"/>
                </a:lnTo>
                <a:lnTo>
                  <a:pt x="10655431" y="1143099"/>
                </a:lnTo>
                <a:close/>
                <a:moveTo>
                  <a:pt x="10424717" y="1143099"/>
                </a:moveTo>
                <a:lnTo>
                  <a:pt x="10424717" y="1266725"/>
                </a:lnTo>
                <a:lnTo>
                  <a:pt x="10510237" y="1266725"/>
                </a:lnTo>
                <a:lnTo>
                  <a:pt x="10510237" y="1143099"/>
                </a:lnTo>
                <a:close/>
                <a:moveTo>
                  <a:pt x="10279523" y="1143099"/>
                </a:moveTo>
                <a:lnTo>
                  <a:pt x="10279523" y="1266725"/>
                </a:lnTo>
                <a:lnTo>
                  <a:pt x="10365043" y="1266725"/>
                </a:lnTo>
                <a:lnTo>
                  <a:pt x="10365043" y="1143099"/>
                </a:lnTo>
                <a:close/>
                <a:moveTo>
                  <a:pt x="10134328" y="1143099"/>
                </a:moveTo>
                <a:lnTo>
                  <a:pt x="10134328" y="1266725"/>
                </a:lnTo>
                <a:lnTo>
                  <a:pt x="10219847" y="1266725"/>
                </a:lnTo>
                <a:lnTo>
                  <a:pt x="10219847" y="1143099"/>
                </a:lnTo>
                <a:close/>
                <a:moveTo>
                  <a:pt x="9989134" y="1143099"/>
                </a:moveTo>
                <a:lnTo>
                  <a:pt x="9989134" y="1266725"/>
                </a:lnTo>
                <a:lnTo>
                  <a:pt x="10074653" y="1266725"/>
                </a:lnTo>
                <a:lnTo>
                  <a:pt x="10074653" y="1143099"/>
                </a:lnTo>
                <a:close/>
                <a:moveTo>
                  <a:pt x="1102092" y="1143099"/>
                </a:moveTo>
                <a:lnTo>
                  <a:pt x="1102092" y="1266725"/>
                </a:lnTo>
                <a:lnTo>
                  <a:pt x="1187612" y="1266725"/>
                </a:lnTo>
                <a:lnTo>
                  <a:pt x="1187612" y="1143099"/>
                </a:lnTo>
                <a:close/>
                <a:moveTo>
                  <a:pt x="956896" y="1143099"/>
                </a:moveTo>
                <a:lnTo>
                  <a:pt x="956896" y="1266725"/>
                </a:lnTo>
                <a:lnTo>
                  <a:pt x="1042416" y="1266725"/>
                </a:lnTo>
                <a:lnTo>
                  <a:pt x="1042416" y="1143099"/>
                </a:lnTo>
                <a:close/>
                <a:moveTo>
                  <a:pt x="811701" y="1143099"/>
                </a:moveTo>
                <a:lnTo>
                  <a:pt x="811701" y="1266725"/>
                </a:lnTo>
                <a:lnTo>
                  <a:pt x="897221" y="1266725"/>
                </a:lnTo>
                <a:lnTo>
                  <a:pt x="897221" y="1143099"/>
                </a:lnTo>
                <a:close/>
                <a:moveTo>
                  <a:pt x="666508" y="1143099"/>
                </a:moveTo>
                <a:lnTo>
                  <a:pt x="666508" y="1266725"/>
                </a:lnTo>
                <a:lnTo>
                  <a:pt x="752027" y="1266725"/>
                </a:lnTo>
                <a:lnTo>
                  <a:pt x="752027" y="1143099"/>
                </a:lnTo>
                <a:close/>
                <a:moveTo>
                  <a:pt x="521314" y="1143099"/>
                </a:moveTo>
                <a:lnTo>
                  <a:pt x="521314" y="1266725"/>
                </a:lnTo>
                <a:lnTo>
                  <a:pt x="606834" y="1266725"/>
                </a:lnTo>
                <a:lnTo>
                  <a:pt x="606834" y="1143099"/>
                </a:lnTo>
                <a:close/>
                <a:moveTo>
                  <a:pt x="376120" y="1143099"/>
                </a:moveTo>
                <a:lnTo>
                  <a:pt x="376120" y="1266725"/>
                </a:lnTo>
                <a:lnTo>
                  <a:pt x="461639" y="1266725"/>
                </a:lnTo>
                <a:lnTo>
                  <a:pt x="461639" y="1143099"/>
                </a:lnTo>
                <a:close/>
                <a:moveTo>
                  <a:pt x="230926" y="1143099"/>
                </a:moveTo>
                <a:lnTo>
                  <a:pt x="230926" y="1266725"/>
                </a:lnTo>
                <a:lnTo>
                  <a:pt x="316446" y="1266725"/>
                </a:lnTo>
                <a:lnTo>
                  <a:pt x="316446" y="1143099"/>
                </a:lnTo>
                <a:close/>
                <a:moveTo>
                  <a:pt x="5989784" y="1109228"/>
                </a:moveTo>
                <a:lnTo>
                  <a:pt x="6410083" y="1109228"/>
                </a:lnTo>
                <a:lnTo>
                  <a:pt x="6441088" y="1109228"/>
                </a:lnTo>
                <a:lnTo>
                  <a:pt x="6453982" y="1913618"/>
                </a:lnTo>
                <a:lnTo>
                  <a:pt x="6453982" y="1694308"/>
                </a:lnTo>
                <a:lnTo>
                  <a:pt x="6457622" y="1694308"/>
                </a:lnTo>
                <a:lnTo>
                  <a:pt x="6457622" y="1427829"/>
                </a:lnTo>
                <a:lnTo>
                  <a:pt x="6612147" y="1427829"/>
                </a:lnTo>
                <a:lnTo>
                  <a:pt x="6612147" y="1694308"/>
                </a:lnTo>
                <a:lnTo>
                  <a:pt x="6770312" y="1694308"/>
                </a:lnTo>
                <a:lnTo>
                  <a:pt x="6770312" y="2070165"/>
                </a:lnTo>
                <a:lnTo>
                  <a:pt x="6410085" y="2070165"/>
                </a:lnTo>
                <a:lnTo>
                  <a:pt x="6410085" y="1971324"/>
                </a:lnTo>
                <a:lnTo>
                  <a:pt x="6351644" y="1971324"/>
                </a:lnTo>
                <a:lnTo>
                  <a:pt x="6351644" y="2070165"/>
                </a:lnTo>
                <a:lnTo>
                  <a:pt x="6327291" y="2070165"/>
                </a:lnTo>
                <a:lnTo>
                  <a:pt x="6327291" y="1971324"/>
                </a:lnTo>
                <a:lnTo>
                  <a:pt x="6268849" y="1971324"/>
                </a:lnTo>
                <a:lnTo>
                  <a:pt x="6268849" y="2070165"/>
                </a:lnTo>
                <a:lnTo>
                  <a:pt x="6244498" y="2070165"/>
                </a:lnTo>
                <a:lnTo>
                  <a:pt x="6244498" y="1971324"/>
                </a:lnTo>
                <a:lnTo>
                  <a:pt x="6186056" y="1971324"/>
                </a:lnTo>
                <a:lnTo>
                  <a:pt x="6186056" y="2070165"/>
                </a:lnTo>
                <a:lnTo>
                  <a:pt x="6161704" y="2070165"/>
                </a:lnTo>
                <a:lnTo>
                  <a:pt x="6161704" y="1971324"/>
                </a:lnTo>
                <a:lnTo>
                  <a:pt x="6103264" y="1971324"/>
                </a:lnTo>
                <a:lnTo>
                  <a:pt x="6103264" y="2070165"/>
                </a:lnTo>
                <a:lnTo>
                  <a:pt x="6078911" y="2070165"/>
                </a:lnTo>
                <a:lnTo>
                  <a:pt x="6078911" y="1971324"/>
                </a:lnTo>
                <a:lnTo>
                  <a:pt x="6020469" y="1971324"/>
                </a:lnTo>
                <a:lnTo>
                  <a:pt x="6020469" y="2070165"/>
                </a:lnTo>
                <a:lnTo>
                  <a:pt x="5991992" y="2070165"/>
                </a:lnTo>
                <a:close/>
                <a:moveTo>
                  <a:pt x="7456345" y="1109028"/>
                </a:moveTo>
                <a:cubicBezTo>
                  <a:pt x="7448473" y="1109028"/>
                  <a:pt x="7442092" y="1113770"/>
                  <a:pt x="7442092" y="1119618"/>
                </a:cubicBezTo>
                <a:lnTo>
                  <a:pt x="7442092" y="1161976"/>
                </a:lnTo>
                <a:cubicBezTo>
                  <a:pt x="7442092" y="1167825"/>
                  <a:pt x="7448473" y="1172566"/>
                  <a:pt x="7456345" y="1172566"/>
                </a:cubicBezTo>
                <a:lnTo>
                  <a:pt x="7824762" y="1172566"/>
                </a:lnTo>
                <a:cubicBezTo>
                  <a:pt x="7832633" y="1172566"/>
                  <a:pt x="7839015" y="1167825"/>
                  <a:pt x="7839015" y="1161976"/>
                </a:cubicBezTo>
                <a:lnTo>
                  <a:pt x="7839015" y="1119618"/>
                </a:lnTo>
                <a:cubicBezTo>
                  <a:pt x="7839015" y="1113770"/>
                  <a:pt x="7832633" y="1109028"/>
                  <a:pt x="7824762" y="1109028"/>
                </a:cubicBezTo>
                <a:close/>
                <a:moveTo>
                  <a:pt x="8483306" y="1098631"/>
                </a:moveTo>
                <a:cubicBezTo>
                  <a:pt x="8477066" y="1098631"/>
                  <a:pt x="8472009" y="1102390"/>
                  <a:pt x="8472009" y="1107025"/>
                </a:cubicBezTo>
                <a:lnTo>
                  <a:pt x="8472009" y="1140599"/>
                </a:lnTo>
                <a:cubicBezTo>
                  <a:pt x="8472009" y="1145235"/>
                  <a:pt x="8477066" y="1148993"/>
                  <a:pt x="8483306" y="1148993"/>
                </a:cubicBezTo>
                <a:lnTo>
                  <a:pt x="9012984" y="1148993"/>
                </a:lnTo>
                <a:cubicBezTo>
                  <a:pt x="9019224" y="1148993"/>
                  <a:pt x="9024281" y="1145235"/>
                  <a:pt x="9024281" y="1140599"/>
                </a:cubicBezTo>
                <a:lnTo>
                  <a:pt x="9024281" y="1107025"/>
                </a:lnTo>
                <a:cubicBezTo>
                  <a:pt x="9024281" y="1102390"/>
                  <a:pt x="9019224" y="1098631"/>
                  <a:pt x="9012984" y="1098631"/>
                </a:cubicBezTo>
                <a:close/>
                <a:moveTo>
                  <a:pt x="6837698" y="1098631"/>
                </a:moveTo>
                <a:cubicBezTo>
                  <a:pt x="6831459" y="1098631"/>
                  <a:pt x="6826401" y="1102390"/>
                  <a:pt x="6826401" y="1107025"/>
                </a:cubicBezTo>
                <a:lnTo>
                  <a:pt x="6826401" y="1140599"/>
                </a:lnTo>
                <a:cubicBezTo>
                  <a:pt x="6826401" y="1145235"/>
                  <a:pt x="6831459" y="1148993"/>
                  <a:pt x="6837698" y="1148993"/>
                </a:cubicBezTo>
                <a:lnTo>
                  <a:pt x="7367375" y="1148993"/>
                </a:lnTo>
                <a:cubicBezTo>
                  <a:pt x="7373615" y="1148993"/>
                  <a:pt x="7378673" y="1145235"/>
                  <a:pt x="7378673" y="1140599"/>
                </a:cubicBezTo>
                <a:lnTo>
                  <a:pt x="7378673" y="1107025"/>
                </a:lnTo>
                <a:cubicBezTo>
                  <a:pt x="7378673" y="1102390"/>
                  <a:pt x="7373615" y="1098631"/>
                  <a:pt x="7367375" y="1098631"/>
                </a:cubicBezTo>
                <a:close/>
                <a:moveTo>
                  <a:pt x="3824872" y="1098631"/>
                </a:moveTo>
                <a:cubicBezTo>
                  <a:pt x="3818632" y="1098631"/>
                  <a:pt x="3813574" y="1102390"/>
                  <a:pt x="3813574" y="1107025"/>
                </a:cubicBezTo>
                <a:lnTo>
                  <a:pt x="3813574" y="1140599"/>
                </a:lnTo>
                <a:cubicBezTo>
                  <a:pt x="3813574" y="1145235"/>
                  <a:pt x="3818632" y="1148993"/>
                  <a:pt x="3824872" y="1148993"/>
                </a:cubicBezTo>
                <a:lnTo>
                  <a:pt x="4354548" y="1148993"/>
                </a:lnTo>
                <a:cubicBezTo>
                  <a:pt x="4360787" y="1148993"/>
                  <a:pt x="4365844" y="1145235"/>
                  <a:pt x="4365844" y="1140599"/>
                </a:cubicBezTo>
                <a:lnTo>
                  <a:pt x="4365844" y="1107025"/>
                </a:lnTo>
                <a:cubicBezTo>
                  <a:pt x="4365844" y="1102390"/>
                  <a:pt x="4360787" y="1098631"/>
                  <a:pt x="4354548" y="1098631"/>
                </a:cubicBezTo>
                <a:close/>
                <a:moveTo>
                  <a:pt x="3767550" y="1048805"/>
                </a:moveTo>
                <a:lnTo>
                  <a:pt x="4411866" y="1048805"/>
                </a:lnTo>
                <a:lnTo>
                  <a:pt x="4411866" y="2070165"/>
                </a:lnTo>
                <a:lnTo>
                  <a:pt x="3767550" y="2070165"/>
                </a:lnTo>
                <a:close/>
                <a:moveTo>
                  <a:pt x="9284775" y="1022820"/>
                </a:moveTo>
                <a:lnTo>
                  <a:pt x="9284775" y="1083595"/>
                </a:lnTo>
                <a:lnTo>
                  <a:pt x="9688442" y="1083595"/>
                </a:lnTo>
                <a:lnTo>
                  <a:pt x="9688442" y="1022820"/>
                </a:lnTo>
                <a:close/>
                <a:moveTo>
                  <a:pt x="9100450" y="1022820"/>
                </a:moveTo>
                <a:lnTo>
                  <a:pt x="9100450" y="1083595"/>
                </a:lnTo>
                <a:lnTo>
                  <a:pt x="9240798" y="1083595"/>
                </a:lnTo>
                <a:lnTo>
                  <a:pt x="9240798" y="1022820"/>
                </a:lnTo>
                <a:close/>
                <a:moveTo>
                  <a:pt x="2453541" y="1022820"/>
                </a:moveTo>
                <a:lnTo>
                  <a:pt x="2453541" y="1083595"/>
                </a:lnTo>
                <a:lnTo>
                  <a:pt x="3024257" y="1083595"/>
                </a:lnTo>
                <a:lnTo>
                  <a:pt x="3024257" y="1022820"/>
                </a:lnTo>
                <a:close/>
                <a:moveTo>
                  <a:pt x="2192935" y="1022820"/>
                </a:moveTo>
                <a:lnTo>
                  <a:pt x="2192935" y="1083595"/>
                </a:lnTo>
                <a:lnTo>
                  <a:pt x="2391362" y="1083595"/>
                </a:lnTo>
                <a:lnTo>
                  <a:pt x="2391362" y="1022820"/>
                </a:lnTo>
                <a:close/>
                <a:moveTo>
                  <a:pt x="7456345" y="980978"/>
                </a:moveTo>
                <a:cubicBezTo>
                  <a:pt x="7448473" y="980978"/>
                  <a:pt x="7442092" y="985719"/>
                  <a:pt x="7442092" y="991568"/>
                </a:cubicBezTo>
                <a:lnTo>
                  <a:pt x="7442092" y="1033926"/>
                </a:lnTo>
                <a:cubicBezTo>
                  <a:pt x="7442092" y="1039775"/>
                  <a:pt x="7448473" y="1044516"/>
                  <a:pt x="7456345" y="1044516"/>
                </a:cubicBezTo>
                <a:lnTo>
                  <a:pt x="7824762" y="1044516"/>
                </a:lnTo>
                <a:cubicBezTo>
                  <a:pt x="7832633" y="1044516"/>
                  <a:pt x="7839015" y="1039775"/>
                  <a:pt x="7839015" y="1033926"/>
                </a:cubicBezTo>
                <a:lnTo>
                  <a:pt x="7839015" y="991568"/>
                </a:lnTo>
                <a:cubicBezTo>
                  <a:pt x="7839015" y="985719"/>
                  <a:pt x="7832633" y="980978"/>
                  <a:pt x="7824762" y="980978"/>
                </a:cubicBezTo>
                <a:close/>
                <a:moveTo>
                  <a:pt x="6268851" y="959214"/>
                </a:moveTo>
                <a:lnTo>
                  <a:pt x="6268851" y="1058867"/>
                </a:lnTo>
                <a:lnTo>
                  <a:pt x="6327291" y="1058867"/>
                </a:lnTo>
                <a:lnTo>
                  <a:pt x="6327291" y="959214"/>
                </a:lnTo>
                <a:close/>
                <a:moveTo>
                  <a:pt x="6186056" y="959214"/>
                </a:moveTo>
                <a:lnTo>
                  <a:pt x="6186056" y="1058867"/>
                </a:lnTo>
                <a:lnTo>
                  <a:pt x="6244498" y="1058867"/>
                </a:lnTo>
                <a:lnTo>
                  <a:pt x="6244498" y="959214"/>
                </a:lnTo>
                <a:close/>
                <a:moveTo>
                  <a:pt x="6103262" y="959214"/>
                </a:moveTo>
                <a:lnTo>
                  <a:pt x="6103262" y="1058867"/>
                </a:lnTo>
                <a:lnTo>
                  <a:pt x="6161704" y="1058867"/>
                </a:lnTo>
                <a:lnTo>
                  <a:pt x="6161704" y="959214"/>
                </a:lnTo>
                <a:close/>
                <a:moveTo>
                  <a:pt x="8358865" y="932535"/>
                </a:moveTo>
                <a:cubicBezTo>
                  <a:pt x="8342727" y="932535"/>
                  <a:pt x="8329645" y="941979"/>
                  <a:pt x="8329645" y="953628"/>
                </a:cubicBezTo>
                <a:cubicBezTo>
                  <a:pt x="8329645" y="965278"/>
                  <a:pt x="8342727" y="974722"/>
                  <a:pt x="8358865" y="974722"/>
                </a:cubicBezTo>
                <a:cubicBezTo>
                  <a:pt x="8375003" y="974722"/>
                  <a:pt x="8388086" y="965278"/>
                  <a:pt x="8388086" y="953628"/>
                </a:cubicBezTo>
                <a:cubicBezTo>
                  <a:pt x="8388086" y="941979"/>
                  <a:pt x="8375003" y="932535"/>
                  <a:pt x="8358865" y="932535"/>
                </a:cubicBezTo>
                <a:close/>
                <a:moveTo>
                  <a:pt x="8273638" y="932535"/>
                </a:moveTo>
                <a:cubicBezTo>
                  <a:pt x="8257499" y="932535"/>
                  <a:pt x="8244417" y="941979"/>
                  <a:pt x="8244417" y="953628"/>
                </a:cubicBezTo>
                <a:cubicBezTo>
                  <a:pt x="8244417" y="965278"/>
                  <a:pt x="8257499" y="974722"/>
                  <a:pt x="8273638" y="974722"/>
                </a:cubicBezTo>
                <a:cubicBezTo>
                  <a:pt x="8289776" y="974722"/>
                  <a:pt x="8302858" y="965278"/>
                  <a:pt x="8302858" y="953628"/>
                </a:cubicBezTo>
                <a:cubicBezTo>
                  <a:pt x="8302858" y="941979"/>
                  <a:pt x="8289776" y="932535"/>
                  <a:pt x="8273638" y="932535"/>
                </a:cubicBezTo>
                <a:close/>
                <a:moveTo>
                  <a:pt x="8190845" y="932535"/>
                </a:moveTo>
                <a:cubicBezTo>
                  <a:pt x="8174706" y="932535"/>
                  <a:pt x="8161624" y="941979"/>
                  <a:pt x="8161624" y="953628"/>
                </a:cubicBezTo>
                <a:cubicBezTo>
                  <a:pt x="8161624" y="965278"/>
                  <a:pt x="8174706" y="974722"/>
                  <a:pt x="8190845" y="974722"/>
                </a:cubicBezTo>
                <a:cubicBezTo>
                  <a:pt x="8206983" y="974722"/>
                  <a:pt x="8220065" y="965278"/>
                  <a:pt x="8220065" y="953628"/>
                </a:cubicBezTo>
                <a:cubicBezTo>
                  <a:pt x="8220065" y="941979"/>
                  <a:pt x="8206983" y="932535"/>
                  <a:pt x="8190845" y="932535"/>
                </a:cubicBezTo>
                <a:close/>
                <a:moveTo>
                  <a:pt x="8105616" y="932535"/>
                </a:moveTo>
                <a:cubicBezTo>
                  <a:pt x="8089478" y="932535"/>
                  <a:pt x="8076395" y="941979"/>
                  <a:pt x="8076395" y="953628"/>
                </a:cubicBezTo>
                <a:cubicBezTo>
                  <a:pt x="8076395" y="965278"/>
                  <a:pt x="8089478" y="974722"/>
                  <a:pt x="8105616" y="974722"/>
                </a:cubicBezTo>
                <a:cubicBezTo>
                  <a:pt x="8121754" y="974722"/>
                  <a:pt x="8134836" y="965278"/>
                  <a:pt x="8134836" y="953628"/>
                </a:cubicBezTo>
                <a:cubicBezTo>
                  <a:pt x="8134836" y="941979"/>
                  <a:pt x="8121754" y="932535"/>
                  <a:pt x="8105616" y="932535"/>
                </a:cubicBezTo>
                <a:close/>
                <a:moveTo>
                  <a:pt x="8025258" y="932535"/>
                </a:moveTo>
                <a:cubicBezTo>
                  <a:pt x="8009120" y="932535"/>
                  <a:pt x="7996037" y="941979"/>
                  <a:pt x="7996037" y="953628"/>
                </a:cubicBezTo>
                <a:cubicBezTo>
                  <a:pt x="7996037" y="965278"/>
                  <a:pt x="8009120" y="974722"/>
                  <a:pt x="8025258" y="974722"/>
                </a:cubicBezTo>
                <a:cubicBezTo>
                  <a:pt x="8041396" y="974722"/>
                  <a:pt x="8054478" y="965278"/>
                  <a:pt x="8054478" y="953628"/>
                </a:cubicBezTo>
                <a:cubicBezTo>
                  <a:pt x="8054478" y="941979"/>
                  <a:pt x="8041396" y="932535"/>
                  <a:pt x="8025258" y="932535"/>
                </a:cubicBezTo>
                <a:close/>
                <a:moveTo>
                  <a:pt x="7940272" y="932535"/>
                </a:moveTo>
                <a:cubicBezTo>
                  <a:pt x="7924134" y="932535"/>
                  <a:pt x="7911051" y="941979"/>
                  <a:pt x="7911051" y="953628"/>
                </a:cubicBezTo>
                <a:cubicBezTo>
                  <a:pt x="7911051" y="965278"/>
                  <a:pt x="7924134" y="974722"/>
                  <a:pt x="7940272" y="974722"/>
                </a:cubicBezTo>
                <a:cubicBezTo>
                  <a:pt x="7956410" y="974722"/>
                  <a:pt x="7969492" y="965278"/>
                  <a:pt x="7969492" y="953628"/>
                </a:cubicBezTo>
                <a:cubicBezTo>
                  <a:pt x="7969492" y="941979"/>
                  <a:pt x="7956410" y="932535"/>
                  <a:pt x="7940272" y="932535"/>
                </a:cubicBezTo>
                <a:close/>
                <a:moveTo>
                  <a:pt x="3676908" y="932535"/>
                </a:moveTo>
                <a:cubicBezTo>
                  <a:pt x="3658540" y="932535"/>
                  <a:pt x="3643651" y="941979"/>
                  <a:pt x="3643651" y="953628"/>
                </a:cubicBezTo>
                <a:cubicBezTo>
                  <a:pt x="3643651" y="965278"/>
                  <a:pt x="3658540" y="974722"/>
                  <a:pt x="3676908" y="974722"/>
                </a:cubicBezTo>
                <a:cubicBezTo>
                  <a:pt x="3695274" y="974722"/>
                  <a:pt x="3710165" y="965278"/>
                  <a:pt x="3710165" y="953628"/>
                </a:cubicBezTo>
                <a:cubicBezTo>
                  <a:pt x="3710165" y="941979"/>
                  <a:pt x="3695274" y="932535"/>
                  <a:pt x="3676908" y="932535"/>
                </a:cubicBezTo>
                <a:close/>
                <a:moveTo>
                  <a:pt x="3579906" y="932535"/>
                </a:moveTo>
                <a:cubicBezTo>
                  <a:pt x="3561540" y="932535"/>
                  <a:pt x="3546649" y="941979"/>
                  <a:pt x="3546649" y="953628"/>
                </a:cubicBezTo>
                <a:cubicBezTo>
                  <a:pt x="3546649" y="965278"/>
                  <a:pt x="3561540" y="974722"/>
                  <a:pt x="3579906" y="974722"/>
                </a:cubicBezTo>
                <a:cubicBezTo>
                  <a:pt x="3598274" y="974722"/>
                  <a:pt x="3613162" y="965278"/>
                  <a:pt x="3613162" y="953628"/>
                </a:cubicBezTo>
                <a:cubicBezTo>
                  <a:pt x="3613162" y="941979"/>
                  <a:pt x="3598274" y="932535"/>
                  <a:pt x="3579906" y="932535"/>
                </a:cubicBezTo>
                <a:close/>
                <a:moveTo>
                  <a:pt x="3485678" y="932535"/>
                </a:moveTo>
                <a:cubicBezTo>
                  <a:pt x="3467311" y="932535"/>
                  <a:pt x="3452423" y="941979"/>
                  <a:pt x="3452423" y="953628"/>
                </a:cubicBezTo>
                <a:cubicBezTo>
                  <a:pt x="3452423" y="965278"/>
                  <a:pt x="3467311" y="974722"/>
                  <a:pt x="3485678" y="974722"/>
                </a:cubicBezTo>
                <a:cubicBezTo>
                  <a:pt x="3504045" y="974722"/>
                  <a:pt x="3518934" y="965278"/>
                  <a:pt x="3518934" y="953628"/>
                </a:cubicBezTo>
                <a:cubicBezTo>
                  <a:pt x="3518934" y="941979"/>
                  <a:pt x="3504045" y="932535"/>
                  <a:pt x="3485678" y="932535"/>
                </a:cubicBezTo>
                <a:close/>
                <a:moveTo>
                  <a:pt x="3388677" y="932535"/>
                </a:moveTo>
                <a:cubicBezTo>
                  <a:pt x="3370310" y="932535"/>
                  <a:pt x="3355420" y="941979"/>
                  <a:pt x="3355420" y="953628"/>
                </a:cubicBezTo>
                <a:cubicBezTo>
                  <a:pt x="3355420" y="965278"/>
                  <a:pt x="3370310" y="974722"/>
                  <a:pt x="3388677" y="974722"/>
                </a:cubicBezTo>
                <a:cubicBezTo>
                  <a:pt x="3407044" y="974722"/>
                  <a:pt x="3421934" y="965278"/>
                  <a:pt x="3421934" y="953628"/>
                </a:cubicBezTo>
                <a:cubicBezTo>
                  <a:pt x="3421934" y="941979"/>
                  <a:pt x="3407044" y="932535"/>
                  <a:pt x="3388677" y="932535"/>
                </a:cubicBezTo>
                <a:close/>
                <a:moveTo>
                  <a:pt x="3297220" y="932535"/>
                </a:moveTo>
                <a:cubicBezTo>
                  <a:pt x="3278853" y="932535"/>
                  <a:pt x="3263964" y="941979"/>
                  <a:pt x="3263964" y="953628"/>
                </a:cubicBezTo>
                <a:cubicBezTo>
                  <a:pt x="3263964" y="965278"/>
                  <a:pt x="3278853" y="974722"/>
                  <a:pt x="3297220" y="974722"/>
                </a:cubicBezTo>
                <a:cubicBezTo>
                  <a:pt x="3315587" y="974722"/>
                  <a:pt x="3330476" y="965278"/>
                  <a:pt x="3330476" y="953628"/>
                </a:cubicBezTo>
                <a:cubicBezTo>
                  <a:pt x="3330476" y="941979"/>
                  <a:pt x="3315587" y="932535"/>
                  <a:pt x="3297220" y="932535"/>
                </a:cubicBezTo>
                <a:close/>
                <a:moveTo>
                  <a:pt x="3200495" y="932535"/>
                </a:moveTo>
                <a:cubicBezTo>
                  <a:pt x="3182128" y="932535"/>
                  <a:pt x="3167239" y="941979"/>
                  <a:pt x="3167239" y="953628"/>
                </a:cubicBezTo>
                <a:cubicBezTo>
                  <a:pt x="3167239" y="965278"/>
                  <a:pt x="3182128" y="974722"/>
                  <a:pt x="3200495" y="974722"/>
                </a:cubicBezTo>
                <a:cubicBezTo>
                  <a:pt x="3218861" y="974722"/>
                  <a:pt x="3233750" y="965278"/>
                  <a:pt x="3233750" y="953628"/>
                </a:cubicBezTo>
                <a:cubicBezTo>
                  <a:pt x="3233750" y="941979"/>
                  <a:pt x="3218861" y="932535"/>
                  <a:pt x="3200495" y="932535"/>
                </a:cubicBezTo>
                <a:close/>
                <a:moveTo>
                  <a:pt x="10817542" y="923020"/>
                </a:moveTo>
                <a:lnTo>
                  <a:pt x="10817542" y="1046645"/>
                </a:lnTo>
                <a:lnTo>
                  <a:pt x="10903062" y="1046645"/>
                </a:lnTo>
                <a:lnTo>
                  <a:pt x="10903062" y="923020"/>
                </a:lnTo>
                <a:close/>
                <a:moveTo>
                  <a:pt x="1059331" y="923020"/>
                </a:moveTo>
                <a:lnTo>
                  <a:pt x="1059331" y="1046645"/>
                </a:lnTo>
                <a:lnTo>
                  <a:pt x="1144851" y="1046645"/>
                </a:lnTo>
                <a:lnTo>
                  <a:pt x="1144851" y="923020"/>
                </a:lnTo>
                <a:close/>
                <a:moveTo>
                  <a:pt x="8472008" y="920899"/>
                </a:moveTo>
                <a:lnTo>
                  <a:pt x="9024281" y="920899"/>
                </a:lnTo>
                <a:lnTo>
                  <a:pt x="9024281" y="1048805"/>
                </a:lnTo>
                <a:lnTo>
                  <a:pt x="8472008" y="1048805"/>
                </a:lnTo>
                <a:close/>
                <a:moveTo>
                  <a:pt x="6826401" y="920899"/>
                </a:moveTo>
                <a:lnTo>
                  <a:pt x="7378673" y="920899"/>
                </a:lnTo>
                <a:lnTo>
                  <a:pt x="7378673" y="1048805"/>
                </a:lnTo>
                <a:lnTo>
                  <a:pt x="6826401" y="1048805"/>
                </a:lnTo>
                <a:close/>
                <a:moveTo>
                  <a:pt x="3813574" y="920899"/>
                </a:moveTo>
                <a:lnTo>
                  <a:pt x="4365846" y="920899"/>
                </a:lnTo>
                <a:lnTo>
                  <a:pt x="4365846" y="1048805"/>
                </a:lnTo>
                <a:lnTo>
                  <a:pt x="3813574" y="1048805"/>
                </a:lnTo>
                <a:close/>
                <a:moveTo>
                  <a:pt x="10657802" y="864905"/>
                </a:moveTo>
                <a:lnTo>
                  <a:pt x="10657802" y="988530"/>
                </a:lnTo>
                <a:lnTo>
                  <a:pt x="10743322" y="988530"/>
                </a:lnTo>
                <a:lnTo>
                  <a:pt x="10743322" y="864905"/>
                </a:lnTo>
                <a:close/>
                <a:moveTo>
                  <a:pt x="899592" y="864905"/>
                </a:moveTo>
                <a:lnTo>
                  <a:pt x="899592" y="988530"/>
                </a:lnTo>
                <a:lnTo>
                  <a:pt x="985112" y="988530"/>
                </a:lnTo>
                <a:lnTo>
                  <a:pt x="985112" y="864905"/>
                </a:lnTo>
                <a:close/>
                <a:moveTo>
                  <a:pt x="7456345" y="852928"/>
                </a:moveTo>
                <a:cubicBezTo>
                  <a:pt x="7448473" y="852928"/>
                  <a:pt x="7442092" y="857670"/>
                  <a:pt x="7442092" y="863518"/>
                </a:cubicBezTo>
                <a:lnTo>
                  <a:pt x="7442092" y="905876"/>
                </a:lnTo>
                <a:cubicBezTo>
                  <a:pt x="7442092" y="911725"/>
                  <a:pt x="7448473" y="916466"/>
                  <a:pt x="7456345" y="916466"/>
                </a:cubicBezTo>
                <a:lnTo>
                  <a:pt x="7824762" y="916466"/>
                </a:lnTo>
                <a:cubicBezTo>
                  <a:pt x="7832633" y="916466"/>
                  <a:pt x="7839015" y="911725"/>
                  <a:pt x="7839015" y="905876"/>
                </a:cubicBezTo>
                <a:lnTo>
                  <a:pt x="7839015" y="863518"/>
                </a:lnTo>
                <a:cubicBezTo>
                  <a:pt x="7839015" y="857670"/>
                  <a:pt x="7832633" y="852928"/>
                  <a:pt x="7824762" y="852928"/>
                </a:cubicBezTo>
                <a:close/>
                <a:moveTo>
                  <a:pt x="6268851" y="831308"/>
                </a:moveTo>
                <a:lnTo>
                  <a:pt x="6268851" y="930961"/>
                </a:lnTo>
                <a:lnTo>
                  <a:pt x="6327291" y="930961"/>
                </a:lnTo>
                <a:lnTo>
                  <a:pt x="6327291" y="831308"/>
                </a:lnTo>
                <a:close/>
                <a:moveTo>
                  <a:pt x="6186056" y="831308"/>
                </a:moveTo>
                <a:lnTo>
                  <a:pt x="6186056" y="930961"/>
                </a:lnTo>
                <a:lnTo>
                  <a:pt x="6244498" y="930961"/>
                </a:lnTo>
                <a:lnTo>
                  <a:pt x="6244498" y="831308"/>
                </a:lnTo>
                <a:close/>
                <a:moveTo>
                  <a:pt x="6103262" y="831308"/>
                </a:moveTo>
                <a:lnTo>
                  <a:pt x="6103262" y="930961"/>
                </a:lnTo>
                <a:lnTo>
                  <a:pt x="6161704" y="930961"/>
                </a:lnTo>
                <a:lnTo>
                  <a:pt x="6161704" y="831308"/>
                </a:lnTo>
                <a:close/>
                <a:moveTo>
                  <a:pt x="10497926" y="818955"/>
                </a:moveTo>
                <a:lnTo>
                  <a:pt x="10497926" y="942581"/>
                </a:lnTo>
                <a:lnTo>
                  <a:pt x="10583445" y="942581"/>
                </a:lnTo>
                <a:lnTo>
                  <a:pt x="10583445" y="818955"/>
                </a:lnTo>
                <a:close/>
                <a:moveTo>
                  <a:pt x="739715" y="818955"/>
                </a:moveTo>
                <a:lnTo>
                  <a:pt x="739715" y="942581"/>
                </a:lnTo>
                <a:lnTo>
                  <a:pt x="825235" y="942581"/>
                </a:lnTo>
                <a:lnTo>
                  <a:pt x="825235" y="818955"/>
                </a:lnTo>
                <a:close/>
                <a:moveTo>
                  <a:pt x="9432174" y="781728"/>
                </a:moveTo>
                <a:lnTo>
                  <a:pt x="9432174" y="905354"/>
                </a:lnTo>
                <a:lnTo>
                  <a:pt x="9517695" y="905354"/>
                </a:lnTo>
                <a:lnTo>
                  <a:pt x="9517695" y="781728"/>
                </a:lnTo>
                <a:close/>
                <a:moveTo>
                  <a:pt x="9293059" y="781728"/>
                </a:moveTo>
                <a:lnTo>
                  <a:pt x="9293059" y="905354"/>
                </a:lnTo>
                <a:lnTo>
                  <a:pt x="9378579" y="905354"/>
                </a:lnTo>
                <a:lnTo>
                  <a:pt x="9378579" y="781728"/>
                </a:lnTo>
                <a:close/>
                <a:moveTo>
                  <a:pt x="2661937" y="781728"/>
                </a:moveTo>
                <a:lnTo>
                  <a:pt x="2661937" y="905354"/>
                </a:lnTo>
                <a:lnTo>
                  <a:pt x="2782849" y="905354"/>
                </a:lnTo>
                <a:lnTo>
                  <a:pt x="2782849" y="781728"/>
                </a:lnTo>
                <a:close/>
                <a:moveTo>
                  <a:pt x="2465250" y="781728"/>
                </a:moveTo>
                <a:lnTo>
                  <a:pt x="2465250" y="905354"/>
                </a:lnTo>
                <a:lnTo>
                  <a:pt x="2586162" y="905354"/>
                </a:lnTo>
                <a:lnTo>
                  <a:pt x="2586162" y="781728"/>
                </a:lnTo>
                <a:close/>
                <a:moveTo>
                  <a:pt x="8788959" y="762361"/>
                </a:moveTo>
                <a:lnTo>
                  <a:pt x="8788959" y="862014"/>
                </a:lnTo>
                <a:lnTo>
                  <a:pt x="8847400" y="862014"/>
                </a:lnTo>
                <a:lnTo>
                  <a:pt x="8847400" y="762361"/>
                </a:lnTo>
                <a:close/>
                <a:moveTo>
                  <a:pt x="8706165" y="762361"/>
                </a:moveTo>
                <a:lnTo>
                  <a:pt x="8706165" y="862014"/>
                </a:lnTo>
                <a:lnTo>
                  <a:pt x="8764606" y="862014"/>
                </a:lnTo>
                <a:lnTo>
                  <a:pt x="8764606" y="762361"/>
                </a:lnTo>
                <a:close/>
                <a:moveTo>
                  <a:pt x="8623371" y="762361"/>
                </a:moveTo>
                <a:lnTo>
                  <a:pt x="8623371" y="862014"/>
                </a:lnTo>
                <a:lnTo>
                  <a:pt x="8681812" y="862014"/>
                </a:lnTo>
                <a:lnTo>
                  <a:pt x="8681812" y="762361"/>
                </a:lnTo>
                <a:close/>
                <a:moveTo>
                  <a:pt x="7456345" y="724880"/>
                </a:moveTo>
                <a:cubicBezTo>
                  <a:pt x="7448473" y="724880"/>
                  <a:pt x="7442092" y="729621"/>
                  <a:pt x="7442092" y="735470"/>
                </a:cubicBezTo>
                <a:lnTo>
                  <a:pt x="7442092" y="777828"/>
                </a:lnTo>
                <a:cubicBezTo>
                  <a:pt x="7442092" y="783676"/>
                  <a:pt x="7448473" y="788417"/>
                  <a:pt x="7456345" y="788417"/>
                </a:cubicBezTo>
                <a:lnTo>
                  <a:pt x="7824762" y="788417"/>
                </a:lnTo>
                <a:cubicBezTo>
                  <a:pt x="7832633" y="788417"/>
                  <a:pt x="7839015" y="783676"/>
                  <a:pt x="7839015" y="777828"/>
                </a:cubicBezTo>
                <a:lnTo>
                  <a:pt x="7839015" y="735470"/>
                </a:lnTo>
                <a:cubicBezTo>
                  <a:pt x="7839015" y="729621"/>
                  <a:pt x="7832633" y="724880"/>
                  <a:pt x="7824762" y="724880"/>
                </a:cubicBezTo>
                <a:close/>
                <a:moveTo>
                  <a:pt x="6268851" y="693441"/>
                </a:moveTo>
                <a:lnTo>
                  <a:pt x="6268851" y="793095"/>
                </a:lnTo>
                <a:lnTo>
                  <a:pt x="6327291" y="793095"/>
                </a:lnTo>
                <a:lnTo>
                  <a:pt x="6327291" y="693441"/>
                </a:lnTo>
                <a:close/>
                <a:moveTo>
                  <a:pt x="6186056" y="693441"/>
                </a:moveTo>
                <a:lnTo>
                  <a:pt x="6186056" y="793095"/>
                </a:lnTo>
                <a:lnTo>
                  <a:pt x="6244498" y="793095"/>
                </a:lnTo>
                <a:lnTo>
                  <a:pt x="6244498" y="693441"/>
                </a:lnTo>
                <a:close/>
                <a:moveTo>
                  <a:pt x="6103262" y="693441"/>
                </a:moveTo>
                <a:lnTo>
                  <a:pt x="6103262" y="793095"/>
                </a:lnTo>
                <a:lnTo>
                  <a:pt x="6161704" y="793095"/>
                </a:lnTo>
                <a:lnTo>
                  <a:pt x="6161704" y="693441"/>
                </a:lnTo>
                <a:close/>
                <a:moveTo>
                  <a:pt x="6058127" y="653041"/>
                </a:moveTo>
                <a:lnTo>
                  <a:pt x="6327292" y="653041"/>
                </a:lnTo>
                <a:lnTo>
                  <a:pt x="6392509" y="653041"/>
                </a:lnTo>
                <a:lnTo>
                  <a:pt x="6410083" y="1109228"/>
                </a:lnTo>
                <a:lnTo>
                  <a:pt x="6046026" y="1107720"/>
                </a:lnTo>
                <a:cubicBezTo>
                  <a:pt x="6045189" y="956161"/>
                  <a:pt x="6058964" y="804601"/>
                  <a:pt x="6058127" y="653041"/>
                </a:cubicBezTo>
                <a:close/>
                <a:moveTo>
                  <a:pt x="8788959" y="634455"/>
                </a:moveTo>
                <a:lnTo>
                  <a:pt x="8788959" y="734108"/>
                </a:lnTo>
                <a:lnTo>
                  <a:pt x="8847400" y="734108"/>
                </a:lnTo>
                <a:lnTo>
                  <a:pt x="8847400" y="634455"/>
                </a:lnTo>
                <a:close/>
                <a:moveTo>
                  <a:pt x="8706165" y="634455"/>
                </a:moveTo>
                <a:lnTo>
                  <a:pt x="8706165" y="734108"/>
                </a:lnTo>
                <a:lnTo>
                  <a:pt x="8764606" y="734108"/>
                </a:lnTo>
                <a:lnTo>
                  <a:pt x="8764606" y="634455"/>
                </a:lnTo>
                <a:close/>
                <a:moveTo>
                  <a:pt x="8623371" y="634455"/>
                </a:moveTo>
                <a:lnTo>
                  <a:pt x="8623371" y="734108"/>
                </a:lnTo>
                <a:lnTo>
                  <a:pt x="8681812" y="734108"/>
                </a:lnTo>
                <a:lnTo>
                  <a:pt x="8681812" y="634455"/>
                </a:lnTo>
                <a:close/>
                <a:moveTo>
                  <a:pt x="3122896" y="633531"/>
                </a:moveTo>
                <a:lnTo>
                  <a:pt x="3751451" y="633531"/>
                </a:lnTo>
                <a:lnTo>
                  <a:pt x="3751451" y="2070165"/>
                </a:lnTo>
                <a:lnTo>
                  <a:pt x="3703231" y="2070165"/>
                </a:lnTo>
                <a:lnTo>
                  <a:pt x="3703231" y="984852"/>
                </a:lnTo>
                <a:lnTo>
                  <a:pt x="3650858" y="984852"/>
                </a:lnTo>
                <a:lnTo>
                  <a:pt x="3650858" y="2070165"/>
                </a:lnTo>
                <a:lnTo>
                  <a:pt x="3606509" y="2070165"/>
                </a:lnTo>
                <a:lnTo>
                  <a:pt x="3606509" y="984852"/>
                </a:lnTo>
                <a:lnTo>
                  <a:pt x="3554136" y="984852"/>
                </a:lnTo>
                <a:lnTo>
                  <a:pt x="3554136" y="2070165"/>
                </a:lnTo>
                <a:lnTo>
                  <a:pt x="3509784" y="2070165"/>
                </a:lnTo>
                <a:lnTo>
                  <a:pt x="3509784" y="984852"/>
                </a:lnTo>
                <a:lnTo>
                  <a:pt x="3457411" y="984852"/>
                </a:lnTo>
                <a:lnTo>
                  <a:pt x="3457411" y="2070165"/>
                </a:lnTo>
                <a:lnTo>
                  <a:pt x="3413062" y="2070165"/>
                </a:lnTo>
                <a:lnTo>
                  <a:pt x="3413062" y="984852"/>
                </a:lnTo>
                <a:lnTo>
                  <a:pt x="3360687" y="984852"/>
                </a:lnTo>
                <a:lnTo>
                  <a:pt x="3360687" y="2070165"/>
                </a:lnTo>
                <a:lnTo>
                  <a:pt x="3316337" y="2070165"/>
                </a:lnTo>
                <a:lnTo>
                  <a:pt x="3316337" y="984852"/>
                </a:lnTo>
                <a:lnTo>
                  <a:pt x="3263964" y="984852"/>
                </a:lnTo>
                <a:lnTo>
                  <a:pt x="3263964" y="2070165"/>
                </a:lnTo>
                <a:lnTo>
                  <a:pt x="3219612" y="2070165"/>
                </a:lnTo>
                <a:lnTo>
                  <a:pt x="3219612" y="984852"/>
                </a:lnTo>
                <a:lnTo>
                  <a:pt x="3167239" y="984852"/>
                </a:lnTo>
                <a:lnTo>
                  <a:pt x="3167239" y="2070165"/>
                </a:lnTo>
                <a:lnTo>
                  <a:pt x="3122896" y="2070165"/>
                </a:lnTo>
                <a:lnTo>
                  <a:pt x="3024257" y="2070165"/>
                </a:lnTo>
                <a:lnTo>
                  <a:pt x="3024257" y="2041573"/>
                </a:lnTo>
                <a:lnTo>
                  <a:pt x="2453541" y="2041573"/>
                </a:lnTo>
                <a:lnTo>
                  <a:pt x="2453541" y="2070165"/>
                </a:lnTo>
                <a:lnTo>
                  <a:pt x="2391362" y="2070165"/>
                </a:lnTo>
                <a:lnTo>
                  <a:pt x="2391362" y="2041573"/>
                </a:lnTo>
                <a:lnTo>
                  <a:pt x="2192935" y="2041573"/>
                </a:lnTo>
                <a:lnTo>
                  <a:pt x="2192935" y="2070165"/>
                </a:lnTo>
                <a:lnTo>
                  <a:pt x="2130759" y="2070165"/>
                </a:lnTo>
                <a:lnTo>
                  <a:pt x="2130759" y="988773"/>
                </a:lnTo>
                <a:lnTo>
                  <a:pt x="2242686" y="988773"/>
                </a:lnTo>
                <a:lnTo>
                  <a:pt x="2183148" y="661155"/>
                </a:lnTo>
                <a:lnTo>
                  <a:pt x="3070506" y="661155"/>
                </a:lnTo>
                <a:lnTo>
                  <a:pt x="3010967" y="988773"/>
                </a:lnTo>
                <a:lnTo>
                  <a:pt x="3122896" y="988773"/>
                </a:lnTo>
                <a:close/>
                <a:moveTo>
                  <a:pt x="10420554" y="624084"/>
                </a:moveTo>
                <a:lnTo>
                  <a:pt x="11043939" y="881890"/>
                </a:lnTo>
                <a:lnTo>
                  <a:pt x="11043939" y="1299068"/>
                </a:lnTo>
                <a:lnTo>
                  <a:pt x="11323163" y="1299068"/>
                </a:lnTo>
                <a:lnTo>
                  <a:pt x="11323163" y="2070165"/>
                </a:lnTo>
                <a:lnTo>
                  <a:pt x="11208637" y="2070165"/>
                </a:lnTo>
                <a:lnTo>
                  <a:pt x="11208637" y="1828109"/>
                </a:lnTo>
                <a:lnTo>
                  <a:pt x="11162619" y="1828109"/>
                </a:lnTo>
                <a:lnTo>
                  <a:pt x="11162619" y="2070165"/>
                </a:lnTo>
                <a:lnTo>
                  <a:pt x="11067402" y="2070165"/>
                </a:lnTo>
                <a:lnTo>
                  <a:pt x="11067402" y="1828109"/>
                </a:lnTo>
                <a:lnTo>
                  <a:pt x="11021384" y="1828109"/>
                </a:lnTo>
                <a:lnTo>
                  <a:pt x="11021384" y="2070165"/>
                </a:lnTo>
                <a:lnTo>
                  <a:pt x="10926070" y="2070165"/>
                </a:lnTo>
                <a:lnTo>
                  <a:pt x="10926070" y="1828109"/>
                </a:lnTo>
                <a:lnTo>
                  <a:pt x="10880052" y="1828109"/>
                </a:lnTo>
                <a:lnTo>
                  <a:pt x="10880052" y="2070165"/>
                </a:lnTo>
                <a:lnTo>
                  <a:pt x="10780874" y="2070165"/>
                </a:lnTo>
                <a:lnTo>
                  <a:pt x="10780874" y="1828109"/>
                </a:lnTo>
                <a:lnTo>
                  <a:pt x="10734856" y="1828109"/>
                </a:lnTo>
                <a:lnTo>
                  <a:pt x="10734856" y="2070165"/>
                </a:lnTo>
                <a:lnTo>
                  <a:pt x="10655102" y="2070165"/>
                </a:lnTo>
                <a:lnTo>
                  <a:pt x="10655102" y="1828109"/>
                </a:lnTo>
                <a:lnTo>
                  <a:pt x="10609084" y="1828109"/>
                </a:lnTo>
                <a:lnTo>
                  <a:pt x="10609084" y="2070165"/>
                </a:lnTo>
                <a:lnTo>
                  <a:pt x="10490485" y="2070165"/>
                </a:lnTo>
                <a:lnTo>
                  <a:pt x="10490485" y="1828109"/>
                </a:lnTo>
                <a:lnTo>
                  <a:pt x="10444467" y="1828109"/>
                </a:lnTo>
                <a:lnTo>
                  <a:pt x="10444467" y="2070165"/>
                </a:lnTo>
                <a:lnTo>
                  <a:pt x="10345290" y="2070165"/>
                </a:lnTo>
                <a:lnTo>
                  <a:pt x="10345290" y="1828109"/>
                </a:lnTo>
                <a:lnTo>
                  <a:pt x="10299272" y="1828109"/>
                </a:lnTo>
                <a:lnTo>
                  <a:pt x="10299272" y="2070165"/>
                </a:lnTo>
                <a:lnTo>
                  <a:pt x="10214948" y="2070165"/>
                </a:lnTo>
                <a:lnTo>
                  <a:pt x="10214948" y="1828109"/>
                </a:lnTo>
                <a:lnTo>
                  <a:pt x="10168930" y="1828109"/>
                </a:lnTo>
                <a:lnTo>
                  <a:pt x="10168930" y="2070165"/>
                </a:lnTo>
                <a:lnTo>
                  <a:pt x="10054902" y="2070165"/>
                </a:lnTo>
                <a:lnTo>
                  <a:pt x="10054902" y="1828109"/>
                </a:lnTo>
                <a:lnTo>
                  <a:pt x="10008885" y="1828109"/>
                </a:lnTo>
                <a:lnTo>
                  <a:pt x="10008885" y="2070165"/>
                </a:lnTo>
                <a:lnTo>
                  <a:pt x="9688442" y="2070165"/>
                </a:lnTo>
                <a:lnTo>
                  <a:pt x="9688442" y="2041573"/>
                </a:lnTo>
                <a:lnTo>
                  <a:pt x="9284775" y="2041573"/>
                </a:lnTo>
                <a:lnTo>
                  <a:pt x="9284775" y="2070165"/>
                </a:lnTo>
                <a:lnTo>
                  <a:pt x="9240798" y="2070165"/>
                </a:lnTo>
                <a:lnTo>
                  <a:pt x="9240798" y="2041573"/>
                </a:lnTo>
                <a:lnTo>
                  <a:pt x="9100450" y="2041573"/>
                </a:lnTo>
                <a:lnTo>
                  <a:pt x="9100450" y="2070165"/>
                </a:lnTo>
                <a:lnTo>
                  <a:pt x="8425986" y="2070165"/>
                </a:lnTo>
                <a:lnTo>
                  <a:pt x="8425986" y="1048805"/>
                </a:lnTo>
                <a:lnTo>
                  <a:pt x="9056473" y="1048805"/>
                </a:lnTo>
                <a:lnTo>
                  <a:pt x="9056473" y="988773"/>
                </a:lnTo>
                <a:lnTo>
                  <a:pt x="9135639" y="988773"/>
                </a:lnTo>
                <a:lnTo>
                  <a:pt x="9093528" y="661155"/>
                </a:lnTo>
                <a:lnTo>
                  <a:pt x="9721155" y="661155"/>
                </a:lnTo>
                <a:lnTo>
                  <a:pt x="9679044" y="988773"/>
                </a:lnTo>
                <a:lnTo>
                  <a:pt x="9758210" y="988773"/>
                </a:lnTo>
                <a:lnTo>
                  <a:pt x="9758210" y="1852181"/>
                </a:lnTo>
                <a:lnTo>
                  <a:pt x="9914054" y="1852181"/>
                </a:lnTo>
                <a:lnTo>
                  <a:pt x="9914054" y="1805307"/>
                </a:lnTo>
                <a:lnTo>
                  <a:pt x="9914054" y="1045950"/>
                </a:lnTo>
                <a:lnTo>
                  <a:pt x="10420554" y="1045950"/>
                </a:lnTo>
                <a:close/>
                <a:moveTo>
                  <a:pt x="662347" y="624084"/>
                </a:moveTo>
                <a:lnTo>
                  <a:pt x="1563846" y="1038650"/>
                </a:lnTo>
                <a:lnTo>
                  <a:pt x="1564614" y="2070165"/>
                </a:lnTo>
                <a:lnTo>
                  <a:pt x="1450428" y="2070165"/>
                </a:lnTo>
                <a:lnTo>
                  <a:pt x="1450428" y="1828109"/>
                </a:lnTo>
                <a:lnTo>
                  <a:pt x="1404410" y="1828109"/>
                </a:lnTo>
                <a:lnTo>
                  <a:pt x="1404410" y="2070165"/>
                </a:lnTo>
                <a:lnTo>
                  <a:pt x="1309192" y="2070165"/>
                </a:lnTo>
                <a:lnTo>
                  <a:pt x="1309192" y="1828109"/>
                </a:lnTo>
                <a:lnTo>
                  <a:pt x="1263174" y="1828109"/>
                </a:lnTo>
                <a:lnTo>
                  <a:pt x="1263174" y="2070165"/>
                </a:lnTo>
                <a:lnTo>
                  <a:pt x="1167860" y="2070165"/>
                </a:lnTo>
                <a:lnTo>
                  <a:pt x="1167860" y="1828109"/>
                </a:lnTo>
                <a:lnTo>
                  <a:pt x="1121843" y="1828109"/>
                </a:lnTo>
                <a:lnTo>
                  <a:pt x="1121843" y="2070165"/>
                </a:lnTo>
                <a:lnTo>
                  <a:pt x="1022664" y="2070165"/>
                </a:lnTo>
                <a:lnTo>
                  <a:pt x="1022664" y="1828109"/>
                </a:lnTo>
                <a:lnTo>
                  <a:pt x="976646" y="1828109"/>
                </a:lnTo>
                <a:lnTo>
                  <a:pt x="976646" y="2070165"/>
                </a:lnTo>
                <a:lnTo>
                  <a:pt x="896893" y="2070165"/>
                </a:lnTo>
                <a:lnTo>
                  <a:pt x="896893" y="1828109"/>
                </a:lnTo>
                <a:lnTo>
                  <a:pt x="850875" y="1828109"/>
                </a:lnTo>
                <a:lnTo>
                  <a:pt x="850875" y="2070165"/>
                </a:lnTo>
                <a:lnTo>
                  <a:pt x="732276" y="2070165"/>
                </a:lnTo>
                <a:lnTo>
                  <a:pt x="732276" y="1828109"/>
                </a:lnTo>
                <a:lnTo>
                  <a:pt x="686259" y="1828109"/>
                </a:lnTo>
                <a:lnTo>
                  <a:pt x="686259" y="2070165"/>
                </a:lnTo>
                <a:lnTo>
                  <a:pt x="587081" y="2070165"/>
                </a:lnTo>
                <a:lnTo>
                  <a:pt x="587081" y="1828109"/>
                </a:lnTo>
                <a:lnTo>
                  <a:pt x="541064" y="1828109"/>
                </a:lnTo>
                <a:lnTo>
                  <a:pt x="541064" y="2070165"/>
                </a:lnTo>
                <a:lnTo>
                  <a:pt x="456739" y="2070165"/>
                </a:lnTo>
                <a:lnTo>
                  <a:pt x="456739" y="1828109"/>
                </a:lnTo>
                <a:lnTo>
                  <a:pt x="410721" y="1828109"/>
                </a:lnTo>
                <a:lnTo>
                  <a:pt x="410721" y="2070165"/>
                </a:lnTo>
                <a:lnTo>
                  <a:pt x="296693" y="2070165"/>
                </a:lnTo>
                <a:lnTo>
                  <a:pt x="296693" y="1828109"/>
                </a:lnTo>
                <a:lnTo>
                  <a:pt x="250675" y="1828109"/>
                </a:lnTo>
                <a:lnTo>
                  <a:pt x="250675" y="2070165"/>
                </a:lnTo>
                <a:lnTo>
                  <a:pt x="0" y="2070165"/>
                </a:lnTo>
                <a:lnTo>
                  <a:pt x="0" y="1852181"/>
                </a:lnTo>
                <a:lnTo>
                  <a:pt x="155847" y="1852181"/>
                </a:lnTo>
                <a:lnTo>
                  <a:pt x="155847" y="1805307"/>
                </a:lnTo>
                <a:lnTo>
                  <a:pt x="155847" y="1045950"/>
                </a:lnTo>
                <a:lnTo>
                  <a:pt x="662347" y="1045950"/>
                </a:lnTo>
                <a:close/>
                <a:moveTo>
                  <a:pt x="7442091" y="500646"/>
                </a:moveTo>
                <a:lnTo>
                  <a:pt x="7839015" y="500646"/>
                </a:lnTo>
                <a:lnTo>
                  <a:pt x="7839015" y="662016"/>
                </a:lnTo>
                <a:lnTo>
                  <a:pt x="7872090" y="662016"/>
                </a:lnTo>
                <a:lnTo>
                  <a:pt x="7872090" y="633531"/>
                </a:lnTo>
                <a:lnTo>
                  <a:pt x="8424362" y="633531"/>
                </a:lnTo>
                <a:lnTo>
                  <a:pt x="8424362" y="2070165"/>
                </a:lnTo>
                <a:lnTo>
                  <a:pt x="8381996" y="2070165"/>
                </a:lnTo>
                <a:lnTo>
                  <a:pt x="8381996" y="984852"/>
                </a:lnTo>
                <a:lnTo>
                  <a:pt x="8335978" y="984852"/>
                </a:lnTo>
                <a:lnTo>
                  <a:pt x="8335978" y="2070165"/>
                </a:lnTo>
                <a:lnTo>
                  <a:pt x="8297011" y="2070165"/>
                </a:lnTo>
                <a:lnTo>
                  <a:pt x="8297011" y="984852"/>
                </a:lnTo>
                <a:lnTo>
                  <a:pt x="8250994" y="984852"/>
                </a:lnTo>
                <a:lnTo>
                  <a:pt x="8250994" y="2070165"/>
                </a:lnTo>
                <a:lnTo>
                  <a:pt x="8212026" y="2070165"/>
                </a:lnTo>
                <a:lnTo>
                  <a:pt x="8212026" y="984852"/>
                </a:lnTo>
                <a:lnTo>
                  <a:pt x="8166008" y="984852"/>
                </a:lnTo>
                <a:lnTo>
                  <a:pt x="8166008" y="2070165"/>
                </a:lnTo>
                <a:lnTo>
                  <a:pt x="8127041" y="2070165"/>
                </a:lnTo>
                <a:lnTo>
                  <a:pt x="8127041" y="984852"/>
                </a:lnTo>
                <a:lnTo>
                  <a:pt x="8081023" y="984852"/>
                </a:lnTo>
                <a:lnTo>
                  <a:pt x="8081023" y="2070165"/>
                </a:lnTo>
                <a:lnTo>
                  <a:pt x="8042055" y="2070165"/>
                </a:lnTo>
                <a:lnTo>
                  <a:pt x="8042055" y="984852"/>
                </a:lnTo>
                <a:lnTo>
                  <a:pt x="7996037" y="984852"/>
                </a:lnTo>
                <a:lnTo>
                  <a:pt x="7996037" y="2070165"/>
                </a:lnTo>
                <a:lnTo>
                  <a:pt x="7957069" y="2070165"/>
                </a:lnTo>
                <a:lnTo>
                  <a:pt x="7957069" y="984852"/>
                </a:lnTo>
                <a:lnTo>
                  <a:pt x="7911051" y="984852"/>
                </a:lnTo>
                <a:lnTo>
                  <a:pt x="7911051" y="2070165"/>
                </a:lnTo>
                <a:lnTo>
                  <a:pt x="6780378" y="2070165"/>
                </a:lnTo>
                <a:lnTo>
                  <a:pt x="6780378" y="1048805"/>
                </a:lnTo>
                <a:lnTo>
                  <a:pt x="7409014" y="1048805"/>
                </a:lnTo>
                <a:lnTo>
                  <a:pt x="7409014" y="662016"/>
                </a:lnTo>
                <a:lnTo>
                  <a:pt x="7442091" y="662016"/>
                </a:lnTo>
                <a:close/>
                <a:moveTo>
                  <a:pt x="8788959" y="496589"/>
                </a:moveTo>
                <a:lnTo>
                  <a:pt x="8788959" y="596242"/>
                </a:lnTo>
                <a:lnTo>
                  <a:pt x="8847400" y="596242"/>
                </a:lnTo>
                <a:lnTo>
                  <a:pt x="8847400" y="496589"/>
                </a:lnTo>
                <a:close/>
                <a:moveTo>
                  <a:pt x="8706165" y="496589"/>
                </a:moveTo>
                <a:lnTo>
                  <a:pt x="8706165" y="596242"/>
                </a:lnTo>
                <a:lnTo>
                  <a:pt x="8764606" y="596242"/>
                </a:lnTo>
                <a:lnTo>
                  <a:pt x="8764606" y="496589"/>
                </a:lnTo>
                <a:close/>
                <a:moveTo>
                  <a:pt x="8623371" y="496589"/>
                </a:moveTo>
                <a:lnTo>
                  <a:pt x="8623371" y="596242"/>
                </a:lnTo>
                <a:lnTo>
                  <a:pt x="8681812" y="596242"/>
                </a:lnTo>
                <a:lnTo>
                  <a:pt x="8681812" y="496589"/>
                </a:lnTo>
                <a:close/>
                <a:moveTo>
                  <a:pt x="6195795" y="494113"/>
                </a:moveTo>
                <a:lnTo>
                  <a:pt x="6195795" y="593766"/>
                </a:lnTo>
                <a:lnTo>
                  <a:pt x="6254237" y="593766"/>
                </a:lnTo>
                <a:lnTo>
                  <a:pt x="6254237" y="494113"/>
                </a:lnTo>
                <a:close/>
                <a:moveTo>
                  <a:pt x="8578234" y="456188"/>
                </a:moveTo>
                <a:lnTo>
                  <a:pt x="8847400" y="456188"/>
                </a:lnTo>
                <a:lnTo>
                  <a:pt x="8912617" y="456188"/>
                </a:lnTo>
                <a:lnTo>
                  <a:pt x="8930192" y="912376"/>
                </a:lnTo>
                <a:lnTo>
                  <a:pt x="8566135" y="910867"/>
                </a:lnTo>
                <a:cubicBezTo>
                  <a:pt x="8565297" y="759308"/>
                  <a:pt x="8579071" y="607748"/>
                  <a:pt x="8578234" y="456188"/>
                </a:cubicBezTo>
                <a:close/>
                <a:moveTo>
                  <a:pt x="7940272" y="400992"/>
                </a:moveTo>
                <a:lnTo>
                  <a:pt x="8337195" y="400992"/>
                </a:lnTo>
                <a:lnTo>
                  <a:pt x="8337195" y="632631"/>
                </a:lnTo>
                <a:lnTo>
                  <a:pt x="7940272" y="632631"/>
                </a:lnTo>
                <a:close/>
                <a:moveTo>
                  <a:pt x="3200495" y="400992"/>
                </a:moveTo>
                <a:lnTo>
                  <a:pt x="3652243" y="400992"/>
                </a:lnTo>
                <a:lnTo>
                  <a:pt x="3652243" y="632631"/>
                </a:lnTo>
                <a:lnTo>
                  <a:pt x="3200495" y="632631"/>
                </a:lnTo>
                <a:close/>
                <a:moveTo>
                  <a:pt x="6195795" y="361228"/>
                </a:moveTo>
                <a:lnTo>
                  <a:pt x="6195795" y="460881"/>
                </a:lnTo>
                <a:lnTo>
                  <a:pt x="6254237" y="460881"/>
                </a:lnTo>
                <a:lnTo>
                  <a:pt x="6254237" y="361228"/>
                </a:lnTo>
                <a:close/>
                <a:moveTo>
                  <a:pt x="2634035" y="306774"/>
                </a:moveTo>
                <a:cubicBezTo>
                  <a:pt x="2653916" y="306774"/>
                  <a:pt x="2670033" y="318656"/>
                  <a:pt x="2670033" y="333312"/>
                </a:cubicBezTo>
                <a:lnTo>
                  <a:pt x="2670033" y="516582"/>
                </a:lnTo>
                <a:cubicBezTo>
                  <a:pt x="2670033" y="523910"/>
                  <a:pt x="2666004" y="530545"/>
                  <a:pt x="2659490" y="535348"/>
                </a:cubicBezTo>
                <a:lnTo>
                  <a:pt x="2639476" y="541458"/>
                </a:lnTo>
                <a:lnTo>
                  <a:pt x="2832497" y="541458"/>
                </a:lnTo>
                <a:lnTo>
                  <a:pt x="2832497" y="657277"/>
                </a:lnTo>
                <a:lnTo>
                  <a:pt x="2435573" y="657277"/>
                </a:lnTo>
                <a:lnTo>
                  <a:pt x="2435573" y="541458"/>
                </a:lnTo>
                <a:lnTo>
                  <a:pt x="2628593" y="541458"/>
                </a:lnTo>
                <a:lnTo>
                  <a:pt x="2608580" y="535348"/>
                </a:lnTo>
                <a:cubicBezTo>
                  <a:pt x="2602066" y="530545"/>
                  <a:pt x="2598037" y="523910"/>
                  <a:pt x="2598037" y="516582"/>
                </a:cubicBezTo>
                <a:lnTo>
                  <a:pt x="2598037" y="333312"/>
                </a:lnTo>
                <a:cubicBezTo>
                  <a:pt x="2598037" y="318656"/>
                  <a:pt x="2614154" y="306774"/>
                  <a:pt x="2634035" y="306774"/>
                </a:cubicBezTo>
                <a:close/>
                <a:moveTo>
                  <a:pt x="8715904" y="297260"/>
                </a:moveTo>
                <a:lnTo>
                  <a:pt x="8715904" y="396914"/>
                </a:lnTo>
                <a:lnTo>
                  <a:pt x="8774345" y="396914"/>
                </a:lnTo>
                <a:lnTo>
                  <a:pt x="8774345" y="297260"/>
                </a:lnTo>
                <a:close/>
                <a:moveTo>
                  <a:pt x="8099108" y="254150"/>
                </a:moveTo>
                <a:lnTo>
                  <a:pt x="8138400" y="254150"/>
                </a:lnTo>
                <a:cubicBezTo>
                  <a:pt x="8143826" y="254150"/>
                  <a:pt x="8148224" y="257392"/>
                  <a:pt x="8148224" y="261392"/>
                </a:cubicBezTo>
                <a:lnTo>
                  <a:pt x="8148224" y="393686"/>
                </a:lnTo>
                <a:cubicBezTo>
                  <a:pt x="8148224" y="397686"/>
                  <a:pt x="8143826" y="400928"/>
                  <a:pt x="8138400" y="400928"/>
                </a:cubicBezTo>
                <a:lnTo>
                  <a:pt x="8099108" y="400928"/>
                </a:lnTo>
                <a:cubicBezTo>
                  <a:pt x="8093682" y="400928"/>
                  <a:pt x="8089284" y="397686"/>
                  <a:pt x="8089284" y="393686"/>
                </a:cubicBezTo>
                <a:lnTo>
                  <a:pt x="8089284" y="261392"/>
                </a:lnTo>
                <a:cubicBezTo>
                  <a:pt x="8089284" y="257392"/>
                  <a:pt x="8093682" y="254150"/>
                  <a:pt x="8099108" y="254150"/>
                </a:cubicBezTo>
                <a:close/>
                <a:moveTo>
                  <a:pt x="3343175" y="254150"/>
                </a:moveTo>
                <a:lnTo>
                  <a:pt x="3387895" y="254150"/>
                </a:lnTo>
                <a:cubicBezTo>
                  <a:pt x="3394070" y="254150"/>
                  <a:pt x="3399075" y="257839"/>
                  <a:pt x="3399075" y="262392"/>
                </a:cubicBezTo>
                <a:lnTo>
                  <a:pt x="3399075" y="392686"/>
                </a:lnTo>
                <a:cubicBezTo>
                  <a:pt x="3399075" y="397238"/>
                  <a:pt x="3394070" y="400928"/>
                  <a:pt x="3387895" y="400928"/>
                </a:cubicBezTo>
                <a:lnTo>
                  <a:pt x="3343175" y="400928"/>
                </a:lnTo>
                <a:cubicBezTo>
                  <a:pt x="3336999" y="400928"/>
                  <a:pt x="3331994" y="397238"/>
                  <a:pt x="3331994" y="392686"/>
                </a:cubicBezTo>
                <a:lnTo>
                  <a:pt x="3331994" y="262392"/>
                </a:lnTo>
                <a:cubicBezTo>
                  <a:pt x="3331994" y="257839"/>
                  <a:pt x="3336999" y="254150"/>
                  <a:pt x="3343175" y="254150"/>
                </a:cubicBezTo>
                <a:close/>
                <a:moveTo>
                  <a:pt x="6195795" y="228341"/>
                </a:moveTo>
                <a:lnTo>
                  <a:pt x="6195795" y="327995"/>
                </a:lnTo>
                <a:lnTo>
                  <a:pt x="6254237" y="327995"/>
                </a:lnTo>
                <a:lnTo>
                  <a:pt x="6254237" y="228341"/>
                </a:lnTo>
                <a:close/>
                <a:moveTo>
                  <a:pt x="9338267" y="227870"/>
                </a:moveTo>
                <a:lnTo>
                  <a:pt x="9486609" y="227870"/>
                </a:lnTo>
                <a:lnTo>
                  <a:pt x="9486609" y="541458"/>
                </a:lnTo>
                <a:lnTo>
                  <a:pt x="9552809" y="541458"/>
                </a:lnTo>
                <a:lnTo>
                  <a:pt x="9552809" y="657277"/>
                </a:lnTo>
                <a:lnTo>
                  <a:pt x="9272066" y="657277"/>
                </a:lnTo>
                <a:lnTo>
                  <a:pt x="9272066" y="541458"/>
                </a:lnTo>
                <a:lnTo>
                  <a:pt x="9338267" y="541458"/>
                </a:lnTo>
                <a:close/>
                <a:moveTo>
                  <a:pt x="6135400" y="196853"/>
                </a:moveTo>
                <a:lnTo>
                  <a:pt x="6317711" y="196853"/>
                </a:lnTo>
                <a:lnTo>
                  <a:pt x="6327292" y="653041"/>
                </a:lnTo>
                <a:lnTo>
                  <a:pt x="6128803" y="651532"/>
                </a:lnTo>
                <a:cubicBezTo>
                  <a:pt x="6128347" y="499973"/>
                  <a:pt x="6135857" y="348413"/>
                  <a:pt x="6135400" y="196853"/>
                </a:cubicBezTo>
                <a:close/>
                <a:moveTo>
                  <a:pt x="8715904" y="164374"/>
                </a:moveTo>
                <a:lnTo>
                  <a:pt x="8715904" y="264028"/>
                </a:lnTo>
                <a:lnTo>
                  <a:pt x="8774345" y="264028"/>
                </a:lnTo>
                <a:lnTo>
                  <a:pt x="8774345" y="164374"/>
                </a:lnTo>
                <a:close/>
                <a:moveTo>
                  <a:pt x="8196686" y="71436"/>
                </a:moveTo>
                <a:lnTo>
                  <a:pt x="8227364" y="71436"/>
                </a:lnTo>
                <a:cubicBezTo>
                  <a:pt x="8231600" y="71436"/>
                  <a:pt x="8235034" y="73968"/>
                  <a:pt x="8235034" y="77091"/>
                </a:cubicBezTo>
                <a:lnTo>
                  <a:pt x="8235034" y="395272"/>
                </a:lnTo>
                <a:cubicBezTo>
                  <a:pt x="8235034" y="398395"/>
                  <a:pt x="8231600" y="400926"/>
                  <a:pt x="8227364" y="400926"/>
                </a:cubicBezTo>
                <a:lnTo>
                  <a:pt x="8196686" y="400926"/>
                </a:lnTo>
                <a:cubicBezTo>
                  <a:pt x="8192450" y="400926"/>
                  <a:pt x="8189016" y="398395"/>
                  <a:pt x="8189016" y="395272"/>
                </a:cubicBezTo>
                <a:lnTo>
                  <a:pt x="8189016" y="77091"/>
                </a:lnTo>
                <a:cubicBezTo>
                  <a:pt x="8189016" y="73968"/>
                  <a:pt x="8192450" y="71436"/>
                  <a:pt x="8196686" y="71436"/>
                </a:cubicBezTo>
                <a:close/>
                <a:moveTo>
                  <a:pt x="3454229" y="71436"/>
                </a:moveTo>
                <a:lnTo>
                  <a:pt x="3489143" y="71436"/>
                </a:lnTo>
                <a:cubicBezTo>
                  <a:pt x="3493964" y="71436"/>
                  <a:pt x="3497872" y="74317"/>
                  <a:pt x="3497872" y="77871"/>
                </a:cubicBezTo>
                <a:lnTo>
                  <a:pt x="3497872" y="394491"/>
                </a:lnTo>
                <a:cubicBezTo>
                  <a:pt x="3497872" y="398045"/>
                  <a:pt x="3493964" y="400926"/>
                  <a:pt x="3489143" y="400926"/>
                </a:cubicBezTo>
                <a:lnTo>
                  <a:pt x="3454229" y="400926"/>
                </a:lnTo>
                <a:cubicBezTo>
                  <a:pt x="3449407" y="400926"/>
                  <a:pt x="3445501" y="398045"/>
                  <a:pt x="3445501" y="394491"/>
                </a:cubicBezTo>
                <a:lnTo>
                  <a:pt x="3445501" y="77871"/>
                </a:lnTo>
                <a:cubicBezTo>
                  <a:pt x="3445501" y="74317"/>
                  <a:pt x="3449407" y="71436"/>
                  <a:pt x="3454229" y="71436"/>
                </a:cubicBezTo>
                <a:close/>
                <a:moveTo>
                  <a:pt x="8715904" y="31489"/>
                </a:moveTo>
                <a:lnTo>
                  <a:pt x="8715904" y="131142"/>
                </a:lnTo>
                <a:lnTo>
                  <a:pt x="8774345" y="131142"/>
                </a:lnTo>
                <a:lnTo>
                  <a:pt x="8774345" y="31489"/>
                </a:lnTo>
                <a:close/>
                <a:moveTo>
                  <a:pt x="8655508" y="0"/>
                </a:moveTo>
                <a:lnTo>
                  <a:pt x="8837817" y="0"/>
                </a:lnTo>
                <a:lnTo>
                  <a:pt x="8847400" y="456188"/>
                </a:lnTo>
                <a:lnTo>
                  <a:pt x="8648910" y="454680"/>
                </a:lnTo>
                <a:cubicBezTo>
                  <a:pt x="8648454" y="303120"/>
                  <a:pt x="8655964" y="151561"/>
                  <a:pt x="8655508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1B3261-742E-48EE-A808-3FDC8EEC627D}"/>
              </a:ext>
            </a:extLst>
          </p:cNvPr>
          <p:cNvSpPr/>
          <p:nvPr userDrawn="1"/>
        </p:nvSpPr>
        <p:spPr>
          <a:xfrm>
            <a:off x="0" y="6617110"/>
            <a:ext cx="12192000" cy="240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모서리가 둥근 직사각형 10">
            <a:extLst>
              <a:ext uri="{FF2B5EF4-FFF2-40B4-BE49-F238E27FC236}">
                <a16:creationId xmlns:a16="http://schemas.microsoft.com/office/drawing/2014/main" id="{F5683CE7-C064-4D5F-92EE-41E2AF43F47D}"/>
              </a:ext>
            </a:extLst>
          </p:cNvPr>
          <p:cNvSpPr/>
          <p:nvPr userDrawn="1"/>
        </p:nvSpPr>
        <p:spPr>
          <a:xfrm>
            <a:off x="242213" y="735651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1" spc="-151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방향 및 중점 사항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E804B945-B942-40DC-B473-AE5B6C7CE8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061" y="782134"/>
            <a:ext cx="5196407" cy="42556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400" b="1" spc="-15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5F506E1-13B7-410E-8AC2-407FF194C0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2207" y="1955200"/>
            <a:ext cx="5196407" cy="37003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000" b="1" spc="-1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  <p:sp>
        <p:nvSpPr>
          <p:cNvPr id="26" name="텍스트 개체 틀 24">
            <a:extLst>
              <a:ext uri="{FF2B5EF4-FFF2-40B4-BE49-F238E27FC236}">
                <a16:creationId xmlns:a16="http://schemas.microsoft.com/office/drawing/2014/main" id="{9F9CF888-5EBC-4597-8F64-EF71584EF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859" y="1327800"/>
            <a:ext cx="11315900" cy="3353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6000" indent="-180000">
              <a:lnSpc>
                <a:spcPct val="80000"/>
              </a:lnSpc>
              <a:buFont typeface="KoPub돋움체 Medium" panose="02020603020101020101" pitchFamily="18" charset="-127"/>
              <a:buChar char="-"/>
              <a:defRPr lang="ko-KR" altLang="en-US" sz="1401" spc="-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98EED5-E040-427F-90CF-6FD7E1AF27B0}"/>
              </a:ext>
            </a:extLst>
          </p:cNvPr>
          <p:cNvSpPr/>
          <p:nvPr userDrawn="1"/>
        </p:nvSpPr>
        <p:spPr>
          <a:xfrm>
            <a:off x="408274" y="397102"/>
            <a:ext cx="5691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751"/>
              </a:spcAft>
            </a:pPr>
            <a:r>
              <a:rPr lang="en-US" altLang="ko-KR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개발기술의 창의</a:t>
            </a:r>
            <a:r>
              <a:rPr lang="en-US" altLang="ko-KR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</a:t>
            </a:r>
            <a:r>
              <a:rPr lang="ko-KR" altLang="en-US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도전성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2DFF2B-A30C-4323-8D92-50FB53495CEF}"/>
              </a:ext>
            </a:extLst>
          </p:cNvPr>
          <p:cNvSpPr txBox="1"/>
          <p:nvPr userDrawn="1"/>
        </p:nvSpPr>
        <p:spPr>
          <a:xfrm>
            <a:off x="5657419" y="6552889"/>
            <a:ext cx="877163" cy="3693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</a:lstStyle>
          <a:p>
            <a:pPr lvl="0" algn="ctr"/>
            <a:fld id="{4F9F75C6-8662-4DD1-9CAA-255528CA10D6}" type="slidenum">
              <a:rPr lang="en-US" altLang="ko-KR" sz="18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04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술 및 기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592495-0ED1-44CB-9D07-3A2682E8AA2E}"/>
              </a:ext>
            </a:extLst>
          </p:cNvPr>
          <p:cNvGrpSpPr/>
          <p:nvPr userDrawn="1"/>
        </p:nvGrpSpPr>
        <p:grpSpPr>
          <a:xfrm>
            <a:off x="10" y="0"/>
            <a:ext cx="12192001" cy="1005840"/>
            <a:chOff x="0" y="0"/>
            <a:chExt cx="12192001" cy="10058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5EE295-7DAD-4370-944A-0A01C7940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2" t="2986" r="6743" b="91196"/>
            <a:stretch/>
          </p:blipFill>
          <p:spPr>
            <a:xfrm>
              <a:off x="1" y="0"/>
              <a:ext cx="12192000" cy="10058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9A6ED7-A6E6-4C85-8145-2890B2CD92B9}"/>
                </a:ext>
              </a:extLst>
            </p:cNvPr>
            <p:cNvSpPr/>
            <p:nvPr/>
          </p:nvSpPr>
          <p:spPr>
            <a:xfrm>
              <a:off x="0" y="0"/>
              <a:ext cx="12192000" cy="10058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alpha val="88000"/>
                  </a:schemeClr>
                </a:gs>
                <a:gs pos="99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93BD1EC-BD75-42D8-926D-AAB30A0C39D8}"/>
              </a:ext>
            </a:extLst>
          </p:cNvPr>
          <p:cNvSpPr/>
          <p:nvPr userDrawn="1"/>
        </p:nvSpPr>
        <p:spPr>
          <a:xfrm>
            <a:off x="7894321" y="274928"/>
            <a:ext cx="4297680" cy="730912"/>
          </a:xfrm>
          <a:custGeom>
            <a:avLst/>
            <a:gdLst>
              <a:gd name="connsiteX0" fmla="*/ 8483306 w 12191999"/>
              <a:gd name="connsiteY0" fmla="*/ 2012087 h 2070165"/>
              <a:gd name="connsiteX1" fmla="*/ 8472009 w 12191999"/>
              <a:gd name="connsiteY1" fmla="*/ 2020481 h 2070165"/>
              <a:gd name="connsiteX2" fmla="*/ 8472009 w 12191999"/>
              <a:gd name="connsiteY2" fmla="*/ 2054055 h 2070165"/>
              <a:gd name="connsiteX3" fmla="*/ 8483306 w 12191999"/>
              <a:gd name="connsiteY3" fmla="*/ 2062449 h 2070165"/>
              <a:gd name="connsiteX4" fmla="*/ 9012984 w 12191999"/>
              <a:gd name="connsiteY4" fmla="*/ 2062449 h 2070165"/>
              <a:gd name="connsiteX5" fmla="*/ 9024281 w 12191999"/>
              <a:gd name="connsiteY5" fmla="*/ 2054055 h 2070165"/>
              <a:gd name="connsiteX6" fmla="*/ 9024281 w 12191999"/>
              <a:gd name="connsiteY6" fmla="*/ 2020481 h 2070165"/>
              <a:gd name="connsiteX7" fmla="*/ 9012984 w 12191999"/>
              <a:gd name="connsiteY7" fmla="*/ 2012087 h 2070165"/>
              <a:gd name="connsiteX8" fmla="*/ 6837698 w 12191999"/>
              <a:gd name="connsiteY8" fmla="*/ 2012087 h 2070165"/>
              <a:gd name="connsiteX9" fmla="*/ 6826401 w 12191999"/>
              <a:gd name="connsiteY9" fmla="*/ 2020481 h 2070165"/>
              <a:gd name="connsiteX10" fmla="*/ 6826401 w 12191999"/>
              <a:gd name="connsiteY10" fmla="*/ 2054055 h 2070165"/>
              <a:gd name="connsiteX11" fmla="*/ 6837698 w 12191999"/>
              <a:gd name="connsiteY11" fmla="*/ 2062449 h 2070165"/>
              <a:gd name="connsiteX12" fmla="*/ 7367375 w 12191999"/>
              <a:gd name="connsiteY12" fmla="*/ 2062449 h 2070165"/>
              <a:gd name="connsiteX13" fmla="*/ 7378673 w 12191999"/>
              <a:gd name="connsiteY13" fmla="*/ 2054055 h 2070165"/>
              <a:gd name="connsiteX14" fmla="*/ 7378673 w 12191999"/>
              <a:gd name="connsiteY14" fmla="*/ 2020481 h 2070165"/>
              <a:gd name="connsiteX15" fmla="*/ 7367375 w 12191999"/>
              <a:gd name="connsiteY15" fmla="*/ 2012087 h 2070165"/>
              <a:gd name="connsiteX16" fmla="*/ 3824872 w 12191999"/>
              <a:gd name="connsiteY16" fmla="*/ 2012087 h 2070165"/>
              <a:gd name="connsiteX17" fmla="*/ 3813574 w 12191999"/>
              <a:gd name="connsiteY17" fmla="*/ 2020481 h 2070165"/>
              <a:gd name="connsiteX18" fmla="*/ 3813574 w 12191999"/>
              <a:gd name="connsiteY18" fmla="*/ 2054055 h 2070165"/>
              <a:gd name="connsiteX19" fmla="*/ 3824872 w 12191999"/>
              <a:gd name="connsiteY19" fmla="*/ 2062449 h 2070165"/>
              <a:gd name="connsiteX20" fmla="*/ 4354548 w 12191999"/>
              <a:gd name="connsiteY20" fmla="*/ 2062449 h 2070165"/>
              <a:gd name="connsiteX21" fmla="*/ 4365844 w 12191999"/>
              <a:gd name="connsiteY21" fmla="*/ 2054055 h 2070165"/>
              <a:gd name="connsiteX22" fmla="*/ 4365844 w 12191999"/>
              <a:gd name="connsiteY22" fmla="*/ 2020481 h 2070165"/>
              <a:gd name="connsiteX23" fmla="*/ 4354548 w 12191999"/>
              <a:gd name="connsiteY23" fmla="*/ 2012087 h 2070165"/>
              <a:gd name="connsiteX24" fmla="*/ 7456345 w 12191999"/>
              <a:gd name="connsiteY24" fmla="*/ 2005374 h 2070165"/>
              <a:gd name="connsiteX25" fmla="*/ 7442092 w 12191999"/>
              <a:gd name="connsiteY25" fmla="*/ 2015965 h 2070165"/>
              <a:gd name="connsiteX26" fmla="*/ 7442092 w 12191999"/>
              <a:gd name="connsiteY26" fmla="*/ 2058322 h 2070165"/>
              <a:gd name="connsiteX27" fmla="*/ 7456345 w 12191999"/>
              <a:gd name="connsiteY27" fmla="*/ 2068912 h 2070165"/>
              <a:gd name="connsiteX28" fmla="*/ 7824762 w 12191999"/>
              <a:gd name="connsiteY28" fmla="*/ 2068912 h 2070165"/>
              <a:gd name="connsiteX29" fmla="*/ 7839015 w 12191999"/>
              <a:gd name="connsiteY29" fmla="*/ 2058322 h 2070165"/>
              <a:gd name="connsiteX30" fmla="*/ 7839015 w 12191999"/>
              <a:gd name="connsiteY30" fmla="*/ 2015965 h 2070165"/>
              <a:gd name="connsiteX31" fmla="*/ 7824762 w 12191999"/>
              <a:gd name="connsiteY31" fmla="*/ 2005374 h 2070165"/>
              <a:gd name="connsiteX32" fmla="*/ 12117009 w 12191999"/>
              <a:gd name="connsiteY32" fmla="*/ 1987528 h 2070165"/>
              <a:gd name="connsiteX33" fmla="*/ 12117009 w 12191999"/>
              <a:gd name="connsiteY33" fmla="*/ 2060362 h 2070165"/>
              <a:gd name="connsiteX34" fmla="*/ 12154265 w 12191999"/>
              <a:gd name="connsiteY34" fmla="*/ 2060362 h 2070165"/>
              <a:gd name="connsiteX35" fmla="*/ 12154265 w 12191999"/>
              <a:gd name="connsiteY35" fmla="*/ 1987528 h 2070165"/>
              <a:gd name="connsiteX36" fmla="*/ 12064227 w 12191999"/>
              <a:gd name="connsiteY36" fmla="*/ 1987528 h 2070165"/>
              <a:gd name="connsiteX37" fmla="*/ 12064227 w 12191999"/>
              <a:gd name="connsiteY37" fmla="*/ 2060362 h 2070165"/>
              <a:gd name="connsiteX38" fmla="*/ 12101484 w 12191999"/>
              <a:gd name="connsiteY38" fmla="*/ 2060362 h 2070165"/>
              <a:gd name="connsiteX39" fmla="*/ 12101484 w 12191999"/>
              <a:gd name="connsiteY39" fmla="*/ 1987528 h 2070165"/>
              <a:gd name="connsiteX40" fmla="*/ 12011446 w 12191999"/>
              <a:gd name="connsiteY40" fmla="*/ 1987528 h 2070165"/>
              <a:gd name="connsiteX41" fmla="*/ 12011446 w 12191999"/>
              <a:gd name="connsiteY41" fmla="*/ 2060362 h 2070165"/>
              <a:gd name="connsiteX42" fmla="*/ 12048702 w 12191999"/>
              <a:gd name="connsiteY42" fmla="*/ 2060362 h 2070165"/>
              <a:gd name="connsiteX43" fmla="*/ 12048702 w 12191999"/>
              <a:gd name="connsiteY43" fmla="*/ 1987528 h 2070165"/>
              <a:gd name="connsiteX44" fmla="*/ 11958667 w 12191999"/>
              <a:gd name="connsiteY44" fmla="*/ 1987528 h 2070165"/>
              <a:gd name="connsiteX45" fmla="*/ 11958667 w 12191999"/>
              <a:gd name="connsiteY45" fmla="*/ 2060362 h 2070165"/>
              <a:gd name="connsiteX46" fmla="*/ 11995923 w 12191999"/>
              <a:gd name="connsiteY46" fmla="*/ 2060362 h 2070165"/>
              <a:gd name="connsiteX47" fmla="*/ 11995923 w 12191999"/>
              <a:gd name="connsiteY47" fmla="*/ 1987528 h 2070165"/>
              <a:gd name="connsiteX48" fmla="*/ 11905885 w 12191999"/>
              <a:gd name="connsiteY48" fmla="*/ 1987528 h 2070165"/>
              <a:gd name="connsiteX49" fmla="*/ 11905885 w 12191999"/>
              <a:gd name="connsiteY49" fmla="*/ 2060362 h 2070165"/>
              <a:gd name="connsiteX50" fmla="*/ 11943142 w 12191999"/>
              <a:gd name="connsiteY50" fmla="*/ 2060362 h 2070165"/>
              <a:gd name="connsiteX51" fmla="*/ 11943142 w 12191999"/>
              <a:gd name="connsiteY51" fmla="*/ 1987528 h 2070165"/>
              <a:gd name="connsiteX52" fmla="*/ 6702656 w 12191999"/>
              <a:gd name="connsiteY52" fmla="*/ 1987528 h 2070165"/>
              <a:gd name="connsiteX53" fmla="*/ 6702656 w 12191999"/>
              <a:gd name="connsiteY53" fmla="*/ 2060362 h 2070165"/>
              <a:gd name="connsiteX54" fmla="*/ 6739886 w 12191999"/>
              <a:gd name="connsiteY54" fmla="*/ 2060362 h 2070165"/>
              <a:gd name="connsiteX55" fmla="*/ 6739886 w 12191999"/>
              <a:gd name="connsiteY55" fmla="*/ 1987528 h 2070165"/>
              <a:gd name="connsiteX56" fmla="*/ 6649915 w 12191999"/>
              <a:gd name="connsiteY56" fmla="*/ 1987528 h 2070165"/>
              <a:gd name="connsiteX57" fmla="*/ 6649915 w 12191999"/>
              <a:gd name="connsiteY57" fmla="*/ 2060362 h 2070165"/>
              <a:gd name="connsiteX58" fmla="*/ 6687144 w 12191999"/>
              <a:gd name="connsiteY58" fmla="*/ 2060362 h 2070165"/>
              <a:gd name="connsiteX59" fmla="*/ 6687144 w 12191999"/>
              <a:gd name="connsiteY59" fmla="*/ 1987528 h 2070165"/>
              <a:gd name="connsiteX60" fmla="*/ 6597173 w 12191999"/>
              <a:gd name="connsiteY60" fmla="*/ 1987528 h 2070165"/>
              <a:gd name="connsiteX61" fmla="*/ 6597173 w 12191999"/>
              <a:gd name="connsiteY61" fmla="*/ 2060362 h 2070165"/>
              <a:gd name="connsiteX62" fmla="*/ 6634402 w 12191999"/>
              <a:gd name="connsiteY62" fmla="*/ 2060362 h 2070165"/>
              <a:gd name="connsiteX63" fmla="*/ 6634402 w 12191999"/>
              <a:gd name="connsiteY63" fmla="*/ 1987528 h 2070165"/>
              <a:gd name="connsiteX64" fmla="*/ 6544431 w 12191999"/>
              <a:gd name="connsiteY64" fmla="*/ 1987528 h 2070165"/>
              <a:gd name="connsiteX65" fmla="*/ 6544431 w 12191999"/>
              <a:gd name="connsiteY65" fmla="*/ 2060362 h 2070165"/>
              <a:gd name="connsiteX66" fmla="*/ 6581659 w 12191999"/>
              <a:gd name="connsiteY66" fmla="*/ 2060362 h 2070165"/>
              <a:gd name="connsiteX67" fmla="*/ 6581659 w 12191999"/>
              <a:gd name="connsiteY67" fmla="*/ 1987528 h 2070165"/>
              <a:gd name="connsiteX68" fmla="*/ 6491689 w 12191999"/>
              <a:gd name="connsiteY68" fmla="*/ 1987528 h 2070165"/>
              <a:gd name="connsiteX69" fmla="*/ 6491689 w 12191999"/>
              <a:gd name="connsiteY69" fmla="*/ 2060362 h 2070165"/>
              <a:gd name="connsiteX70" fmla="*/ 6528917 w 12191999"/>
              <a:gd name="connsiteY70" fmla="*/ 2060362 h 2070165"/>
              <a:gd name="connsiteX71" fmla="*/ 6528917 w 12191999"/>
              <a:gd name="connsiteY71" fmla="*/ 1987528 h 2070165"/>
              <a:gd name="connsiteX72" fmla="*/ 5906817 w 12191999"/>
              <a:gd name="connsiteY72" fmla="*/ 1987528 h 2070165"/>
              <a:gd name="connsiteX73" fmla="*/ 5906817 w 12191999"/>
              <a:gd name="connsiteY73" fmla="*/ 2060362 h 2070165"/>
              <a:gd name="connsiteX74" fmla="*/ 5944045 w 12191999"/>
              <a:gd name="connsiteY74" fmla="*/ 2060362 h 2070165"/>
              <a:gd name="connsiteX75" fmla="*/ 5944045 w 12191999"/>
              <a:gd name="connsiteY75" fmla="*/ 1987528 h 2070165"/>
              <a:gd name="connsiteX76" fmla="*/ 5854075 w 12191999"/>
              <a:gd name="connsiteY76" fmla="*/ 1987528 h 2070165"/>
              <a:gd name="connsiteX77" fmla="*/ 5854075 w 12191999"/>
              <a:gd name="connsiteY77" fmla="*/ 2060362 h 2070165"/>
              <a:gd name="connsiteX78" fmla="*/ 5891303 w 12191999"/>
              <a:gd name="connsiteY78" fmla="*/ 2060362 h 2070165"/>
              <a:gd name="connsiteX79" fmla="*/ 5891303 w 12191999"/>
              <a:gd name="connsiteY79" fmla="*/ 1987528 h 2070165"/>
              <a:gd name="connsiteX80" fmla="*/ 5801332 w 12191999"/>
              <a:gd name="connsiteY80" fmla="*/ 1987528 h 2070165"/>
              <a:gd name="connsiteX81" fmla="*/ 5801332 w 12191999"/>
              <a:gd name="connsiteY81" fmla="*/ 2060362 h 2070165"/>
              <a:gd name="connsiteX82" fmla="*/ 5838561 w 12191999"/>
              <a:gd name="connsiteY82" fmla="*/ 2060362 h 2070165"/>
              <a:gd name="connsiteX83" fmla="*/ 5838561 w 12191999"/>
              <a:gd name="connsiteY83" fmla="*/ 1987528 h 2070165"/>
              <a:gd name="connsiteX84" fmla="*/ 5748590 w 12191999"/>
              <a:gd name="connsiteY84" fmla="*/ 1987528 h 2070165"/>
              <a:gd name="connsiteX85" fmla="*/ 5748590 w 12191999"/>
              <a:gd name="connsiteY85" fmla="*/ 2060362 h 2070165"/>
              <a:gd name="connsiteX86" fmla="*/ 5785819 w 12191999"/>
              <a:gd name="connsiteY86" fmla="*/ 2060362 h 2070165"/>
              <a:gd name="connsiteX87" fmla="*/ 5785819 w 12191999"/>
              <a:gd name="connsiteY87" fmla="*/ 1987528 h 2070165"/>
              <a:gd name="connsiteX88" fmla="*/ 5695848 w 12191999"/>
              <a:gd name="connsiteY88" fmla="*/ 1987528 h 2070165"/>
              <a:gd name="connsiteX89" fmla="*/ 5695848 w 12191999"/>
              <a:gd name="connsiteY89" fmla="*/ 2060362 h 2070165"/>
              <a:gd name="connsiteX90" fmla="*/ 5733078 w 12191999"/>
              <a:gd name="connsiteY90" fmla="*/ 2060362 h 2070165"/>
              <a:gd name="connsiteX91" fmla="*/ 5733078 w 12191999"/>
              <a:gd name="connsiteY91" fmla="*/ 1987528 h 2070165"/>
              <a:gd name="connsiteX92" fmla="*/ 4699491 w 12191999"/>
              <a:gd name="connsiteY92" fmla="*/ 1987528 h 2070165"/>
              <a:gd name="connsiteX93" fmla="*/ 4699491 w 12191999"/>
              <a:gd name="connsiteY93" fmla="*/ 2060362 h 2070165"/>
              <a:gd name="connsiteX94" fmla="*/ 4743820 w 12191999"/>
              <a:gd name="connsiteY94" fmla="*/ 2060362 h 2070165"/>
              <a:gd name="connsiteX95" fmla="*/ 4743820 w 12191999"/>
              <a:gd name="connsiteY95" fmla="*/ 1987528 h 2070165"/>
              <a:gd name="connsiteX96" fmla="*/ 4636694 w 12191999"/>
              <a:gd name="connsiteY96" fmla="*/ 1987528 h 2070165"/>
              <a:gd name="connsiteX97" fmla="*/ 4636694 w 12191999"/>
              <a:gd name="connsiteY97" fmla="*/ 2060362 h 2070165"/>
              <a:gd name="connsiteX98" fmla="*/ 4681020 w 12191999"/>
              <a:gd name="connsiteY98" fmla="*/ 2060362 h 2070165"/>
              <a:gd name="connsiteX99" fmla="*/ 4681020 w 12191999"/>
              <a:gd name="connsiteY99" fmla="*/ 1987528 h 2070165"/>
              <a:gd name="connsiteX100" fmla="*/ 4573897 w 12191999"/>
              <a:gd name="connsiteY100" fmla="*/ 1987528 h 2070165"/>
              <a:gd name="connsiteX101" fmla="*/ 4573897 w 12191999"/>
              <a:gd name="connsiteY101" fmla="*/ 2060362 h 2070165"/>
              <a:gd name="connsiteX102" fmla="*/ 4618223 w 12191999"/>
              <a:gd name="connsiteY102" fmla="*/ 2060362 h 2070165"/>
              <a:gd name="connsiteX103" fmla="*/ 4618223 w 12191999"/>
              <a:gd name="connsiteY103" fmla="*/ 1987528 h 2070165"/>
              <a:gd name="connsiteX104" fmla="*/ 4511099 w 12191999"/>
              <a:gd name="connsiteY104" fmla="*/ 1987528 h 2070165"/>
              <a:gd name="connsiteX105" fmla="*/ 4511099 w 12191999"/>
              <a:gd name="connsiteY105" fmla="*/ 2060362 h 2070165"/>
              <a:gd name="connsiteX106" fmla="*/ 4555424 w 12191999"/>
              <a:gd name="connsiteY106" fmla="*/ 2060362 h 2070165"/>
              <a:gd name="connsiteX107" fmla="*/ 4555424 w 12191999"/>
              <a:gd name="connsiteY107" fmla="*/ 1987528 h 2070165"/>
              <a:gd name="connsiteX108" fmla="*/ 4448302 w 12191999"/>
              <a:gd name="connsiteY108" fmla="*/ 1987528 h 2070165"/>
              <a:gd name="connsiteX109" fmla="*/ 4448302 w 12191999"/>
              <a:gd name="connsiteY109" fmla="*/ 2060362 h 2070165"/>
              <a:gd name="connsiteX110" fmla="*/ 4492627 w 12191999"/>
              <a:gd name="connsiteY110" fmla="*/ 2060362 h 2070165"/>
              <a:gd name="connsiteX111" fmla="*/ 4492627 w 12191999"/>
              <a:gd name="connsiteY111" fmla="*/ 1987528 h 2070165"/>
              <a:gd name="connsiteX112" fmla="*/ 5150487 w 12191999"/>
              <a:gd name="connsiteY112" fmla="*/ 1966428 h 2070165"/>
              <a:gd name="connsiteX113" fmla="*/ 5150487 w 12191999"/>
              <a:gd name="connsiteY113" fmla="*/ 2066081 h 2070165"/>
              <a:gd name="connsiteX114" fmla="*/ 5208929 w 12191999"/>
              <a:gd name="connsiteY114" fmla="*/ 2066081 h 2070165"/>
              <a:gd name="connsiteX115" fmla="*/ 5208929 w 12191999"/>
              <a:gd name="connsiteY115" fmla="*/ 1966428 h 2070165"/>
              <a:gd name="connsiteX116" fmla="*/ 5067695 w 12191999"/>
              <a:gd name="connsiteY116" fmla="*/ 1966428 h 2070165"/>
              <a:gd name="connsiteX117" fmla="*/ 5067695 w 12191999"/>
              <a:gd name="connsiteY117" fmla="*/ 2066081 h 2070165"/>
              <a:gd name="connsiteX118" fmla="*/ 5126136 w 12191999"/>
              <a:gd name="connsiteY118" fmla="*/ 2066081 h 2070165"/>
              <a:gd name="connsiteX119" fmla="*/ 5126136 w 12191999"/>
              <a:gd name="connsiteY119" fmla="*/ 1966428 h 2070165"/>
              <a:gd name="connsiteX120" fmla="*/ 4984899 w 12191999"/>
              <a:gd name="connsiteY120" fmla="*/ 1966428 h 2070165"/>
              <a:gd name="connsiteX121" fmla="*/ 4984899 w 12191999"/>
              <a:gd name="connsiteY121" fmla="*/ 2066081 h 2070165"/>
              <a:gd name="connsiteX122" fmla="*/ 5043342 w 12191999"/>
              <a:gd name="connsiteY122" fmla="*/ 2066081 h 2070165"/>
              <a:gd name="connsiteX123" fmla="*/ 5043342 w 12191999"/>
              <a:gd name="connsiteY123" fmla="*/ 1966428 h 2070165"/>
              <a:gd name="connsiteX124" fmla="*/ 4902107 w 12191999"/>
              <a:gd name="connsiteY124" fmla="*/ 1966428 h 2070165"/>
              <a:gd name="connsiteX125" fmla="*/ 4902107 w 12191999"/>
              <a:gd name="connsiteY125" fmla="*/ 2066081 h 2070165"/>
              <a:gd name="connsiteX126" fmla="*/ 4960549 w 12191999"/>
              <a:gd name="connsiteY126" fmla="*/ 2066081 h 2070165"/>
              <a:gd name="connsiteX127" fmla="*/ 4960549 w 12191999"/>
              <a:gd name="connsiteY127" fmla="*/ 1966428 h 2070165"/>
              <a:gd name="connsiteX128" fmla="*/ 4819315 w 12191999"/>
              <a:gd name="connsiteY128" fmla="*/ 1966428 h 2070165"/>
              <a:gd name="connsiteX129" fmla="*/ 4819315 w 12191999"/>
              <a:gd name="connsiteY129" fmla="*/ 2066081 h 2070165"/>
              <a:gd name="connsiteX130" fmla="*/ 4877755 w 12191999"/>
              <a:gd name="connsiteY130" fmla="*/ 2066081 h 2070165"/>
              <a:gd name="connsiteX131" fmla="*/ 4877755 w 12191999"/>
              <a:gd name="connsiteY131" fmla="*/ 1966428 h 2070165"/>
              <a:gd name="connsiteX132" fmla="*/ 1564956 w 12191999"/>
              <a:gd name="connsiteY132" fmla="*/ 1947382 h 2070165"/>
              <a:gd name="connsiteX133" fmla="*/ 2117227 w 12191999"/>
              <a:gd name="connsiteY133" fmla="*/ 1947382 h 2070165"/>
              <a:gd name="connsiteX134" fmla="*/ 2117227 w 12191999"/>
              <a:gd name="connsiteY134" fmla="*/ 2070165 h 2070165"/>
              <a:gd name="connsiteX135" fmla="*/ 2026883 w 12191999"/>
              <a:gd name="connsiteY135" fmla="*/ 2070165 h 2070165"/>
              <a:gd name="connsiteX136" fmla="*/ 2033332 w 12191999"/>
              <a:gd name="connsiteY136" fmla="*/ 2068180 h 2070165"/>
              <a:gd name="connsiteX137" fmla="*/ 2050628 w 12191999"/>
              <a:gd name="connsiteY137" fmla="*/ 2037156 h 2070165"/>
              <a:gd name="connsiteX138" fmla="*/ 1991576 w 12191999"/>
              <a:gd name="connsiteY138" fmla="*/ 1993281 h 2070165"/>
              <a:gd name="connsiteX139" fmla="*/ 1932523 w 12191999"/>
              <a:gd name="connsiteY139" fmla="*/ 2037156 h 2070165"/>
              <a:gd name="connsiteX140" fmla="*/ 1949820 w 12191999"/>
              <a:gd name="connsiteY140" fmla="*/ 2068180 h 2070165"/>
              <a:gd name="connsiteX141" fmla="*/ 1956269 w 12191999"/>
              <a:gd name="connsiteY141" fmla="*/ 2070165 h 2070165"/>
              <a:gd name="connsiteX142" fmla="*/ 1868601 w 12191999"/>
              <a:gd name="connsiteY142" fmla="*/ 2070165 h 2070165"/>
              <a:gd name="connsiteX143" fmla="*/ 1875051 w 12191999"/>
              <a:gd name="connsiteY143" fmla="*/ 2068180 h 2070165"/>
              <a:gd name="connsiteX144" fmla="*/ 1892346 w 12191999"/>
              <a:gd name="connsiteY144" fmla="*/ 2037156 h 2070165"/>
              <a:gd name="connsiteX145" fmla="*/ 1833294 w 12191999"/>
              <a:gd name="connsiteY145" fmla="*/ 1993281 h 2070165"/>
              <a:gd name="connsiteX146" fmla="*/ 1774242 w 12191999"/>
              <a:gd name="connsiteY146" fmla="*/ 2037156 h 2070165"/>
              <a:gd name="connsiteX147" fmla="*/ 1791538 w 12191999"/>
              <a:gd name="connsiteY147" fmla="*/ 2068180 h 2070165"/>
              <a:gd name="connsiteX148" fmla="*/ 1797987 w 12191999"/>
              <a:gd name="connsiteY148" fmla="*/ 2070165 h 2070165"/>
              <a:gd name="connsiteX149" fmla="*/ 1710320 w 12191999"/>
              <a:gd name="connsiteY149" fmla="*/ 2070165 h 2070165"/>
              <a:gd name="connsiteX150" fmla="*/ 1716769 w 12191999"/>
              <a:gd name="connsiteY150" fmla="*/ 2068180 h 2070165"/>
              <a:gd name="connsiteX151" fmla="*/ 1734065 w 12191999"/>
              <a:gd name="connsiteY151" fmla="*/ 2037156 h 2070165"/>
              <a:gd name="connsiteX152" fmla="*/ 1675013 w 12191999"/>
              <a:gd name="connsiteY152" fmla="*/ 1993281 h 2070165"/>
              <a:gd name="connsiteX153" fmla="*/ 1615960 w 12191999"/>
              <a:gd name="connsiteY153" fmla="*/ 2037156 h 2070165"/>
              <a:gd name="connsiteX154" fmla="*/ 1633257 w 12191999"/>
              <a:gd name="connsiteY154" fmla="*/ 2068180 h 2070165"/>
              <a:gd name="connsiteX155" fmla="*/ 1639706 w 12191999"/>
              <a:gd name="connsiteY155" fmla="*/ 2070165 h 2070165"/>
              <a:gd name="connsiteX156" fmla="*/ 1564956 w 12191999"/>
              <a:gd name="connsiteY156" fmla="*/ 2070165 h 2070165"/>
              <a:gd name="connsiteX157" fmla="*/ 8483306 w 12191999"/>
              <a:gd name="connsiteY157" fmla="*/ 1910593 h 2070165"/>
              <a:gd name="connsiteX158" fmla="*/ 8472009 w 12191999"/>
              <a:gd name="connsiteY158" fmla="*/ 1918986 h 2070165"/>
              <a:gd name="connsiteX159" fmla="*/ 8472009 w 12191999"/>
              <a:gd name="connsiteY159" fmla="*/ 1952560 h 2070165"/>
              <a:gd name="connsiteX160" fmla="*/ 8483306 w 12191999"/>
              <a:gd name="connsiteY160" fmla="*/ 1960954 h 2070165"/>
              <a:gd name="connsiteX161" fmla="*/ 9012984 w 12191999"/>
              <a:gd name="connsiteY161" fmla="*/ 1960954 h 2070165"/>
              <a:gd name="connsiteX162" fmla="*/ 9024281 w 12191999"/>
              <a:gd name="connsiteY162" fmla="*/ 1952560 h 2070165"/>
              <a:gd name="connsiteX163" fmla="*/ 9024281 w 12191999"/>
              <a:gd name="connsiteY163" fmla="*/ 1918986 h 2070165"/>
              <a:gd name="connsiteX164" fmla="*/ 9012984 w 12191999"/>
              <a:gd name="connsiteY164" fmla="*/ 1910593 h 2070165"/>
              <a:gd name="connsiteX165" fmla="*/ 6837698 w 12191999"/>
              <a:gd name="connsiteY165" fmla="*/ 1910593 h 2070165"/>
              <a:gd name="connsiteX166" fmla="*/ 6826401 w 12191999"/>
              <a:gd name="connsiteY166" fmla="*/ 1918986 h 2070165"/>
              <a:gd name="connsiteX167" fmla="*/ 6826401 w 12191999"/>
              <a:gd name="connsiteY167" fmla="*/ 1952560 h 2070165"/>
              <a:gd name="connsiteX168" fmla="*/ 6837698 w 12191999"/>
              <a:gd name="connsiteY168" fmla="*/ 1960954 h 2070165"/>
              <a:gd name="connsiteX169" fmla="*/ 7367375 w 12191999"/>
              <a:gd name="connsiteY169" fmla="*/ 1960954 h 2070165"/>
              <a:gd name="connsiteX170" fmla="*/ 7378673 w 12191999"/>
              <a:gd name="connsiteY170" fmla="*/ 1952560 h 2070165"/>
              <a:gd name="connsiteX171" fmla="*/ 7378673 w 12191999"/>
              <a:gd name="connsiteY171" fmla="*/ 1918986 h 2070165"/>
              <a:gd name="connsiteX172" fmla="*/ 7367375 w 12191999"/>
              <a:gd name="connsiteY172" fmla="*/ 1910593 h 2070165"/>
              <a:gd name="connsiteX173" fmla="*/ 3824872 w 12191999"/>
              <a:gd name="connsiteY173" fmla="*/ 1910593 h 2070165"/>
              <a:gd name="connsiteX174" fmla="*/ 3813574 w 12191999"/>
              <a:gd name="connsiteY174" fmla="*/ 1918986 h 2070165"/>
              <a:gd name="connsiteX175" fmla="*/ 3813574 w 12191999"/>
              <a:gd name="connsiteY175" fmla="*/ 1952560 h 2070165"/>
              <a:gd name="connsiteX176" fmla="*/ 3824872 w 12191999"/>
              <a:gd name="connsiteY176" fmla="*/ 1960954 h 2070165"/>
              <a:gd name="connsiteX177" fmla="*/ 4354548 w 12191999"/>
              <a:gd name="connsiteY177" fmla="*/ 1960954 h 2070165"/>
              <a:gd name="connsiteX178" fmla="*/ 4365844 w 12191999"/>
              <a:gd name="connsiteY178" fmla="*/ 1952560 h 2070165"/>
              <a:gd name="connsiteX179" fmla="*/ 4365844 w 12191999"/>
              <a:gd name="connsiteY179" fmla="*/ 1918986 h 2070165"/>
              <a:gd name="connsiteX180" fmla="*/ 4354548 w 12191999"/>
              <a:gd name="connsiteY180" fmla="*/ 1910593 h 2070165"/>
              <a:gd name="connsiteX181" fmla="*/ 5565925 w 12191999"/>
              <a:gd name="connsiteY181" fmla="*/ 1907512 h 2070165"/>
              <a:gd name="connsiteX182" fmla="*/ 5565925 w 12191999"/>
              <a:gd name="connsiteY182" fmla="*/ 2007165 h 2070165"/>
              <a:gd name="connsiteX183" fmla="*/ 5624365 w 12191999"/>
              <a:gd name="connsiteY183" fmla="*/ 2007165 h 2070165"/>
              <a:gd name="connsiteX184" fmla="*/ 5624365 w 12191999"/>
              <a:gd name="connsiteY184" fmla="*/ 1907512 h 2070165"/>
              <a:gd name="connsiteX185" fmla="*/ 5483131 w 12191999"/>
              <a:gd name="connsiteY185" fmla="*/ 1907512 h 2070165"/>
              <a:gd name="connsiteX186" fmla="*/ 5483131 w 12191999"/>
              <a:gd name="connsiteY186" fmla="*/ 2007165 h 2070165"/>
              <a:gd name="connsiteX187" fmla="*/ 5541572 w 12191999"/>
              <a:gd name="connsiteY187" fmla="*/ 2007165 h 2070165"/>
              <a:gd name="connsiteX188" fmla="*/ 5541572 w 12191999"/>
              <a:gd name="connsiteY188" fmla="*/ 1907512 h 2070165"/>
              <a:gd name="connsiteX189" fmla="*/ 5400338 w 12191999"/>
              <a:gd name="connsiteY189" fmla="*/ 1907512 h 2070165"/>
              <a:gd name="connsiteX190" fmla="*/ 5400338 w 12191999"/>
              <a:gd name="connsiteY190" fmla="*/ 2007165 h 2070165"/>
              <a:gd name="connsiteX191" fmla="*/ 5458778 w 12191999"/>
              <a:gd name="connsiteY191" fmla="*/ 2007165 h 2070165"/>
              <a:gd name="connsiteX192" fmla="*/ 5458778 w 12191999"/>
              <a:gd name="connsiteY192" fmla="*/ 1907512 h 2070165"/>
              <a:gd name="connsiteX193" fmla="*/ 5317545 w 12191999"/>
              <a:gd name="connsiteY193" fmla="*/ 1907512 h 2070165"/>
              <a:gd name="connsiteX194" fmla="*/ 5317545 w 12191999"/>
              <a:gd name="connsiteY194" fmla="*/ 2007165 h 2070165"/>
              <a:gd name="connsiteX195" fmla="*/ 5375987 w 12191999"/>
              <a:gd name="connsiteY195" fmla="*/ 2007165 h 2070165"/>
              <a:gd name="connsiteX196" fmla="*/ 5375987 w 12191999"/>
              <a:gd name="connsiteY196" fmla="*/ 1907512 h 2070165"/>
              <a:gd name="connsiteX197" fmla="*/ 5234751 w 12191999"/>
              <a:gd name="connsiteY197" fmla="*/ 1907512 h 2070165"/>
              <a:gd name="connsiteX198" fmla="*/ 5234751 w 12191999"/>
              <a:gd name="connsiteY198" fmla="*/ 2007165 h 2070165"/>
              <a:gd name="connsiteX199" fmla="*/ 5293192 w 12191999"/>
              <a:gd name="connsiteY199" fmla="*/ 2007165 h 2070165"/>
              <a:gd name="connsiteX200" fmla="*/ 5293192 w 12191999"/>
              <a:gd name="connsiteY200" fmla="*/ 1907512 h 2070165"/>
              <a:gd name="connsiteX201" fmla="*/ 9805043 w 12191999"/>
              <a:gd name="connsiteY201" fmla="*/ 1907170 h 2070165"/>
              <a:gd name="connsiteX202" fmla="*/ 9805043 w 12191999"/>
              <a:gd name="connsiteY202" fmla="*/ 2030795 h 2070165"/>
              <a:gd name="connsiteX203" fmla="*/ 9890562 w 12191999"/>
              <a:gd name="connsiteY203" fmla="*/ 2030795 h 2070165"/>
              <a:gd name="connsiteX204" fmla="*/ 9890562 w 12191999"/>
              <a:gd name="connsiteY204" fmla="*/ 1907170 h 2070165"/>
              <a:gd name="connsiteX205" fmla="*/ 46834 w 12191999"/>
              <a:gd name="connsiteY205" fmla="*/ 1907170 h 2070165"/>
              <a:gd name="connsiteX206" fmla="*/ 46834 w 12191999"/>
              <a:gd name="connsiteY206" fmla="*/ 2030795 h 2070165"/>
              <a:gd name="connsiteX207" fmla="*/ 132354 w 12191999"/>
              <a:gd name="connsiteY207" fmla="*/ 2030795 h 2070165"/>
              <a:gd name="connsiteX208" fmla="*/ 132354 w 12191999"/>
              <a:gd name="connsiteY208" fmla="*/ 1907170 h 2070165"/>
              <a:gd name="connsiteX209" fmla="*/ 9444482 w 12191999"/>
              <a:gd name="connsiteY209" fmla="*/ 1901206 h 2070165"/>
              <a:gd name="connsiteX210" fmla="*/ 9444482 w 12191999"/>
              <a:gd name="connsiteY210" fmla="*/ 1993558 h 2070165"/>
              <a:gd name="connsiteX211" fmla="*/ 9643306 w 12191999"/>
              <a:gd name="connsiteY211" fmla="*/ 1993558 h 2070165"/>
              <a:gd name="connsiteX212" fmla="*/ 9643306 w 12191999"/>
              <a:gd name="connsiteY212" fmla="*/ 1901206 h 2070165"/>
              <a:gd name="connsiteX213" fmla="*/ 9171376 w 12191999"/>
              <a:gd name="connsiteY213" fmla="*/ 1901206 h 2070165"/>
              <a:gd name="connsiteX214" fmla="*/ 9171376 w 12191999"/>
              <a:gd name="connsiteY214" fmla="*/ 1993558 h 2070165"/>
              <a:gd name="connsiteX215" fmla="*/ 9370200 w 12191999"/>
              <a:gd name="connsiteY215" fmla="*/ 1993558 h 2070165"/>
              <a:gd name="connsiteX216" fmla="*/ 9370200 w 12191999"/>
              <a:gd name="connsiteY216" fmla="*/ 1901206 h 2070165"/>
              <a:gd name="connsiteX217" fmla="*/ 2868734 w 12191999"/>
              <a:gd name="connsiteY217" fmla="*/ 1898580 h 2070165"/>
              <a:gd name="connsiteX218" fmla="*/ 2804611 w 12191999"/>
              <a:gd name="connsiteY218" fmla="*/ 1946222 h 2070165"/>
              <a:gd name="connsiteX219" fmla="*/ 2868734 w 12191999"/>
              <a:gd name="connsiteY219" fmla="*/ 1993864 h 2070165"/>
              <a:gd name="connsiteX220" fmla="*/ 2932855 w 12191999"/>
              <a:gd name="connsiteY220" fmla="*/ 1946222 h 2070165"/>
              <a:gd name="connsiteX221" fmla="*/ 2868734 w 12191999"/>
              <a:gd name="connsiteY221" fmla="*/ 1898580 h 2070165"/>
              <a:gd name="connsiteX222" fmla="*/ 2589672 w 12191999"/>
              <a:gd name="connsiteY222" fmla="*/ 1895650 h 2070165"/>
              <a:gd name="connsiteX223" fmla="*/ 2525550 w 12191999"/>
              <a:gd name="connsiteY223" fmla="*/ 1943292 h 2070165"/>
              <a:gd name="connsiteX224" fmla="*/ 2589672 w 12191999"/>
              <a:gd name="connsiteY224" fmla="*/ 1990933 h 2070165"/>
              <a:gd name="connsiteX225" fmla="*/ 2653794 w 12191999"/>
              <a:gd name="connsiteY225" fmla="*/ 1943292 h 2070165"/>
              <a:gd name="connsiteX226" fmla="*/ 2589672 w 12191999"/>
              <a:gd name="connsiteY226" fmla="*/ 1895650 h 2070165"/>
              <a:gd name="connsiteX227" fmla="*/ 7456345 w 12191999"/>
              <a:gd name="connsiteY227" fmla="*/ 1877325 h 2070165"/>
              <a:gd name="connsiteX228" fmla="*/ 7442092 w 12191999"/>
              <a:gd name="connsiteY228" fmla="*/ 1887915 h 2070165"/>
              <a:gd name="connsiteX229" fmla="*/ 7442092 w 12191999"/>
              <a:gd name="connsiteY229" fmla="*/ 1930273 h 2070165"/>
              <a:gd name="connsiteX230" fmla="*/ 7456345 w 12191999"/>
              <a:gd name="connsiteY230" fmla="*/ 1940863 h 2070165"/>
              <a:gd name="connsiteX231" fmla="*/ 7824762 w 12191999"/>
              <a:gd name="connsiteY231" fmla="*/ 1940863 h 2070165"/>
              <a:gd name="connsiteX232" fmla="*/ 7839015 w 12191999"/>
              <a:gd name="connsiteY232" fmla="*/ 1930273 h 2070165"/>
              <a:gd name="connsiteX233" fmla="*/ 7839015 w 12191999"/>
              <a:gd name="connsiteY233" fmla="*/ 1887915 h 2070165"/>
              <a:gd name="connsiteX234" fmla="*/ 7824762 w 12191999"/>
              <a:gd name="connsiteY234" fmla="*/ 1877325 h 2070165"/>
              <a:gd name="connsiteX235" fmla="*/ 12117009 w 12191999"/>
              <a:gd name="connsiteY235" fmla="*/ 1861979 h 2070165"/>
              <a:gd name="connsiteX236" fmla="*/ 12117009 w 12191999"/>
              <a:gd name="connsiteY236" fmla="*/ 1934814 h 2070165"/>
              <a:gd name="connsiteX237" fmla="*/ 12154265 w 12191999"/>
              <a:gd name="connsiteY237" fmla="*/ 1934814 h 2070165"/>
              <a:gd name="connsiteX238" fmla="*/ 12154265 w 12191999"/>
              <a:gd name="connsiteY238" fmla="*/ 1861979 h 2070165"/>
              <a:gd name="connsiteX239" fmla="*/ 12064227 w 12191999"/>
              <a:gd name="connsiteY239" fmla="*/ 1861979 h 2070165"/>
              <a:gd name="connsiteX240" fmla="*/ 12064227 w 12191999"/>
              <a:gd name="connsiteY240" fmla="*/ 1934814 h 2070165"/>
              <a:gd name="connsiteX241" fmla="*/ 12101484 w 12191999"/>
              <a:gd name="connsiteY241" fmla="*/ 1934814 h 2070165"/>
              <a:gd name="connsiteX242" fmla="*/ 12101484 w 12191999"/>
              <a:gd name="connsiteY242" fmla="*/ 1861979 h 2070165"/>
              <a:gd name="connsiteX243" fmla="*/ 12011446 w 12191999"/>
              <a:gd name="connsiteY243" fmla="*/ 1861979 h 2070165"/>
              <a:gd name="connsiteX244" fmla="*/ 12011446 w 12191999"/>
              <a:gd name="connsiteY244" fmla="*/ 1934814 h 2070165"/>
              <a:gd name="connsiteX245" fmla="*/ 12048702 w 12191999"/>
              <a:gd name="connsiteY245" fmla="*/ 1934814 h 2070165"/>
              <a:gd name="connsiteX246" fmla="*/ 12048702 w 12191999"/>
              <a:gd name="connsiteY246" fmla="*/ 1861979 h 2070165"/>
              <a:gd name="connsiteX247" fmla="*/ 11958667 w 12191999"/>
              <a:gd name="connsiteY247" fmla="*/ 1861979 h 2070165"/>
              <a:gd name="connsiteX248" fmla="*/ 11958667 w 12191999"/>
              <a:gd name="connsiteY248" fmla="*/ 1934814 h 2070165"/>
              <a:gd name="connsiteX249" fmla="*/ 11995923 w 12191999"/>
              <a:gd name="connsiteY249" fmla="*/ 1934814 h 2070165"/>
              <a:gd name="connsiteX250" fmla="*/ 11995923 w 12191999"/>
              <a:gd name="connsiteY250" fmla="*/ 1861979 h 2070165"/>
              <a:gd name="connsiteX251" fmla="*/ 11905885 w 12191999"/>
              <a:gd name="connsiteY251" fmla="*/ 1861979 h 2070165"/>
              <a:gd name="connsiteX252" fmla="*/ 11905885 w 12191999"/>
              <a:gd name="connsiteY252" fmla="*/ 1934814 h 2070165"/>
              <a:gd name="connsiteX253" fmla="*/ 11943142 w 12191999"/>
              <a:gd name="connsiteY253" fmla="*/ 1934814 h 2070165"/>
              <a:gd name="connsiteX254" fmla="*/ 11943142 w 12191999"/>
              <a:gd name="connsiteY254" fmla="*/ 1861979 h 2070165"/>
              <a:gd name="connsiteX255" fmla="*/ 6702656 w 12191999"/>
              <a:gd name="connsiteY255" fmla="*/ 1861979 h 2070165"/>
              <a:gd name="connsiteX256" fmla="*/ 6702656 w 12191999"/>
              <a:gd name="connsiteY256" fmla="*/ 1934814 h 2070165"/>
              <a:gd name="connsiteX257" fmla="*/ 6739886 w 12191999"/>
              <a:gd name="connsiteY257" fmla="*/ 1934814 h 2070165"/>
              <a:gd name="connsiteX258" fmla="*/ 6739886 w 12191999"/>
              <a:gd name="connsiteY258" fmla="*/ 1861979 h 2070165"/>
              <a:gd name="connsiteX259" fmla="*/ 6649915 w 12191999"/>
              <a:gd name="connsiteY259" fmla="*/ 1861979 h 2070165"/>
              <a:gd name="connsiteX260" fmla="*/ 6649915 w 12191999"/>
              <a:gd name="connsiteY260" fmla="*/ 1934814 h 2070165"/>
              <a:gd name="connsiteX261" fmla="*/ 6687144 w 12191999"/>
              <a:gd name="connsiteY261" fmla="*/ 1934814 h 2070165"/>
              <a:gd name="connsiteX262" fmla="*/ 6687144 w 12191999"/>
              <a:gd name="connsiteY262" fmla="*/ 1861979 h 2070165"/>
              <a:gd name="connsiteX263" fmla="*/ 6597173 w 12191999"/>
              <a:gd name="connsiteY263" fmla="*/ 1861979 h 2070165"/>
              <a:gd name="connsiteX264" fmla="*/ 6597173 w 12191999"/>
              <a:gd name="connsiteY264" fmla="*/ 1934814 h 2070165"/>
              <a:gd name="connsiteX265" fmla="*/ 6634402 w 12191999"/>
              <a:gd name="connsiteY265" fmla="*/ 1934814 h 2070165"/>
              <a:gd name="connsiteX266" fmla="*/ 6634402 w 12191999"/>
              <a:gd name="connsiteY266" fmla="*/ 1861979 h 2070165"/>
              <a:gd name="connsiteX267" fmla="*/ 6544431 w 12191999"/>
              <a:gd name="connsiteY267" fmla="*/ 1861979 h 2070165"/>
              <a:gd name="connsiteX268" fmla="*/ 6544431 w 12191999"/>
              <a:gd name="connsiteY268" fmla="*/ 1934814 h 2070165"/>
              <a:gd name="connsiteX269" fmla="*/ 6581659 w 12191999"/>
              <a:gd name="connsiteY269" fmla="*/ 1934814 h 2070165"/>
              <a:gd name="connsiteX270" fmla="*/ 6581659 w 12191999"/>
              <a:gd name="connsiteY270" fmla="*/ 1861979 h 2070165"/>
              <a:gd name="connsiteX271" fmla="*/ 6491689 w 12191999"/>
              <a:gd name="connsiteY271" fmla="*/ 1861979 h 2070165"/>
              <a:gd name="connsiteX272" fmla="*/ 6491689 w 12191999"/>
              <a:gd name="connsiteY272" fmla="*/ 1934814 h 2070165"/>
              <a:gd name="connsiteX273" fmla="*/ 6528917 w 12191999"/>
              <a:gd name="connsiteY273" fmla="*/ 1934814 h 2070165"/>
              <a:gd name="connsiteX274" fmla="*/ 6528917 w 12191999"/>
              <a:gd name="connsiteY274" fmla="*/ 1861979 h 2070165"/>
              <a:gd name="connsiteX275" fmla="*/ 5906817 w 12191999"/>
              <a:gd name="connsiteY275" fmla="*/ 1861979 h 2070165"/>
              <a:gd name="connsiteX276" fmla="*/ 5906817 w 12191999"/>
              <a:gd name="connsiteY276" fmla="*/ 1934814 h 2070165"/>
              <a:gd name="connsiteX277" fmla="*/ 5944045 w 12191999"/>
              <a:gd name="connsiteY277" fmla="*/ 1934814 h 2070165"/>
              <a:gd name="connsiteX278" fmla="*/ 5944045 w 12191999"/>
              <a:gd name="connsiteY278" fmla="*/ 1861979 h 2070165"/>
              <a:gd name="connsiteX279" fmla="*/ 5854075 w 12191999"/>
              <a:gd name="connsiteY279" fmla="*/ 1861979 h 2070165"/>
              <a:gd name="connsiteX280" fmla="*/ 5854075 w 12191999"/>
              <a:gd name="connsiteY280" fmla="*/ 1934814 h 2070165"/>
              <a:gd name="connsiteX281" fmla="*/ 5891303 w 12191999"/>
              <a:gd name="connsiteY281" fmla="*/ 1934814 h 2070165"/>
              <a:gd name="connsiteX282" fmla="*/ 5891303 w 12191999"/>
              <a:gd name="connsiteY282" fmla="*/ 1861979 h 2070165"/>
              <a:gd name="connsiteX283" fmla="*/ 5801332 w 12191999"/>
              <a:gd name="connsiteY283" fmla="*/ 1861979 h 2070165"/>
              <a:gd name="connsiteX284" fmla="*/ 5801332 w 12191999"/>
              <a:gd name="connsiteY284" fmla="*/ 1934814 h 2070165"/>
              <a:gd name="connsiteX285" fmla="*/ 5838561 w 12191999"/>
              <a:gd name="connsiteY285" fmla="*/ 1934814 h 2070165"/>
              <a:gd name="connsiteX286" fmla="*/ 5838561 w 12191999"/>
              <a:gd name="connsiteY286" fmla="*/ 1861979 h 2070165"/>
              <a:gd name="connsiteX287" fmla="*/ 5748590 w 12191999"/>
              <a:gd name="connsiteY287" fmla="*/ 1861979 h 2070165"/>
              <a:gd name="connsiteX288" fmla="*/ 5748590 w 12191999"/>
              <a:gd name="connsiteY288" fmla="*/ 1934814 h 2070165"/>
              <a:gd name="connsiteX289" fmla="*/ 5785819 w 12191999"/>
              <a:gd name="connsiteY289" fmla="*/ 1934814 h 2070165"/>
              <a:gd name="connsiteX290" fmla="*/ 5785819 w 12191999"/>
              <a:gd name="connsiteY290" fmla="*/ 1861979 h 2070165"/>
              <a:gd name="connsiteX291" fmla="*/ 5695848 w 12191999"/>
              <a:gd name="connsiteY291" fmla="*/ 1861979 h 2070165"/>
              <a:gd name="connsiteX292" fmla="*/ 5695848 w 12191999"/>
              <a:gd name="connsiteY292" fmla="*/ 1934814 h 2070165"/>
              <a:gd name="connsiteX293" fmla="*/ 5733078 w 12191999"/>
              <a:gd name="connsiteY293" fmla="*/ 1934814 h 2070165"/>
              <a:gd name="connsiteX294" fmla="*/ 5733078 w 12191999"/>
              <a:gd name="connsiteY294" fmla="*/ 1861979 h 2070165"/>
              <a:gd name="connsiteX295" fmla="*/ 4699491 w 12191999"/>
              <a:gd name="connsiteY295" fmla="*/ 1861979 h 2070165"/>
              <a:gd name="connsiteX296" fmla="*/ 4699491 w 12191999"/>
              <a:gd name="connsiteY296" fmla="*/ 1934814 h 2070165"/>
              <a:gd name="connsiteX297" fmla="*/ 4743820 w 12191999"/>
              <a:gd name="connsiteY297" fmla="*/ 1934814 h 2070165"/>
              <a:gd name="connsiteX298" fmla="*/ 4743820 w 12191999"/>
              <a:gd name="connsiteY298" fmla="*/ 1861979 h 2070165"/>
              <a:gd name="connsiteX299" fmla="*/ 4636694 w 12191999"/>
              <a:gd name="connsiteY299" fmla="*/ 1861979 h 2070165"/>
              <a:gd name="connsiteX300" fmla="*/ 4636694 w 12191999"/>
              <a:gd name="connsiteY300" fmla="*/ 1934814 h 2070165"/>
              <a:gd name="connsiteX301" fmla="*/ 4681020 w 12191999"/>
              <a:gd name="connsiteY301" fmla="*/ 1934814 h 2070165"/>
              <a:gd name="connsiteX302" fmla="*/ 4681020 w 12191999"/>
              <a:gd name="connsiteY302" fmla="*/ 1861979 h 2070165"/>
              <a:gd name="connsiteX303" fmla="*/ 4573897 w 12191999"/>
              <a:gd name="connsiteY303" fmla="*/ 1861979 h 2070165"/>
              <a:gd name="connsiteX304" fmla="*/ 4573897 w 12191999"/>
              <a:gd name="connsiteY304" fmla="*/ 1934814 h 2070165"/>
              <a:gd name="connsiteX305" fmla="*/ 4618223 w 12191999"/>
              <a:gd name="connsiteY305" fmla="*/ 1934814 h 2070165"/>
              <a:gd name="connsiteX306" fmla="*/ 4618223 w 12191999"/>
              <a:gd name="connsiteY306" fmla="*/ 1861979 h 2070165"/>
              <a:gd name="connsiteX307" fmla="*/ 4511099 w 12191999"/>
              <a:gd name="connsiteY307" fmla="*/ 1861979 h 2070165"/>
              <a:gd name="connsiteX308" fmla="*/ 4511099 w 12191999"/>
              <a:gd name="connsiteY308" fmla="*/ 1934814 h 2070165"/>
              <a:gd name="connsiteX309" fmla="*/ 4555424 w 12191999"/>
              <a:gd name="connsiteY309" fmla="*/ 1934814 h 2070165"/>
              <a:gd name="connsiteX310" fmla="*/ 4555424 w 12191999"/>
              <a:gd name="connsiteY310" fmla="*/ 1861979 h 2070165"/>
              <a:gd name="connsiteX311" fmla="*/ 4448302 w 12191999"/>
              <a:gd name="connsiteY311" fmla="*/ 1861979 h 2070165"/>
              <a:gd name="connsiteX312" fmla="*/ 4448302 w 12191999"/>
              <a:gd name="connsiteY312" fmla="*/ 1934814 h 2070165"/>
              <a:gd name="connsiteX313" fmla="*/ 4492627 w 12191999"/>
              <a:gd name="connsiteY313" fmla="*/ 1934814 h 2070165"/>
              <a:gd name="connsiteX314" fmla="*/ 4492627 w 12191999"/>
              <a:gd name="connsiteY314" fmla="*/ 1861979 h 2070165"/>
              <a:gd name="connsiteX315" fmla="*/ 5150487 w 12191999"/>
              <a:gd name="connsiteY315" fmla="*/ 1848597 h 2070165"/>
              <a:gd name="connsiteX316" fmla="*/ 5150487 w 12191999"/>
              <a:gd name="connsiteY316" fmla="*/ 1948250 h 2070165"/>
              <a:gd name="connsiteX317" fmla="*/ 5208929 w 12191999"/>
              <a:gd name="connsiteY317" fmla="*/ 1948250 h 2070165"/>
              <a:gd name="connsiteX318" fmla="*/ 5208929 w 12191999"/>
              <a:gd name="connsiteY318" fmla="*/ 1848597 h 2070165"/>
              <a:gd name="connsiteX319" fmla="*/ 5067695 w 12191999"/>
              <a:gd name="connsiteY319" fmla="*/ 1848597 h 2070165"/>
              <a:gd name="connsiteX320" fmla="*/ 5067695 w 12191999"/>
              <a:gd name="connsiteY320" fmla="*/ 1948250 h 2070165"/>
              <a:gd name="connsiteX321" fmla="*/ 5126136 w 12191999"/>
              <a:gd name="connsiteY321" fmla="*/ 1948250 h 2070165"/>
              <a:gd name="connsiteX322" fmla="*/ 5126136 w 12191999"/>
              <a:gd name="connsiteY322" fmla="*/ 1848597 h 2070165"/>
              <a:gd name="connsiteX323" fmla="*/ 4984899 w 12191999"/>
              <a:gd name="connsiteY323" fmla="*/ 1848597 h 2070165"/>
              <a:gd name="connsiteX324" fmla="*/ 4984899 w 12191999"/>
              <a:gd name="connsiteY324" fmla="*/ 1948250 h 2070165"/>
              <a:gd name="connsiteX325" fmla="*/ 5043342 w 12191999"/>
              <a:gd name="connsiteY325" fmla="*/ 1948250 h 2070165"/>
              <a:gd name="connsiteX326" fmla="*/ 5043342 w 12191999"/>
              <a:gd name="connsiteY326" fmla="*/ 1848597 h 2070165"/>
              <a:gd name="connsiteX327" fmla="*/ 4902107 w 12191999"/>
              <a:gd name="connsiteY327" fmla="*/ 1848597 h 2070165"/>
              <a:gd name="connsiteX328" fmla="*/ 4902107 w 12191999"/>
              <a:gd name="connsiteY328" fmla="*/ 1948250 h 2070165"/>
              <a:gd name="connsiteX329" fmla="*/ 4960549 w 12191999"/>
              <a:gd name="connsiteY329" fmla="*/ 1948250 h 2070165"/>
              <a:gd name="connsiteX330" fmla="*/ 4960549 w 12191999"/>
              <a:gd name="connsiteY330" fmla="*/ 1848597 h 2070165"/>
              <a:gd name="connsiteX331" fmla="*/ 4819315 w 12191999"/>
              <a:gd name="connsiteY331" fmla="*/ 1848597 h 2070165"/>
              <a:gd name="connsiteX332" fmla="*/ 4819315 w 12191999"/>
              <a:gd name="connsiteY332" fmla="*/ 1948250 h 2070165"/>
              <a:gd name="connsiteX333" fmla="*/ 4877755 w 12191999"/>
              <a:gd name="connsiteY333" fmla="*/ 1948250 h 2070165"/>
              <a:gd name="connsiteX334" fmla="*/ 4877755 w 12191999"/>
              <a:gd name="connsiteY334" fmla="*/ 1848597 h 2070165"/>
              <a:gd name="connsiteX335" fmla="*/ 6351644 w 12191999"/>
              <a:gd name="connsiteY335" fmla="*/ 1841443 h 2070165"/>
              <a:gd name="connsiteX336" fmla="*/ 6351644 w 12191999"/>
              <a:gd name="connsiteY336" fmla="*/ 1941096 h 2070165"/>
              <a:gd name="connsiteX337" fmla="*/ 6410085 w 12191999"/>
              <a:gd name="connsiteY337" fmla="*/ 1941096 h 2070165"/>
              <a:gd name="connsiteX338" fmla="*/ 6410085 w 12191999"/>
              <a:gd name="connsiteY338" fmla="*/ 1841443 h 2070165"/>
              <a:gd name="connsiteX339" fmla="*/ 6268849 w 12191999"/>
              <a:gd name="connsiteY339" fmla="*/ 1841443 h 2070165"/>
              <a:gd name="connsiteX340" fmla="*/ 6268849 w 12191999"/>
              <a:gd name="connsiteY340" fmla="*/ 1941096 h 2070165"/>
              <a:gd name="connsiteX341" fmla="*/ 6327291 w 12191999"/>
              <a:gd name="connsiteY341" fmla="*/ 1941096 h 2070165"/>
              <a:gd name="connsiteX342" fmla="*/ 6327291 w 12191999"/>
              <a:gd name="connsiteY342" fmla="*/ 1841443 h 2070165"/>
              <a:gd name="connsiteX343" fmla="*/ 6186056 w 12191999"/>
              <a:gd name="connsiteY343" fmla="*/ 1841443 h 2070165"/>
              <a:gd name="connsiteX344" fmla="*/ 6186056 w 12191999"/>
              <a:gd name="connsiteY344" fmla="*/ 1941096 h 2070165"/>
              <a:gd name="connsiteX345" fmla="*/ 6244498 w 12191999"/>
              <a:gd name="connsiteY345" fmla="*/ 1941096 h 2070165"/>
              <a:gd name="connsiteX346" fmla="*/ 6244498 w 12191999"/>
              <a:gd name="connsiteY346" fmla="*/ 1841443 h 2070165"/>
              <a:gd name="connsiteX347" fmla="*/ 6103264 w 12191999"/>
              <a:gd name="connsiteY347" fmla="*/ 1841443 h 2070165"/>
              <a:gd name="connsiteX348" fmla="*/ 6103264 w 12191999"/>
              <a:gd name="connsiteY348" fmla="*/ 1941096 h 2070165"/>
              <a:gd name="connsiteX349" fmla="*/ 6161704 w 12191999"/>
              <a:gd name="connsiteY349" fmla="*/ 1941096 h 2070165"/>
              <a:gd name="connsiteX350" fmla="*/ 6161704 w 12191999"/>
              <a:gd name="connsiteY350" fmla="*/ 1841443 h 2070165"/>
              <a:gd name="connsiteX351" fmla="*/ 6020469 w 12191999"/>
              <a:gd name="connsiteY351" fmla="*/ 1841443 h 2070165"/>
              <a:gd name="connsiteX352" fmla="*/ 6020469 w 12191999"/>
              <a:gd name="connsiteY352" fmla="*/ 1941096 h 2070165"/>
              <a:gd name="connsiteX353" fmla="*/ 6078911 w 12191999"/>
              <a:gd name="connsiteY353" fmla="*/ 1941096 h 2070165"/>
              <a:gd name="connsiteX354" fmla="*/ 6078911 w 12191999"/>
              <a:gd name="connsiteY354" fmla="*/ 1841443 h 2070165"/>
              <a:gd name="connsiteX355" fmla="*/ 8483306 w 12191999"/>
              <a:gd name="connsiteY355" fmla="*/ 1809097 h 2070165"/>
              <a:gd name="connsiteX356" fmla="*/ 8472009 w 12191999"/>
              <a:gd name="connsiteY356" fmla="*/ 1817491 h 2070165"/>
              <a:gd name="connsiteX357" fmla="*/ 8472009 w 12191999"/>
              <a:gd name="connsiteY357" fmla="*/ 1851065 h 2070165"/>
              <a:gd name="connsiteX358" fmla="*/ 8483306 w 12191999"/>
              <a:gd name="connsiteY358" fmla="*/ 1859459 h 2070165"/>
              <a:gd name="connsiteX359" fmla="*/ 9012984 w 12191999"/>
              <a:gd name="connsiteY359" fmla="*/ 1859459 h 2070165"/>
              <a:gd name="connsiteX360" fmla="*/ 9024281 w 12191999"/>
              <a:gd name="connsiteY360" fmla="*/ 1851065 h 2070165"/>
              <a:gd name="connsiteX361" fmla="*/ 9024281 w 12191999"/>
              <a:gd name="connsiteY361" fmla="*/ 1817491 h 2070165"/>
              <a:gd name="connsiteX362" fmla="*/ 9012984 w 12191999"/>
              <a:gd name="connsiteY362" fmla="*/ 1809097 h 2070165"/>
              <a:gd name="connsiteX363" fmla="*/ 6837698 w 12191999"/>
              <a:gd name="connsiteY363" fmla="*/ 1809097 h 2070165"/>
              <a:gd name="connsiteX364" fmla="*/ 6826401 w 12191999"/>
              <a:gd name="connsiteY364" fmla="*/ 1817491 h 2070165"/>
              <a:gd name="connsiteX365" fmla="*/ 6826401 w 12191999"/>
              <a:gd name="connsiteY365" fmla="*/ 1851065 h 2070165"/>
              <a:gd name="connsiteX366" fmla="*/ 6837698 w 12191999"/>
              <a:gd name="connsiteY366" fmla="*/ 1859459 h 2070165"/>
              <a:gd name="connsiteX367" fmla="*/ 7367375 w 12191999"/>
              <a:gd name="connsiteY367" fmla="*/ 1859459 h 2070165"/>
              <a:gd name="connsiteX368" fmla="*/ 7378673 w 12191999"/>
              <a:gd name="connsiteY368" fmla="*/ 1851065 h 2070165"/>
              <a:gd name="connsiteX369" fmla="*/ 7378673 w 12191999"/>
              <a:gd name="connsiteY369" fmla="*/ 1817491 h 2070165"/>
              <a:gd name="connsiteX370" fmla="*/ 7367375 w 12191999"/>
              <a:gd name="connsiteY370" fmla="*/ 1809097 h 2070165"/>
              <a:gd name="connsiteX371" fmla="*/ 3824872 w 12191999"/>
              <a:gd name="connsiteY371" fmla="*/ 1809097 h 2070165"/>
              <a:gd name="connsiteX372" fmla="*/ 3813574 w 12191999"/>
              <a:gd name="connsiteY372" fmla="*/ 1817491 h 2070165"/>
              <a:gd name="connsiteX373" fmla="*/ 3813574 w 12191999"/>
              <a:gd name="connsiteY373" fmla="*/ 1851065 h 2070165"/>
              <a:gd name="connsiteX374" fmla="*/ 3824872 w 12191999"/>
              <a:gd name="connsiteY374" fmla="*/ 1859459 h 2070165"/>
              <a:gd name="connsiteX375" fmla="*/ 4354548 w 12191999"/>
              <a:gd name="connsiteY375" fmla="*/ 1859459 h 2070165"/>
              <a:gd name="connsiteX376" fmla="*/ 4365844 w 12191999"/>
              <a:gd name="connsiteY376" fmla="*/ 1851065 h 2070165"/>
              <a:gd name="connsiteX377" fmla="*/ 4365844 w 12191999"/>
              <a:gd name="connsiteY377" fmla="*/ 1817491 h 2070165"/>
              <a:gd name="connsiteX378" fmla="*/ 4354548 w 12191999"/>
              <a:gd name="connsiteY378" fmla="*/ 1809097 h 2070165"/>
              <a:gd name="connsiteX379" fmla="*/ 5565925 w 12191999"/>
              <a:gd name="connsiteY379" fmla="*/ 1789681 h 2070165"/>
              <a:gd name="connsiteX380" fmla="*/ 5565925 w 12191999"/>
              <a:gd name="connsiteY380" fmla="*/ 1889334 h 2070165"/>
              <a:gd name="connsiteX381" fmla="*/ 5624365 w 12191999"/>
              <a:gd name="connsiteY381" fmla="*/ 1889334 h 2070165"/>
              <a:gd name="connsiteX382" fmla="*/ 5624365 w 12191999"/>
              <a:gd name="connsiteY382" fmla="*/ 1789681 h 2070165"/>
              <a:gd name="connsiteX383" fmla="*/ 5483131 w 12191999"/>
              <a:gd name="connsiteY383" fmla="*/ 1789681 h 2070165"/>
              <a:gd name="connsiteX384" fmla="*/ 5483131 w 12191999"/>
              <a:gd name="connsiteY384" fmla="*/ 1889334 h 2070165"/>
              <a:gd name="connsiteX385" fmla="*/ 5541572 w 12191999"/>
              <a:gd name="connsiteY385" fmla="*/ 1889334 h 2070165"/>
              <a:gd name="connsiteX386" fmla="*/ 5541572 w 12191999"/>
              <a:gd name="connsiteY386" fmla="*/ 1789681 h 2070165"/>
              <a:gd name="connsiteX387" fmla="*/ 5400338 w 12191999"/>
              <a:gd name="connsiteY387" fmla="*/ 1789681 h 2070165"/>
              <a:gd name="connsiteX388" fmla="*/ 5400338 w 12191999"/>
              <a:gd name="connsiteY388" fmla="*/ 1889334 h 2070165"/>
              <a:gd name="connsiteX389" fmla="*/ 5458778 w 12191999"/>
              <a:gd name="connsiteY389" fmla="*/ 1889334 h 2070165"/>
              <a:gd name="connsiteX390" fmla="*/ 5458778 w 12191999"/>
              <a:gd name="connsiteY390" fmla="*/ 1789681 h 2070165"/>
              <a:gd name="connsiteX391" fmla="*/ 5317545 w 12191999"/>
              <a:gd name="connsiteY391" fmla="*/ 1789681 h 2070165"/>
              <a:gd name="connsiteX392" fmla="*/ 5317545 w 12191999"/>
              <a:gd name="connsiteY392" fmla="*/ 1889334 h 2070165"/>
              <a:gd name="connsiteX393" fmla="*/ 5375987 w 12191999"/>
              <a:gd name="connsiteY393" fmla="*/ 1889334 h 2070165"/>
              <a:gd name="connsiteX394" fmla="*/ 5375987 w 12191999"/>
              <a:gd name="connsiteY394" fmla="*/ 1789681 h 2070165"/>
              <a:gd name="connsiteX395" fmla="*/ 5234751 w 12191999"/>
              <a:gd name="connsiteY395" fmla="*/ 1789681 h 2070165"/>
              <a:gd name="connsiteX396" fmla="*/ 5234751 w 12191999"/>
              <a:gd name="connsiteY396" fmla="*/ 1889334 h 2070165"/>
              <a:gd name="connsiteX397" fmla="*/ 5293192 w 12191999"/>
              <a:gd name="connsiteY397" fmla="*/ 1889334 h 2070165"/>
              <a:gd name="connsiteX398" fmla="*/ 5293192 w 12191999"/>
              <a:gd name="connsiteY398" fmla="*/ 1789681 h 2070165"/>
              <a:gd name="connsiteX399" fmla="*/ 9284775 w 12191999"/>
              <a:gd name="connsiteY399" fmla="*/ 1773678 h 2070165"/>
              <a:gd name="connsiteX400" fmla="*/ 9284775 w 12191999"/>
              <a:gd name="connsiteY400" fmla="*/ 1834453 h 2070165"/>
              <a:gd name="connsiteX401" fmla="*/ 9688442 w 12191999"/>
              <a:gd name="connsiteY401" fmla="*/ 1834453 h 2070165"/>
              <a:gd name="connsiteX402" fmla="*/ 9688442 w 12191999"/>
              <a:gd name="connsiteY402" fmla="*/ 1773678 h 2070165"/>
              <a:gd name="connsiteX403" fmla="*/ 9100450 w 12191999"/>
              <a:gd name="connsiteY403" fmla="*/ 1773678 h 2070165"/>
              <a:gd name="connsiteX404" fmla="*/ 9100450 w 12191999"/>
              <a:gd name="connsiteY404" fmla="*/ 1834453 h 2070165"/>
              <a:gd name="connsiteX405" fmla="*/ 9240798 w 12191999"/>
              <a:gd name="connsiteY405" fmla="*/ 1834453 h 2070165"/>
              <a:gd name="connsiteX406" fmla="*/ 9240798 w 12191999"/>
              <a:gd name="connsiteY406" fmla="*/ 1773678 h 2070165"/>
              <a:gd name="connsiteX407" fmla="*/ 2453541 w 12191999"/>
              <a:gd name="connsiteY407" fmla="*/ 1773678 h 2070165"/>
              <a:gd name="connsiteX408" fmla="*/ 2453541 w 12191999"/>
              <a:gd name="connsiteY408" fmla="*/ 1834453 h 2070165"/>
              <a:gd name="connsiteX409" fmla="*/ 3024257 w 12191999"/>
              <a:gd name="connsiteY409" fmla="*/ 1834453 h 2070165"/>
              <a:gd name="connsiteX410" fmla="*/ 3024257 w 12191999"/>
              <a:gd name="connsiteY410" fmla="*/ 1773678 h 2070165"/>
              <a:gd name="connsiteX411" fmla="*/ 2192935 w 12191999"/>
              <a:gd name="connsiteY411" fmla="*/ 1773678 h 2070165"/>
              <a:gd name="connsiteX412" fmla="*/ 2192935 w 12191999"/>
              <a:gd name="connsiteY412" fmla="*/ 1834453 h 2070165"/>
              <a:gd name="connsiteX413" fmla="*/ 2391362 w 12191999"/>
              <a:gd name="connsiteY413" fmla="*/ 1834453 h 2070165"/>
              <a:gd name="connsiteX414" fmla="*/ 2391362 w 12191999"/>
              <a:gd name="connsiteY414" fmla="*/ 1773678 h 2070165"/>
              <a:gd name="connsiteX415" fmla="*/ 7456345 w 12191999"/>
              <a:gd name="connsiteY415" fmla="*/ 1749276 h 2070165"/>
              <a:gd name="connsiteX416" fmla="*/ 7442092 w 12191999"/>
              <a:gd name="connsiteY416" fmla="*/ 1759866 h 2070165"/>
              <a:gd name="connsiteX417" fmla="*/ 7442092 w 12191999"/>
              <a:gd name="connsiteY417" fmla="*/ 1802223 h 2070165"/>
              <a:gd name="connsiteX418" fmla="*/ 7456345 w 12191999"/>
              <a:gd name="connsiteY418" fmla="*/ 1812813 h 2070165"/>
              <a:gd name="connsiteX419" fmla="*/ 7824762 w 12191999"/>
              <a:gd name="connsiteY419" fmla="*/ 1812813 h 2070165"/>
              <a:gd name="connsiteX420" fmla="*/ 7839015 w 12191999"/>
              <a:gd name="connsiteY420" fmla="*/ 1802223 h 2070165"/>
              <a:gd name="connsiteX421" fmla="*/ 7839015 w 12191999"/>
              <a:gd name="connsiteY421" fmla="*/ 1759866 h 2070165"/>
              <a:gd name="connsiteX422" fmla="*/ 7824762 w 12191999"/>
              <a:gd name="connsiteY422" fmla="*/ 1749276 h 2070165"/>
              <a:gd name="connsiteX423" fmla="*/ 1564955 w 12191999"/>
              <a:gd name="connsiteY423" fmla="*/ 1744249 h 2070165"/>
              <a:gd name="connsiteX424" fmla="*/ 2117227 w 12191999"/>
              <a:gd name="connsiteY424" fmla="*/ 1744249 h 2070165"/>
              <a:gd name="connsiteX425" fmla="*/ 2117227 w 12191999"/>
              <a:gd name="connsiteY425" fmla="*/ 1917763 h 2070165"/>
              <a:gd name="connsiteX426" fmla="*/ 1564955 w 12191999"/>
              <a:gd name="connsiteY426" fmla="*/ 1917763 h 2070165"/>
              <a:gd name="connsiteX427" fmla="*/ 12117009 w 12191999"/>
              <a:gd name="connsiteY427" fmla="*/ 1736430 h 2070165"/>
              <a:gd name="connsiteX428" fmla="*/ 12117009 w 12191999"/>
              <a:gd name="connsiteY428" fmla="*/ 1809264 h 2070165"/>
              <a:gd name="connsiteX429" fmla="*/ 12154265 w 12191999"/>
              <a:gd name="connsiteY429" fmla="*/ 1809264 h 2070165"/>
              <a:gd name="connsiteX430" fmla="*/ 12154265 w 12191999"/>
              <a:gd name="connsiteY430" fmla="*/ 1736430 h 2070165"/>
              <a:gd name="connsiteX431" fmla="*/ 12064227 w 12191999"/>
              <a:gd name="connsiteY431" fmla="*/ 1736430 h 2070165"/>
              <a:gd name="connsiteX432" fmla="*/ 12064227 w 12191999"/>
              <a:gd name="connsiteY432" fmla="*/ 1809264 h 2070165"/>
              <a:gd name="connsiteX433" fmla="*/ 12101484 w 12191999"/>
              <a:gd name="connsiteY433" fmla="*/ 1809264 h 2070165"/>
              <a:gd name="connsiteX434" fmla="*/ 12101484 w 12191999"/>
              <a:gd name="connsiteY434" fmla="*/ 1736430 h 2070165"/>
              <a:gd name="connsiteX435" fmla="*/ 12011446 w 12191999"/>
              <a:gd name="connsiteY435" fmla="*/ 1736430 h 2070165"/>
              <a:gd name="connsiteX436" fmla="*/ 12011446 w 12191999"/>
              <a:gd name="connsiteY436" fmla="*/ 1809264 h 2070165"/>
              <a:gd name="connsiteX437" fmla="*/ 12048702 w 12191999"/>
              <a:gd name="connsiteY437" fmla="*/ 1809264 h 2070165"/>
              <a:gd name="connsiteX438" fmla="*/ 12048702 w 12191999"/>
              <a:gd name="connsiteY438" fmla="*/ 1736430 h 2070165"/>
              <a:gd name="connsiteX439" fmla="*/ 11958667 w 12191999"/>
              <a:gd name="connsiteY439" fmla="*/ 1736430 h 2070165"/>
              <a:gd name="connsiteX440" fmla="*/ 11958667 w 12191999"/>
              <a:gd name="connsiteY440" fmla="*/ 1809264 h 2070165"/>
              <a:gd name="connsiteX441" fmla="*/ 11995923 w 12191999"/>
              <a:gd name="connsiteY441" fmla="*/ 1809264 h 2070165"/>
              <a:gd name="connsiteX442" fmla="*/ 11995923 w 12191999"/>
              <a:gd name="connsiteY442" fmla="*/ 1736430 h 2070165"/>
              <a:gd name="connsiteX443" fmla="*/ 11905885 w 12191999"/>
              <a:gd name="connsiteY443" fmla="*/ 1736430 h 2070165"/>
              <a:gd name="connsiteX444" fmla="*/ 11905885 w 12191999"/>
              <a:gd name="connsiteY444" fmla="*/ 1809264 h 2070165"/>
              <a:gd name="connsiteX445" fmla="*/ 11943142 w 12191999"/>
              <a:gd name="connsiteY445" fmla="*/ 1809264 h 2070165"/>
              <a:gd name="connsiteX446" fmla="*/ 11943142 w 12191999"/>
              <a:gd name="connsiteY446" fmla="*/ 1736430 h 2070165"/>
              <a:gd name="connsiteX447" fmla="*/ 6702656 w 12191999"/>
              <a:gd name="connsiteY447" fmla="*/ 1736430 h 2070165"/>
              <a:gd name="connsiteX448" fmla="*/ 6702656 w 12191999"/>
              <a:gd name="connsiteY448" fmla="*/ 1809264 h 2070165"/>
              <a:gd name="connsiteX449" fmla="*/ 6739886 w 12191999"/>
              <a:gd name="connsiteY449" fmla="*/ 1809264 h 2070165"/>
              <a:gd name="connsiteX450" fmla="*/ 6739886 w 12191999"/>
              <a:gd name="connsiteY450" fmla="*/ 1736430 h 2070165"/>
              <a:gd name="connsiteX451" fmla="*/ 6649915 w 12191999"/>
              <a:gd name="connsiteY451" fmla="*/ 1736430 h 2070165"/>
              <a:gd name="connsiteX452" fmla="*/ 6649915 w 12191999"/>
              <a:gd name="connsiteY452" fmla="*/ 1809264 h 2070165"/>
              <a:gd name="connsiteX453" fmla="*/ 6687144 w 12191999"/>
              <a:gd name="connsiteY453" fmla="*/ 1809264 h 2070165"/>
              <a:gd name="connsiteX454" fmla="*/ 6687144 w 12191999"/>
              <a:gd name="connsiteY454" fmla="*/ 1736430 h 2070165"/>
              <a:gd name="connsiteX455" fmla="*/ 6597173 w 12191999"/>
              <a:gd name="connsiteY455" fmla="*/ 1736430 h 2070165"/>
              <a:gd name="connsiteX456" fmla="*/ 6597173 w 12191999"/>
              <a:gd name="connsiteY456" fmla="*/ 1809264 h 2070165"/>
              <a:gd name="connsiteX457" fmla="*/ 6634402 w 12191999"/>
              <a:gd name="connsiteY457" fmla="*/ 1809264 h 2070165"/>
              <a:gd name="connsiteX458" fmla="*/ 6634402 w 12191999"/>
              <a:gd name="connsiteY458" fmla="*/ 1736430 h 2070165"/>
              <a:gd name="connsiteX459" fmla="*/ 6544431 w 12191999"/>
              <a:gd name="connsiteY459" fmla="*/ 1736430 h 2070165"/>
              <a:gd name="connsiteX460" fmla="*/ 6544431 w 12191999"/>
              <a:gd name="connsiteY460" fmla="*/ 1809264 h 2070165"/>
              <a:gd name="connsiteX461" fmla="*/ 6581659 w 12191999"/>
              <a:gd name="connsiteY461" fmla="*/ 1809264 h 2070165"/>
              <a:gd name="connsiteX462" fmla="*/ 6581659 w 12191999"/>
              <a:gd name="connsiteY462" fmla="*/ 1736430 h 2070165"/>
              <a:gd name="connsiteX463" fmla="*/ 6491689 w 12191999"/>
              <a:gd name="connsiteY463" fmla="*/ 1736430 h 2070165"/>
              <a:gd name="connsiteX464" fmla="*/ 6491689 w 12191999"/>
              <a:gd name="connsiteY464" fmla="*/ 1809264 h 2070165"/>
              <a:gd name="connsiteX465" fmla="*/ 6528917 w 12191999"/>
              <a:gd name="connsiteY465" fmla="*/ 1809264 h 2070165"/>
              <a:gd name="connsiteX466" fmla="*/ 6528917 w 12191999"/>
              <a:gd name="connsiteY466" fmla="*/ 1736430 h 2070165"/>
              <a:gd name="connsiteX467" fmla="*/ 5906817 w 12191999"/>
              <a:gd name="connsiteY467" fmla="*/ 1736430 h 2070165"/>
              <a:gd name="connsiteX468" fmla="*/ 5906817 w 12191999"/>
              <a:gd name="connsiteY468" fmla="*/ 1809264 h 2070165"/>
              <a:gd name="connsiteX469" fmla="*/ 5944045 w 12191999"/>
              <a:gd name="connsiteY469" fmla="*/ 1809264 h 2070165"/>
              <a:gd name="connsiteX470" fmla="*/ 5944045 w 12191999"/>
              <a:gd name="connsiteY470" fmla="*/ 1736430 h 2070165"/>
              <a:gd name="connsiteX471" fmla="*/ 5854075 w 12191999"/>
              <a:gd name="connsiteY471" fmla="*/ 1736430 h 2070165"/>
              <a:gd name="connsiteX472" fmla="*/ 5854075 w 12191999"/>
              <a:gd name="connsiteY472" fmla="*/ 1809264 h 2070165"/>
              <a:gd name="connsiteX473" fmla="*/ 5891303 w 12191999"/>
              <a:gd name="connsiteY473" fmla="*/ 1809264 h 2070165"/>
              <a:gd name="connsiteX474" fmla="*/ 5891303 w 12191999"/>
              <a:gd name="connsiteY474" fmla="*/ 1736430 h 2070165"/>
              <a:gd name="connsiteX475" fmla="*/ 5801332 w 12191999"/>
              <a:gd name="connsiteY475" fmla="*/ 1736430 h 2070165"/>
              <a:gd name="connsiteX476" fmla="*/ 5801332 w 12191999"/>
              <a:gd name="connsiteY476" fmla="*/ 1809264 h 2070165"/>
              <a:gd name="connsiteX477" fmla="*/ 5838561 w 12191999"/>
              <a:gd name="connsiteY477" fmla="*/ 1809264 h 2070165"/>
              <a:gd name="connsiteX478" fmla="*/ 5838561 w 12191999"/>
              <a:gd name="connsiteY478" fmla="*/ 1736430 h 2070165"/>
              <a:gd name="connsiteX479" fmla="*/ 5748590 w 12191999"/>
              <a:gd name="connsiteY479" fmla="*/ 1736430 h 2070165"/>
              <a:gd name="connsiteX480" fmla="*/ 5748590 w 12191999"/>
              <a:gd name="connsiteY480" fmla="*/ 1809264 h 2070165"/>
              <a:gd name="connsiteX481" fmla="*/ 5785819 w 12191999"/>
              <a:gd name="connsiteY481" fmla="*/ 1809264 h 2070165"/>
              <a:gd name="connsiteX482" fmla="*/ 5785819 w 12191999"/>
              <a:gd name="connsiteY482" fmla="*/ 1736430 h 2070165"/>
              <a:gd name="connsiteX483" fmla="*/ 5695848 w 12191999"/>
              <a:gd name="connsiteY483" fmla="*/ 1736430 h 2070165"/>
              <a:gd name="connsiteX484" fmla="*/ 5695848 w 12191999"/>
              <a:gd name="connsiteY484" fmla="*/ 1809264 h 2070165"/>
              <a:gd name="connsiteX485" fmla="*/ 5733078 w 12191999"/>
              <a:gd name="connsiteY485" fmla="*/ 1809264 h 2070165"/>
              <a:gd name="connsiteX486" fmla="*/ 5733078 w 12191999"/>
              <a:gd name="connsiteY486" fmla="*/ 1736430 h 2070165"/>
              <a:gd name="connsiteX487" fmla="*/ 4699491 w 12191999"/>
              <a:gd name="connsiteY487" fmla="*/ 1736430 h 2070165"/>
              <a:gd name="connsiteX488" fmla="*/ 4699491 w 12191999"/>
              <a:gd name="connsiteY488" fmla="*/ 1809264 h 2070165"/>
              <a:gd name="connsiteX489" fmla="*/ 4743820 w 12191999"/>
              <a:gd name="connsiteY489" fmla="*/ 1809264 h 2070165"/>
              <a:gd name="connsiteX490" fmla="*/ 4743820 w 12191999"/>
              <a:gd name="connsiteY490" fmla="*/ 1736430 h 2070165"/>
              <a:gd name="connsiteX491" fmla="*/ 4636694 w 12191999"/>
              <a:gd name="connsiteY491" fmla="*/ 1736430 h 2070165"/>
              <a:gd name="connsiteX492" fmla="*/ 4636694 w 12191999"/>
              <a:gd name="connsiteY492" fmla="*/ 1809264 h 2070165"/>
              <a:gd name="connsiteX493" fmla="*/ 4681020 w 12191999"/>
              <a:gd name="connsiteY493" fmla="*/ 1809264 h 2070165"/>
              <a:gd name="connsiteX494" fmla="*/ 4681020 w 12191999"/>
              <a:gd name="connsiteY494" fmla="*/ 1736430 h 2070165"/>
              <a:gd name="connsiteX495" fmla="*/ 4573897 w 12191999"/>
              <a:gd name="connsiteY495" fmla="*/ 1736430 h 2070165"/>
              <a:gd name="connsiteX496" fmla="*/ 4573897 w 12191999"/>
              <a:gd name="connsiteY496" fmla="*/ 1809264 h 2070165"/>
              <a:gd name="connsiteX497" fmla="*/ 4618223 w 12191999"/>
              <a:gd name="connsiteY497" fmla="*/ 1809264 h 2070165"/>
              <a:gd name="connsiteX498" fmla="*/ 4618223 w 12191999"/>
              <a:gd name="connsiteY498" fmla="*/ 1736430 h 2070165"/>
              <a:gd name="connsiteX499" fmla="*/ 4511099 w 12191999"/>
              <a:gd name="connsiteY499" fmla="*/ 1736430 h 2070165"/>
              <a:gd name="connsiteX500" fmla="*/ 4511099 w 12191999"/>
              <a:gd name="connsiteY500" fmla="*/ 1809264 h 2070165"/>
              <a:gd name="connsiteX501" fmla="*/ 4555424 w 12191999"/>
              <a:gd name="connsiteY501" fmla="*/ 1809264 h 2070165"/>
              <a:gd name="connsiteX502" fmla="*/ 4555424 w 12191999"/>
              <a:gd name="connsiteY502" fmla="*/ 1736430 h 2070165"/>
              <a:gd name="connsiteX503" fmla="*/ 4448302 w 12191999"/>
              <a:gd name="connsiteY503" fmla="*/ 1736430 h 2070165"/>
              <a:gd name="connsiteX504" fmla="*/ 4448302 w 12191999"/>
              <a:gd name="connsiteY504" fmla="*/ 1809264 h 2070165"/>
              <a:gd name="connsiteX505" fmla="*/ 4492627 w 12191999"/>
              <a:gd name="connsiteY505" fmla="*/ 1809264 h 2070165"/>
              <a:gd name="connsiteX506" fmla="*/ 4492627 w 12191999"/>
              <a:gd name="connsiteY506" fmla="*/ 1736430 h 2070165"/>
              <a:gd name="connsiteX507" fmla="*/ 5150487 w 12191999"/>
              <a:gd name="connsiteY507" fmla="*/ 1730766 h 2070165"/>
              <a:gd name="connsiteX508" fmla="*/ 5150487 w 12191999"/>
              <a:gd name="connsiteY508" fmla="*/ 1830419 h 2070165"/>
              <a:gd name="connsiteX509" fmla="*/ 5208929 w 12191999"/>
              <a:gd name="connsiteY509" fmla="*/ 1830419 h 2070165"/>
              <a:gd name="connsiteX510" fmla="*/ 5208929 w 12191999"/>
              <a:gd name="connsiteY510" fmla="*/ 1730766 h 2070165"/>
              <a:gd name="connsiteX511" fmla="*/ 5067695 w 12191999"/>
              <a:gd name="connsiteY511" fmla="*/ 1730766 h 2070165"/>
              <a:gd name="connsiteX512" fmla="*/ 5067695 w 12191999"/>
              <a:gd name="connsiteY512" fmla="*/ 1830419 h 2070165"/>
              <a:gd name="connsiteX513" fmla="*/ 5126136 w 12191999"/>
              <a:gd name="connsiteY513" fmla="*/ 1830419 h 2070165"/>
              <a:gd name="connsiteX514" fmla="*/ 5126136 w 12191999"/>
              <a:gd name="connsiteY514" fmla="*/ 1730766 h 2070165"/>
              <a:gd name="connsiteX515" fmla="*/ 4984899 w 12191999"/>
              <a:gd name="connsiteY515" fmla="*/ 1730766 h 2070165"/>
              <a:gd name="connsiteX516" fmla="*/ 4984899 w 12191999"/>
              <a:gd name="connsiteY516" fmla="*/ 1830419 h 2070165"/>
              <a:gd name="connsiteX517" fmla="*/ 5043342 w 12191999"/>
              <a:gd name="connsiteY517" fmla="*/ 1830419 h 2070165"/>
              <a:gd name="connsiteX518" fmla="*/ 5043342 w 12191999"/>
              <a:gd name="connsiteY518" fmla="*/ 1730766 h 2070165"/>
              <a:gd name="connsiteX519" fmla="*/ 4902107 w 12191999"/>
              <a:gd name="connsiteY519" fmla="*/ 1730766 h 2070165"/>
              <a:gd name="connsiteX520" fmla="*/ 4902107 w 12191999"/>
              <a:gd name="connsiteY520" fmla="*/ 1830419 h 2070165"/>
              <a:gd name="connsiteX521" fmla="*/ 4960549 w 12191999"/>
              <a:gd name="connsiteY521" fmla="*/ 1830419 h 2070165"/>
              <a:gd name="connsiteX522" fmla="*/ 4960549 w 12191999"/>
              <a:gd name="connsiteY522" fmla="*/ 1730766 h 2070165"/>
              <a:gd name="connsiteX523" fmla="*/ 4819315 w 12191999"/>
              <a:gd name="connsiteY523" fmla="*/ 1730766 h 2070165"/>
              <a:gd name="connsiteX524" fmla="*/ 4819315 w 12191999"/>
              <a:gd name="connsiteY524" fmla="*/ 1830419 h 2070165"/>
              <a:gd name="connsiteX525" fmla="*/ 4877755 w 12191999"/>
              <a:gd name="connsiteY525" fmla="*/ 1830419 h 2070165"/>
              <a:gd name="connsiteX526" fmla="*/ 4877755 w 12191999"/>
              <a:gd name="connsiteY526" fmla="*/ 1730766 h 2070165"/>
              <a:gd name="connsiteX527" fmla="*/ 6351644 w 12191999"/>
              <a:gd name="connsiteY527" fmla="*/ 1709421 h 2070165"/>
              <a:gd name="connsiteX528" fmla="*/ 6351644 w 12191999"/>
              <a:gd name="connsiteY528" fmla="*/ 1809074 h 2070165"/>
              <a:gd name="connsiteX529" fmla="*/ 6410085 w 12191999"/>
              <a:gd name="connsiteY529" fmla="*/ 1809074 h 2070165"/>
              <a:gd name="connsiteX530" fmla="*/ 6410085 w 12191999"/>
              <a:gd name="connsiteY530" fmla="*/ 1709421 h 2070165"/>
              <a:gd name="connsiteX531" fmla="*/ 6268849 w 12191999"/>
              <a:gd name="connsiteY531" fmla="*/ 1709421 h 2070165"/>
              <a:gd name="connsiteX532" fmla="*/ 6268849 w 12191999"/>
              <a:gd name="connsiteY532" fmla="*/ 1809074 h 2070165"/>
              <a:gd name="connsiteX533" fmla="*/ 6327291 w 12191999"/>
              <a:gd name="connsiteY533" fmla="*/ 1809074 h 2070165"/>
              <a:gd name="connsiteX534" fmla="*/ 6327291 w 12191999"/>
              <a:gd name="connsiteY534" fmla="*/ 1709421 h 2070165"/>
              <a:gd name="connsiteX535" fmla="*/ 6186056 w 12191999"/>
              <a:gd name="connsiteY535" fmla="*/ 1709421 h 2070165"/>
              <a:gd name="connsiteX536" fmla="*/ 6186056 w 12191999"/>
              <a:gd name="connsiteY536" fmla="*/ 1809074 h 2070165"/>
              <a:gd name="connsiteX537" fmla="*/ 6244498 w 12191999"/>
              <a:gd name="connsiteY537" fmla="*/ 1809074 h 2070165"/>
              <a:gd name="connsiteX538" fmla="*/ 6244498 w 12191999"/>
              <a:gd name="connsiteY538" fmla="*/ 1709421 h 2070165"/>
              <a:gd name="connsiteX539" fmla="*/ 6103264 w 12191999"/>
              <a:gd name="connsiteY539" fmla="*/ 1709421 h 2070165"/>
              <a:gd name="connsiteX540" fmla="*/ 6103264 w 12191999"/>
              <a:gd name="connsiteY540" fmla="*/ 1809074 h 2070165"/>
              <a:gd name="connsiteX541" fmla="*/ 6161704 w 12191999"/>
              <a:gd name="connsiteY541" fmla="*/ 1809074 h 2070165"/>
              <a:gd name="connsiteX542" fmla="*/ 6161704 w 12191999"/>
              <a:gd name="connsiteY542" fmla="*/ 1709421 h 2070165"/>
              <a:gd name="connsiteX543" fmla="*/ 6020469 w 12191999"/>
              <a:gd name="connsiteY543" fmla="*/ 1709421 h 2070165"/>
              <a:gd name="connsiteX544" fmla="*/ 6020469 w 12191999"/>
              <a:gd name="connsiteY544" fmla="*/ 1809074 h 2070165"/>
              <a:gd name="connsiteX545" fmla="*/ 6078911 w 12191999"/>
              <a:gd name="connsiteY545" fmla="*/ 1809074 h 2070165"/>
              <a:gd name="connsiteX546" fmla="*/ 6078911 w 12191999"/>
              <a:gd name="connsiteY546" fmla="*/ 1709421 h 2070165"/>
              <a:gd name="connsiteX547" fmla="*/ 8483306 w 12191999"/>
              <a:gd name="connsiteY547" fmla="*/ 1707602 h 2070165"/>
              <a:gd name="connsiteX548" fmla="*/ 8472009 w 12191999"/>
              <a:gd name="connsiteY548" fmla="*/ 1715996 h 2070165"/>
              <a:gd name="connsiteX549" fmla="*/ 8472009 w 12191999"/>
              <a:gd name="connsiteY549" fmla="*/ 1749570 h 2070165"/>
              <a:gd name="connsiteX550" fmla="*/ 8483306 w 12191999"/>
              <a:gd name="connsiteY550" fmla="*/ 1757964 h 2070165"/>
              <a:gd name="connsiteX551" fmla="*/ 9012984 w 12191999"/>
              <a:gd name="connsiteY551" fmla="*/ 1757964 h 2070165"/>
              <a:gd name="connsiteX552" fmla="*/ 9024281 w 12191999"/>
              <a:gd name="connsiteY552" fmla="*/ 1749570 h 2070165"/>
              <a:gd name="connsiteX553" fmla="*/ 9024281 w 12191999"/>
              <a:gd name="connsiteY553" fmla="*/ 1715996 h 2070165"/>
              <a:gd name="connsiteX554" fmla="*/ 9012984 w 12191999"/>
              <a:gd name="connsiteY554" fmla="*/ 1707602 h 2070165"/>
              <a:gd name="connsiteX555" fmla="*/ 6837698 w 12191999"/>
              <a:gd name="connsiteY555" fmla="*/ 1707602 h 2070165"/>
              <a:gd name="connsiteX556" fmla="*/ 6826401 w 12191999"/>
              <a:gd name="connsiteY556" fmla="*/ 1715996 h 2070165"/>
              <a:gd name="connsiteX557" fmla="*/ 6826401 w 12191999"/>
              <a:gd name="connsiteY557" fmla="*/ 1749570 h 2070165"/>
              <a:gd name="connsiteX558" fmla="*/ 6837698 w 12191999"/>
              <a:gd name="connsiteY558" fmla="*/ 1757964 h 2070165"/>
              <a:gd name="connsiteX559" fmla="*/ 7367375 w 12191999"/>
              <a:gd name="connsiteY559" fmla="*/ 1757964 h 2070165"/>
              <a:gd name="connsiteX560" fmla="*/ 7378673 w 12191999"/>
              <a:gd name="connsiteY560" fmla="*/ 1749570 h 2070165"/>
              <a:gd name="connsiteX561" fmla="*/ 7378673 w 12191999"/>
              <a:gd name="connsiteY561" fmla="*/ 1715996 h 2070165"/>
              <a:gd name="connsiteX562" fmla="*/ 7367375 w 12191999"/>
              <a:gd name="connsiteY562" fmla="*/ 1707602 h 2070165"/>
              <a:gd name="connsiteX563" fmla="*/ 3824872 w 12191999"/>
              <a:gd name="connsiteY563" fmla="*/ 1707602 h 2070165"/>
              <a:gd name="connsiteX564" fmla="*/ 3813574 w 12191999"/>
              <a:gd name="connsiteY564" fmla="*/ 1715996 h 2070165"/>
              <a:gd name="connsiteX565" fmla="*/ 3813574 w 12191999"/>
              <a:gd name="connsiteY565" fmla="*/ 1749570 h 2070165"/>
              <a:gd name="connsiteX566" fmla="*/ 3824872 w 12191999"/>
              <a:gd name="connsiteY566" fmla="*/ 1757964 h 2070165"/>
              <a:gd name="connsiteX567" fmla="*/ 4354548 w 12191999"/>
              <a:gd name="connsiteY567" fmla="*/ 1757964 h 2070165"/>
              <a:gd name="connsiteX568" fmla="*/ 4365844 w 12191999"/>
              <a:gd name="connsiteY568" fmla="*/ 1749570 h 2070165"/>
              <a:gd name="connsiteX569" fmla="*/ 4365844 w 12191999"/>
              <a:gd name="connsiteY569" fmla="*/ 1715996 h 2070165"/>
              <a:gd name="connsiteX570" fmla="*/ 4354548 w 12191999"/>
              <a:gd name="connsiteY570" fmla="*/ 1707602 h 2070165"/>
              <a:gd name="connsiteX571" fmla="*/ 5565925 w 12191999"/>
              <a:gd name="connsiteY571" fmla="*/ 1671850 h 2070165"/>
              <a:gd name="connsiteX572" fmla="*/ 5565925 w 12191999"/>
              <a:gd name="connsiteY572" fmla="*/ 1771503 h 2070165"/>
              <a:gd name="connsiteX573" fmla="*/ 5624365 w 12191999"/>
              <a:gd name="connsiteY573" fmla="*/ 1771503 h 2070165"/>
              <a:gd name="connsiteX574" fmla="*/ 5624365 w 12191999"/>
              <a:gd name="connsiteY574" fmla="*/ 1671850 h 2070165"/>
              <a:gd name="connsiteX575" fmla="*/ 5483131 w 12191999"/>
              <a:gd name="connsiteY575" fmla="*/ 1671850 h 2070165"/>
              <a:gd name="connsiteX576" fmla="*/ 5483131 w 12191999"/>
              <a:gd name="connsiteY576" fmla="*/ 1771503 h 2070165"/>
              <a:gd name="connsiteX577" fmla="*/ 5541572 w 12191999"/>
              <a:gd name="connsiteY577" fmla="*/ 1771503 h 2070165"/>
              <a:gd name="connsiteX578" fmla="*/ 5541572 w 12191999"/>
              <a:gd name="connsiteY578" fmla="*/ 1671850 h 2070165"/>
              <a:gd name="connsiteX579" fmla="*/ 5400338 w 12191999"/>
              <a:gd name="connsiteY579" fmla="*/ 1671850 h 2070165"/>
              <a:gd name="connsiteX580" fmla="*/ 5400338 w 12191999"/>
              <a:gd name="connsiteY580" fmla="*/ 1771503 h 2070165"/>
              <a:gd name="connsiteX581" fmla="*/ 5458778 w 12191999"/>
              <a:gd name="connsiteY581" fmla="*/ 1771503 h 2070165"/>
              <a:gd name="connsiteX582" fmla="*/ 5458778 w 12191999"/>
              <a:gd name="connsiteY582" fmla="*/ 1671850 h 2070165"/>
              <a:gd name="connsiteX583" fmla="*/ 5317545 w 12191999"/>
              <a:gd name="connsiteY583" fmla="*/ 1671850 h 2070165"/>
              <a:gd name="connsiteX584" fmla="*/ 5317545 w 12191999"/>
              <a:gd name="connsiteY584" fmla="*/ 1771503 h 2070165"/>
              <a:gd name="connsiteX585" fmla="*/ 5375987 w 12191999"/>
              <a:gd name="connsiteY585" fmla="*/ 1771503 h 2070165"/>
              <a:gd name="connsiteX586" fmla="*/ 5375987 w 12191999"/>
              <a:gd name="connsiteY586" fmla="*/ 1671850 h 2070165"/>
              <a:gd name="connsiteX587" fmla="*/ 5234751 w 12191999"/>
              <a:gd name="connsiteY587" fmla="*/ 1671850 h 2070165"/>
              <a:gd name="connsiteX588" fmla="*/ 5234751 w 12191999"/>
              <a:gd name="connsiteY588" fmla="*/ 1771503 h 2070165"/>
              <a:gd name="connsiteX589" fmla="*/ 5293192 w 12191999"/>
              <a:gd name="connsiteY589" fmla="*/ 1771503 h 2070165"/>
              <a:gd name="connsiteX590" fmla="*/ 5293192 w 12191999"/>
              <a:gd name="connsiteY590" fmla="*/ 1671850 h 2070165"/>
              <a:gd name="connsiteX591" fmla="*/ 9284775 w 12191999"/>
              <a:gd name="connsiteY591" fmla="*/ 1670442 h 2070165"/>
              <a:gd name="connsiteX592" fmla="*/ 9284775 w 12191999"/>
              <a:gd name="connsiteY592" fmla="*/ 1731218 h 2070165"/>
              <a:gd name="connsiteX593" fmla="*/ 9688441 w 12191999"/>
              <a:gd name="connsiteY593" fmla="*/ 1731218 h 2070165"/>
              <a:gd name="connsiteX594" fmla="*/ 9688441 w 12191999"/>
              <a:gd name="connsiteY594" fmla="*/ 1670442 h 2070165"/>
              <a:gd name="connsiteX595" fmla="*/ 9100450 w 12191999"/>
              <a:gd name="connsiteY595" fmla="*/ 1670442 h 2070165"/>
              <a:gd name="connsiteX596" fmla="*/ 9100450 w 12191999"/>
              <a:gd name="connsiteY596" fmla="*/ 1731218 h 2070165"/>
              <a:gd name="connsiteX597" fmla="*/ 9240798 w 12191999"/>
              <a:gd name="connsiteY597" fmla="*/ 1731218 h 2070165"/>
              <a:gd name="connsiteX598" fmla="*/ 9240798 w 12191999"/>
              <a:gd name="connsiteY598" fmla="*/ 1670442 h 2070165"/>
              <a:gd name="connsiteX599" fmla="*/ 2453541 w 12191999"/>
              <a:gd name="connsiteY599" fmla="*/ 1670442 h 2070165"/>
              <a:gd name="connsiteX600" fmla="*/ 2453541 w 12191999"/>
              <a:gd name="connsiteY600" fmla="*/ 1731218 h 2070165"/>
              <a:gd name="connsiteX601" fmla="*/ 3024257 w 12191999"/>
              <a:gd name="connsiteY601" fmla="*/ 1731218 h 2070165"/>
              <a:gd name="connsiteX602" fmla="*/ 3024257 w 12191999"/>
              <a:gd name="connsiteY602" fmla="*/ 1670442 h 2070165"/>
              <a:gd name="connsiteX603" fmla="*/ 2192935 w 12191999"/>
              <a:gd name="connsiteY603" fmla="*/ 1670442 h 2070165"/>
              <a:gd name="connsiteX604" fmla="*/ 2192935 w 12191999"/>
              <a:gd name="connsiteY604" fmla="*/ 1731218 h 2070165"/>
              <a:gd name="connsiteX605" fmla="*/ 2391362 w 12191999"/>
              <a:gd name="connsiteY605" fmla="*/ 1731218 h 2070165"/>
              <a:gd name="connsiteX606" fmla="*/ 2391362 w 12191999"/>
              <a:gd name="connsiteY606" fmla="*/ 1670442 h 2070165"/>
              <a:gd name="connsiteX607" fmla="*/ 11142869 w 12191999"/>
              <a:gd name="connsiteY607" fmla="*/ 1653989 h 2070165"/>
              <a:gd name="connsiteX608" fmla="*/ 11142869 w 12191999"/>
              <a:gd name="connsiteY608" fmla="*/ 1777614 h 2070165"/>
              <a:gd name="connsiteX609" fmla="*/ 11228389 w 12191999"/>
              <a:gd name="connsiteY609" fmla="*/ 1777614 h 2070165"/>
              <a:gd name="connsiteX610" fmla="*/ 11228389 w 12191999"/>
              <a:gd name="connsiteY610" fmla="*/ 1653989 h 2070165"/>
              <a:gd name="connsiteX611" fmla="*/ 11001633 w 12191999"/>
              <a:gd name="connsiteY611" fmla="*/ 1653989 h 2070165"/>
              <a:gd name="connsiteX612" fmla="*/ 11001633 w 12191999"/>
              <a:gd name="connsiteY612" fmla="*/ 1777614 h 2070165"/>
              <a:gd name="connsiteX613" fmla="*/ 11087153 w 12191999"/>
              <a:gd name="connsiteY613" fmla="*/ 1777614 h 2070165"/>
              <a:gd name="connsiteX614" fmla="*/ 11087153 w 12191999"/>
              <a:gd name="connsiteY614" fmla="*/ 1653989 h 2070165"/>
              <a:gd name="connsiteX615" fmla="*/ 10860302 w 12191999"/>
              <a:gd name="connsiteY615" fmla="*/ 1653989 h 2070165"/>
              <a:gd name="connsiteX616" fmla="*/ 10860302 w 12191999"/>
              <a:gd name="connsiteY616" fmla="*/ 1777614 h 2070165"/>
              <a:gd name="connsiteX617" fmla="*/ 10945822 w 12191999"/>
              <a:gd name="connsiteY617" fmla="*/ 1777614 h 2070165"/>
              <a:gd name="connsiteX618" fmla="*/ 10945822 w 12191999"/>
              <a:gd name="connsiteY618" fmla="*/ 1653989 h 2070165"/>
              <a:gd name="connsiteX619" fmla="*/ 10715105 w 12191999"/>
              <a:gd name="connsiteY619" fmla="*/ 1653989 h 2070165"/>
              <a:gd name="connsiteX620" fmla="*/ 10715105 w 12191999"/>
              <a:gd name="connsiteY620" fmla="*/ 1777614 h 2070165"/>
              <a:gd name="connsiteX621" fmla="*/ 10800625 w 12191999"/>
              <a:gd name="connsiteY621" fmla="*/ 1777614 h 2070165"/>
              <a:gd name="connsiteX622" fmla="*/ 10800625 w 12191999"/>
              <a:gd name="connsiteY622" fmla="*/ 1653989 h 2070165"/>
              <a:gd name="connsiteX623" fmla="*/ 10569911 w 12191999"/>
              <a:gd name="connsiteY623" fmla="*/ 1653989 h 2070165"/>
              <a:gd name="connsiteX624" fmla="*/ 10569911 w 12191999"/>
              <a:gd name="connsiteY624" fmla="*/ 1777614 h 2070165"/>
              <a:gd name="connsiteX625" fmla="*/ 10655431 w 12191999"/>
              <a:gd name="connsiteY625" fmla="*/ 1777614 h 2070165"/>
              <a:gd name="connsiteX626" fmla="*/ 10655431 w 12191999"/>
              <a:gd name="connsiteY626" fmla="*/ 1653989 h 2070165"/>
              <a:gd name="connsiteX627" fmla="*/ 10424717 w 12191999"/>
              <a:gd name="connsiteY627" fmla="*/ 1653989 h 2070165"/>
              <a:gd name="connsiteX628" fmla="*/ 10424717 w 12191999"/>
              <a:gd name="connsiteY628" fmla="*/ 1777614 h 2070165"/>
              <a:gd name="connsiteX629" fmla="*/ 10510237 w 12191999"/>
              <a:gd name="connsiteY629" fmla="*/ 1777614 h 2070165"/>
              <a:gd name="connsiteX630" fmla="*/ 10510237 w 12191999"/>
              <a:gd name="connsiteY630" fmla="*/ 1653989 h 2070165"/>
              <a:gd name="connsiteX631" fmla="*/ 10279521 w 12191999"/>
              <a:gd name="connsiteY631" fmla="*/ 1653989 h 2070165"/>
              <a:gd name="connsiteX632" fmla="*/ 10279521 w 12191999"/>
              <a:gd name="connsiteY632" fmla="*/ 1777614 h 2070165"/>
              <a:gd name="connsiteX633" fmla="*/ 10365041 w 12191999"/>
              <a:gd name="connsiteY633" fmla="*/ 1777614 h 2070165"/>
              <a:gd name="connsiteX634" fmla="*/ 10365041 w 12191999"/>
              <a:gd name="connsiteY634" fmla="*/ 1653989 h 2070165"/>
              <a:gd name="connsiteX635" fmla="*/ 10134328 w 12191999"/>
              <a:gd name="connsiteY635" fmla="*/ 1653989 h 2070165"/>
              <a:gd name="connsiteX636" fmla="*/ 10134328 w 12191999"/>
              <a:gd name="connsiteY636" fmla="*/ 1777614 h 2070165"/>
              <a:gd name="connsiteX637" fmla="*/ 10219847 w 12191999"/>
              <a:gd name="connsiteY637" fmla="*/ 1777614 h 2070165"/>
              <a:gd name="connsiteX638" fmla="*/ 10219847 w 12191999"/>
              <a:gd name="connsiteY638" fmla="*/ 1653989 h 2070165"/>
              <a:gd name="connsiteX639" fmla="*/ 9989134 w 12191999"/>
              <a:gd name="connsiteY639" fmla="*/ 1653989 h 2070165"/>
              <a:gd name="connsiteX640" fmla="*/ 9989134 w 12191999"/>
              <a:gd name="connsiteY640" fmla="*/ 1777614 h 2070165"/>
              <a:gd name="connsiteX641" fmla="*/ 10074653 w 12191999"/>
              <a:gd name="connsiteY641" fmla="*/ 1777614 h 2070165"/>
              <a:gd name="connsiteX642" fmla="*/ 10074653 w 12191999"/>
              <a:gd name="connsiteY642" fmla="*/ 1653989 h 2070165"/>
              <a:gd name="connsiteX643" fmla="*/ 1384659 w 12191999"/>
              <a:gd name="connsiteY643" fmla="*/ 1653989 h 2070165"/>
              <a:gd name="connsiteX644" fmla="*/ 1384659 w 12191999"/>
              <a:gd name="connsiteY644" fmla="*/ 1777614 h 2070165"/>
              <a:gd name="connsiteX645" fmla="*/ 1470179 w 12191999"/>
              <a:gd name="connsiteY645" fmla="*/ 1777614 h 2070165"/>
              <a:gd name="connsiteX646" fmla="*/ 1470179 w 12191999"/>
              <a:gd name="connsiteY646" fmla="*/ 1653989 h 2070165"/>
              <a:gd name="connsiteX647" fmla="*/ 1243423 w 12191999"/>
              <a:gd name="connsiteY647" fmla="*/ 1653989 h 2070165"/>
              <a:gd name="connsiteX648" fmla="*/ 1243423 w 12191999"/>
              <a:gd name="connsiteY648" fmla="*/ 1777614 h 2070165"/>
              <a:gd name="connsiteX649" fmla="*/ 1328943 w 12191999"/>
              <a:gd name="connsiteY649" fmla="*/ 1777614 h 2070165"/>
              <a:gd name="connsiteX650" fmla="*/ 1328943 w 12191999"/>
              <a:gd name="connsiteY650" fmla="*/ 1653989 h 2070165"/>
              <a:gd name="connsiteX651" fmla="*/ 1102092 w 12191999"/>
              <a:gd name="connsiteY651" fmla="*/ 1653989 h 2070165"/>
              <a:gd name="connsiteX652" fmla="*/ 1102092 w 12191999"/>
              <a:gd name="connsiteY652" fmla="*/ 1777614 h 2070165"/>
              <a:gd name="connsiteX653" fmla="*/ 1187612 w 12191999"/>
              <a:gd name="connsiteY653" fmla="*/ 1777614 h 2070165"/>
              <a:gd name="connsiteX654" fmla="*/ 1187612 w 12191999"/>
              <a:gd name="connsiteY654" fmla="*/ 1653989 h 2070165"/>
              <a:gd name="connsiteX655" fmla="*/ 956896 w 12191999"/>
              <a:gd name="connsiteY655" fmla="*/ 1653989 h 2070165"/>
              <a:gd name="connsiteX656" fmla="*/ 956896 w 12191999"/>
              <a:gd name="connsiteY656" fmla="*/ 1777614 h 2070165"/>
              <a:gd name="connsiteX657" fmla="*/ 1042416 w 12191999"/>
              <a:gd name="connsiteY657" fmla="*/ 1777614 h 2070165"/>
              <a:gd name="connsiteX658" fmla="*/ 1042416 w 12191999"/>
              <a:gd name="connsiteY658" fmla="*/ 1653989 h 2070165"/>
              <a:gd name="connsiteX659" fmla="*/ 811701 w 12191999"/>
              <a:gd name="connsiteY659" fmla="*/ 1653989 h 2070165"/>
              <a:gd name="connsiteX660" fmla="*/ 811701 w 12191999"/>
              <a:gd name="connsiteY660" fmla="*/ 1777614 h 2070165"/>
              <a:gd name="connsiteX661" fmla="*/ 897221 w 12191999"/>
              <a:gd name="connsiteY661" fmla="*/ 1777614 h 2070165"/>
              <a:gd name="connsiteX662" fmla="*/ 897221 w 12191999"/>
              <a:gd name="connsiteY662" fmla="*/ 1653989 h 2070165"/>
              <a:gd name="connsiteX663" fmla="*/ 666507 w 12191999"/>
              <a:gd name="connsiteY663" fmla="*/ 1653989 h 2070165"/>
              <a:gd name="connsiteX664" fmla="*/ 666507 w 12191999"/>
              <a:gd name="connsiteY664" fmla="*/ 1777614 h 2070165"/>
              <a:gd name="connsiteX665" fmla="*/ 752027 w 12191999"/>
              <a:gd name="connsiteY665" fmla="*/ 1777614 h 2070165"/>
              <a:gd name="connsiteX666" fmla="*/ 752027 w 12191999"/>
              <a:gd name="connsiteY666" fmla="*/ 1653989 h 2070165"/>
              <a:gd name="connsiteX667" fmla="*/ 521313 w 12191999"/>
              <a:gd name="connsiteY667" fmla="*/ 1653989 h 2070165"/>
              <a:gd name="connsiteX668" fmla="*/ 521313 w 12191999"/>
              <a:gd name="connsiteY668" fmla="*/ 1777614 h 2070165"/>
              <a:gd name="connsiteX669" fmla="*/ 606832 w 12191999"/>
              <a:gd name="connsiteY669" fmla="*/ 1777614 h 2070165"/>
              <a:gd name="connsiteX670" fmla="*/ 606832 w 12191999"/>
              <a:gd name="connsiteY670" fmla="*/ 1653989 h 2070165"/>
              <a:gd name="connsiteX671" fmla="*/ 376119 w 12191999"/>
              <a:gd name="connsiteY671" fmla="*/ 1653989 h 2070165"/>
              <a:gd name="connsiteX672" fmla="*/ 376119 w 12191999"/>
              <a:gd name="connsiteY672" fmla="*/ 1777614 h 2070165"/>
              <a:gd name="connsiteX673" fmla="*/ 461639 w 12191999"/>
              <a:gd name="connsiteY673" fmla="*/ 1777614 h 2070165"/>
              <a:gd name="connsiteX674" fmla="*/ 461639 w 12191999"/>
              <a:gd name="connsiteY674" fmla="*/ 1653989 h 2070165"/>
              <a:gd name="connsiteX675" fmla="*/ 230925 w 12191999"/>
              <a:gd name="connsiteY675" fmla="*/ 1653989 h 2070165"/>
              <a:gd name="connsiteX676" fmla="*/ 230925 w 12191999"/>
              <a:gd name="connsiteY676" fmla="*/ 1777614 h 2070165"/>
              <a:gd name="connsiteX677" fmla="*/ 316446 w 12191999"/>
              <a:gd name="connsiteY677" fmla="*/ 1777614 h 2070165"/>
              <a:gd name="connsiteX678" fmla="*/ 316446 w 12191999"/>
              <a:gd name="connsiteY678" fmla="*/ 1653989 h 2070165"/>
              <a:gd name="connsiteX679" fmla="*/ 7456345 w 12191999"/>
              <a:gd name="connsiteY679" fmla="*/ 1621226 h 2070165"/>
              <a:gd name="connsiteX680" fmla="*/ 7442092 w 12191999"/>
              <a:gd name="connsiteY680" fmla="*/ 1631816 h 2070165"/>
              <a:gd name="connsiteX681" fmla="*/ 7442092 w 12191999"/>
              <a:gd name="connsiteY681" fmla="*/ 1674174 h 2070165"/>
              <a:gd name="connsiteX682" fmla="*/ 7456345 w 12191999"/>
              <a:gd name="connsiteY682" fmla="*/ 1684764 h 2070165"/>
              <a:gd name="connsiteX683" fmla="*/ 7824762 w 12191999"/>
              <a:gd name="connsiteY683" fmla="*/ 1684764 h 2070165"/>
              <a:gd name="connsiteX684" fmla="*/ 7839015 w 12191999"/>
              <a:gd name="connsiteY684" fmla="*/ 1674174 h 2070165"/>
              <a:gd name="connsiteX685" fmla="*/ 7839015 w 12191999"/>
              <a:gd name="connsiteY685" fmla="*/ 1631816 h 2070165"/>
              <a:gd name="connsiteX686" fmla="*/ 7824762 w 12191999"/>
              <a:gd name="connsiteY686" fmla="*/ 1621226 h 2070165"/>
              <a:gd name="connsiteX687" fmla="*/ 11698976 w 12191999"/>
              <a:gd name="connsiteY687" fmla="*/ 1619380 h 2070165"/>
              <a:gd name="connsiteX688" fmla="*/ 11698976 w 12191999"/>
              <a:gd name="connsiteY688" fmla="*/ 1685816 h 2070165"/>
              <a:gd name="connsiteX689" fmla="*/ 11780934 w 12191999"/>
              <a:gd name="connsiteY689" fmla="*/ 1685816 h 2070165"/>
              <a:gd name="connsiteX690" fmla="*/ 11780934 w 12191999"/>
              <a:gd name="connsiteY690" fmla="*/ 1619380 h 2070165"/>
              <a:gd name="connsiteX691" fmla="*/ 11550196 w 12191999"/>
              <a:gd name="connsiteY691" fmla="*/ 1619380 h 2070165"/>
              <a:gd name="connsiteX692" fmla="*/ 11550196 w 12191999"/>
              <a:gd name="connsiteY692" fmla="*/ 1685816 h 2070165"/>
              <a:gd name="connsiteX693" fmla="*/ 11632154 w 12191999"/>
              <a:gd name="connsiteY693" fmla="*/ 1685816 h 2070165"/>
              <a:gd name="connsiteX694" fmla="*/ 11632154 w 12191999"/>
              <a:gd name="connsiteY694" fmla="*/ 1619380 h 2070165"/>
              <a:gd name="connsiteX695" fmla="*/ 11401416 w 12191999"/>
              <a:gd name="connsiteY695" fmla="*/ 1619380 h 2070165"/>
              <a:gd name="connsiteX696" fmla="*/ 11401416 w 12191999"/>
              <a:gd name="connsiteY696" fmla="*/ 1685816 h 2070165"/>
              <a:gd name="connsiteX697" fmla="*/ 11483374 w 12191999"/>
              <a:gd name="connsiteY697" fmla="*/ 1685816 h 2070165"/>
              <a:gd name="connsiteX698" fmla="*/ 11483374 w 12191999"/>
              <a:gd name="connsiteY698" fmla="*/ 1619380 h 2070165"/>
              <a:gd name="connsiteX699" fmla="*/ 5150487 w 12191999"/>
              <a:gd name="connsiteY699" fmla="*/ 1612935 h 2070165"/>
              <a:gd name="connsiteX700" fmla="*/ 5150487 w 12191999"/>
              <a:gd name="connsiteY700" fmla="*/ 1712588 h 2070165"/>
              <a:gd name="connsiteX701" fmla="*/ 5208929 w 12191999"/>
              <a:gd name="connsiteY701" fmla="*/ 1712588 h 2070165"/>
              <a:gd name="connsiteX702" fmla="*/ 5208929 w 12191999"/>
              <a:gd name="connsiteY702" fmla="*/ 1612935 h 2070165"/>
              <a:gd name="connsiteX703" fmla="*/ 5067695 w 12191999"/>
              <a:gd name="connsiteY703" fmla="*/ 1612935 h 2070165"/>
              <a:gd name="connsiteX704" fmla="*/ 5067695 w 12191999"/>
              <a:gd name="connsiteY704" fmla="*/ 1712588 h 2070165"/>
              <a:gd name="connsiteX705" fmla="*/ 5126136 w 12191999"/>
              <a:gd name="connsiteY705" fmla="*/ 1712588 h 2070165"/>
              <a:gd name="connsiteX706" fmla="*/ 5126136 w 12191999"/>
              <a:gd name="connsiteY706" fmla="*/ 1612935 h 2070165"/>
              <a:gd name="connsiteX707" fmla="*/ 4984899 w 12191999"/>
              <a:gd name="connsiteY707" fmla="*/ 1612935 h 2070165"/>
              <a:gd name="connsiteX708" fmla="*/ 4984899 w 12191999"/>
              <a:gd name="connsiteY708" fmla="*/ 1712588 h 2070165"/>
              <a:gd name="connsiteX709" fmla="*/ 5043342 w 12191999"/>
              <a:gd name="connsiteY709" fmla="*/ 1712588 h 2070165"/>
              <a:gd name="connsiteX710" fmla="*/ 5043342 w 12191999"/>
              <a:gd name="connsiteY710" fmla="*/ 1612935 h 2070165"/>
              <a:gd name="connsiteX711" fmla="*/ 4902107 w 12191999"/>
              <a:gd name="connsiteY711" fmla="*/ 1612935 h 2070165"/>
              <a:gd name="connsiteX712" fmla="*/ 4902107 w 12191999"/>
              <a:gd name="connsiteY712" fmla="*/ 1712588 h 2070165"/>
              <a:gd name="connsiteX713" fmla="*/ 4960549 w 12191999"/>
              <a:gd name="connsiteY713" fmla="*/ 1712588 h 2070165"/>
              <a:gd name="connsiteX714" fmla="*/ 4960549 w 12191999"/>
              <a:gd name="connsiteY714" fmla="*/ 1612935 h 2070165"/>
              <a:gd name="connsiteX715" fmla="*/ 4819315 w 12191999"/>
              <a:gd name="connsiteY715" fmla="*/ 1612935 h 2070165"/>
              <a:gd name="connsiteX716" fmla="*/ 4819315 w 12191999"/>
              <a:gd name="connsiteY716" fmla="*/ 1712588 h 2070165"/>
              <a:gd name="connsiteX717" fmla="*/ 4877755 w 12191999"/>
              <a:gd name="connsiteY717" fmla="*/ 1712588 h 2070165"/>
              <a:gd name="connsiteX718" fmla="*/ 4877755 w 12191999"/>
              <a:gd name="connsiteY718" fmla="*/ 1612935 h 2070165"/>
              <a:gd name="connsiteX719" fmla="*/ 8483306 w 12191999"/>
              <a:gd name="connsiteY719" fmla="*/ 1606107 h 2070165"/>
              <a:gd name="connsiteX720" fmla="*/ 8472009 w 12191999"/>
              <a:gd name="connsiteY720" fmla="*/ 1614501 h 2070165"/>
              <a:gd name="connsiteX721" fmla="*/ 8472009 w 12191999"/>
              <a:gd name="connsiteY721" fmla="*/ 1648074 h 2070165"/>
              <a:gd name="connsiteX722" fmla="*/ 8483306 w 12191999"/>
              <a:gd name="connsiteY722" fmla="*/ 1656468 h 2070165"/>
              <a:gd name="connsiteX723" fmla="*/ 9012984 w 12191999"/>
              <a:gd name="connsiteY723" fmla="*/ 1656468 h 2070165"/>
              <a:gd name="connsiteX724" fmla="*/ 9024281 w 12191999"/>
              <a:gd name="connsiteY724" fmla="*/ 1648074 h 2070165"/>
              <a:gd name="connsiteX725" fmla="*/ 9024281 w 12191999"/>
              <a:gd name="connsiteY725" fmla="*/ 1614501 h 2070165"/>
              <a:gd name="connsiteX726" fmla="*/ 9012984 w 12191999"/>
              <a:gd name="connsiteY726" fmla="*/ 1606107 h 2070165"/>
              <a:gd name="connsiteX727" fmla="*/ 6837698 w 12191999"/>
              <a:gd name="connsiteY727" fmla="*/ 1606107 h 2070165"/>
              <a:gd name="connsiteX728" fmla="*/ 6826401 w 12191999"/>
              <a:gd name="connsiteY728" fmla="*/ 1614501 h 2070165"/>
              <a:gd name="connsiteX729" fmla="*/ 6826401 w 12191999"/>
              <a:gd name="connsiteY729" fmla="*/ 1648074 h 2070165"/>
              <a:gd name="connsiteX730" fmla="*/ 6837698 w 12191999"/>
              <a:gd name="connsiteY730" fmla="*/ 1656468 h 2070165"/>
              <a:gd name="connsiteX731" fmla="*/ 7367375 w 12191999"/>
              <a:gd name="connsiteY731" fmla="*/ 1656468 h 2070165"/>
              <a:gd name="connsiteX732" fmla="*/ 7378673 w 12191999"/>
              <a:gd name="connsiteY732" fmla="*/ 1648074 h 2070165"/>
              <a:gd name="connsiteX733" fmla="*/ 7378673 w 12191999"/>
              <a:gd name="connsiteY733" fmla="*/ 1614501 h 2070165"/>
              <a:gd name="connsiteX734" fmla="*/ 7367375 w 12191999"/>
              <a:gd name="connsiteY734" fmla="*/ 1606107 h 2070165"/>
              <a:gd name="connsiteX735" fmla="*/ 3824872 w 12191999"/>
              <a:gd name="connsiteY735" fmla="*/ 1606107 h 2070165"/>
              <a:gd name="connsiteX736" fmla="*/ 3813574 w 12191999"/>
              <a:gd name="connsiteY736" fmla="*/ 1614501 h 2070165"/>
              <a:gd name="connsiteX737" fmla="*/ 3813574 w 12191999"/>
              <a:gd name="connsiteY737" fmla="*/ 1648074 h 2070165"/>
              <a:gd name="connsiteX738" fmla="*/ 3824872 w 12191999"/>
              <a:gd name="connsiteY738" fmla="*/ 1656468 h 2070165"/>
              <a:gd name="connsiteX739" fmla="*/ 4354548 w 12191999"/>
              <a:gd name="connsiteY739" fmla="*/ 1656468 h 2070165"/>
              <a:gd name="connsiteX740" fmla="*/ 4365844 w 12191999"/>
              <a:gd name="connsiteY740" fmla="*/ 1648074 h 2070165"/>
              <a:gd name="connsiteX741" fmla="*/ 4365844 w 12191999"/>
              <a:gd name="connsiteY741" fmla="*/ 1614501 h 2070165"/>
              <a:gd name="connsiteX742" fmla="*/ 4354548 w 12191999"/>
              <a:gd name="connsiteY742" fmla="*/ 1606107 h 2070165"/>
              <a:gd name="connsiteX743" fmla="*/ 11934127 w 12191999"/>
              <a:gd name="connsiteY743" fmla="*/ 1596549 h 2070165"/>
              <a:gd name="connsiteX744" fmla="*/ 11934127 w 12191999"/>
              <a:gd name="connsiteY744" fmla="*/ 1669383 h 2070165"/>
              <a:gd name="connsiteX745" fmla="*/ 11971383 w 12191999"/>
              <a:gd name="connsiteY745" fmla="*/ 1669383 h 2070165"/>
              <a:gd name="connsiteX746" fmla="*/ 11971383 w 12191999"/>
              <a:gd name="connsiteY746" fmla="*/ 1596549 h 2070165"/>
              <a:gd name="connsiteX747" fmla="*/ 6516272 w 12191999"/>
              <a:gd name="connsiteY747" fmla="*/ 1596549 h 2070165"/>
              <a:gd name="connsiteX748" fmla="*/ 6516272 w 12191999"/>
              <a:gd name="connsiteY748" fmla="*/ 1669383 h 2070165"/>
              <a:gd name="connsiteX749" fmla="*/ 6553500 w 12191999"/>
              <a:gd name="connsiteY749" fmla="*/ 1669383 h 2070165"/>
              <a:gd name="connsiteX750" fmla="*/ 6553500 w 12191999"/>
              <a:gd name="connsiteY750" fmla="*/ 1596549 h 2070165"/>
              <a:gd name="connsiteX751" fmla="*/ 5882234 w 12191999"/>
              <a:gd name="connsiteY751" fmla="*/ 1596549 h 2070165"/>
              <a:gd name="connsiteX752" fmla="*/ 5882234 w 12191999"/>
              <a:gd name="connsiteY752" fmla="*/ 1669383 h 2070165"/>
              <a:gd name="connsiteX753" fmla="*/ 5919464 w 12191999"/>
              <a:gd name="connsiteY753" fmla="*/ 1669383 h 2070165"/>
              <a:gd name="connsiteX754" fmla="*/ 5919464 w 12191999"/>
              <a:gd name="connsiteY754" fmla="*/ 1596549 h 2070165"/>
              <a:gd name="connsiteX755" fmla="*/ 4670222 w 12191999"/>
              <a:gd name="connsiteY755" fmla="*/ 1596549 h 2070165"/>
              <a:gd name="connsiteX756" fmla="*/ 4670222 w 12191999"/>
              <a:gd name="connsiteY756" fmla="*/ 1669383 h 2070165"/>
              <a:gd name="connsiteX757" fmla="*/ 4714551 w 12191999"/>
              <a:gd name="connsiteY757" fmla="*/ 1669383 h 2070165"/>
              <a:gd name="connsiteX758" fmla="*/ 4714551 w 12191999"/>
              <a:gd name="connsiteY758" fmla="*/ 1596549 h 2070165"/>
              <a:gd name="connsiteX759" fmla="*/ 1991575 w 12191999"/>
              <a:gd name="connsiteY759" fmla="*/ 1594160 h 2070165"/>
              <a:gd name="connsiteX760" fmla="*/ 1932523 w 12191999"/>
              <a:gd name="connsiteY760" fmla="*/ 1638036 h 2070165"/>
              <a:gd name="connsiteX761" fmla="*/ 1991575 w 12191999"/>
              <a:gd name="connsiteY761" fmla="*/ 1681910 h 2070165"/>
              <a:gd name="connsiteX762" fmla="*/ 2050628 w 12191999"/>
              <a:gd name="connsiteY762" fmla="*/ 1638036 h 2070165"/>
              <a:gd name="connsiteX763" fmla="*/ 1991575 w 12191999"/>
              <a:gd name="connsiteY763" fmla="*/ 1594160 h 2070165"/>
              <a:gd name="connsiteX764" fmla="*/ 1833294 w 12191999"/>
              <a:gd name="connsiteY764" fmla="*/ 1594160 h 2070165"/>
              <a:gd name="connsiteX765" fmla="*/ 1774242 w 12191999"/>
              <a:gd name="connsiteY765" fmla="*/ 1638036 h 2070165"/>
              <a:gd name="connsiteX766" fmla="*/ 1833294 w 12191999"/>
              <a:gd name="connsiteY766" fmla="*/ 1681910 h 2070165"/>
              <a:gd name="connsiteX767" fmla="*/ 1892346 w 12191999"/>
              <a:gd name="connsiteY767" fmla="*/ 1638036 h 2070165"/>
              <a:gd name="connsiteX768" fmla="*/ 1833294 w 12191999"/>
              <a:gd name="connsiteY768" fmla="*/ 1594160 h 2070165"/>
              <a:gd name="connsiteX769" fmla="*/ 1675013 w 12191999"/>
              <a:gd name="connsiteY769" fmla="*/ 1594160 h 2070165"/>
              <a:gd name="connsiteX770" fmla="*/ 1615960 w 12191999"/>
              <a:gd name="connsiteY770" fmla="*/ 1638036 h 2070165"/>
              <a:gd name="connsiteX771" fmla="*/ 1675013 w 12191999"/>
              <a:gd name="connsiteY771" fmla="*/ 1681910 h 2070165"/>
              <a:gd name="connsiteX772" fmla="*/ 1734065 w 12191999"/>
              <a:gd name="connsiteY772" fmla="*/ 1638036 h 2070165"/>
              <a:gd name="connsiteX773" fmla="*/ 1675013 w 12191999"/>
              <a:gd name="connsiteY773" fmla="*/ 1594160 h 2070165"/>
              <a:gd name="connsiteX774" fmla="*/ 6351644 w 12191999"/>
              <a:gd name="connsiteY774" fmla="*/ 1591139 h 2070165"/>
              <a:gd name="connsiteX775" fmla="*/ 6351644 w 12191999"/>
              <a:gd name="connsiteY775" fmla="*/ 1690792 h 2070165"/>
              <a:gd name="connsiteX776" fmla="*/ 6410085 w 12191999"/>
              <a:gd name="connsiteY776" fmla="*/ 1690792 h 2070165"/>
              <a:gd name="connsiteX777" fmla="*/ 6410085 w 12191999"/>
              <a:gd name="connsiteY777" fmla="*/ 1591139 h 2070165"/>
              <a:gd name="connsiteX778" fmla="*/ 6268849 w 12191999"/>
              <a:gd name="connsiteY778" fmla="*/ 1591139 h 2070165"/>
              <a:gd name="connsiteX779" fmla="*/ 6268849 w 12191999"/>
              <a:gd name="connsiteY779" fmla="*/ 1690792 h 2070165"/>
              <a:gd name="connsiteX780" fmla="*/ 6327291 w 12191999"/>
              <a:gd name="connsiteY780" fmla="*/ 1690792 h 2070165"/>
              <a:gd name="connsiteX781" fmla="*/ 6327291 w 12191999"/>
              <a:gd name="connsiteY781" fmla="*/ 1591139 h 2070165"/>
              <a:gd name="connsiteX782" fmla="*/ 6186056 w 12191999"/>
              <a:gd name="connsiteY782" fmla="*/ 1591139 h 2070165"/>
              <a:gd name="connsiteX783" fmla="*/ 6186056 w 12191999"/>
              <a:gd name="connsiteY783" fmla="*/ 1690792 h 2070165"/>
              <a:gd name="connsiteX784" fmla="*/ 6244498 w 12191999"/>
              <a:gd name="connsiteY784" fmla="*/ 1690792 h 2070165"/>
              <a:gd name="connsiteX785" fmla="*/ 6244498 w 12191999"/>
              <a:gd name="connsiteY785" fmla="*/ 1591139 h 2070165"/>
              <a:gd name="connsiteX786" fmla="*/ 6103264 w 12191999"/>
              <a:gd name="connsiteY786" fmla="*/ 1591139 h 2070165"/>
              <a:gd name="connsiteX787" fmla="*/ 6103264 w 12191999"/>
              <a:gd name="connsiteY787" fmla="*/ 1690792 h 2070165"/>
              <a:gd name="connsiteX788" fmla="*/ 6161704 w 12191999"/>
              <a:gd name="connsiteY788" fmla="*/ 1690792 h 2070165"/>
              <a:gd name="connsiteX789" fmla="*/ 6161704 w 12191999"/>
              <a:gd name="connsiteY789" fmla="*/ 1591139 h 2070165"/>
              <a:gd name="connsiteX790" fmla="*/ 6020469 w 12191999"/>
              <a:gd name="connsiteY790" fmla="*/ 1591139 h 2070165"/>
              <a:gd name="connsiteX791" fmla="*/ 6020469 w 12191999"/>
              <a:gd name="connsiteY791" fmla="*/ 1690792 h 2070165"/>
              <a:gd name="connsiteX792" fmla="*/ 6078911 w 12191999"/>
              <a:gd name="connsiteY792" fmla="*/ 1690792 h 2070165"/>
              <a:gd name="connsiteX793" fmla="*/ 6078911 w 12191999"/>
              <a:gd name="connsiteY793" fmla="*/ 1591139 h 2070165"/>
              <a:gd name="connsiteX794" fmla="*/ 9284775 w 12191999"/>
              <a:gd name="connsiteY794" fmla="*/ 1581365 h 2070165"/>
              <a:gd name="connsiteX795" fmla="*/ 9284775 w 12191999"/>
              <a:gd name="connsiteY795" fmla="*/ 1642140 h 2070165"/>
              <a:gd name="connsiteX796" fmla="*/ 9688442 w 12191999"/>
              <a:gd name="connsiteY796" fmla="*/ 1642140 h 2070165"/>
              <a:gd name="connsiteX797" fmla="*/ 9688442 w 12191999"/>
              <a:gd name="connsiteY797" fmla="*/ 1581365 h 2070165"/>
              <a:gd name="connsiteX798" fmla="*/ 9100450 w 12191999"/>
              <a:gd name="connsiteY798" fmla="*/ 1581365 h 2070165"/>
              <a:gd name="connsiteX799" fmla="*/ 9100450 w 12191999"/>
              <a:gd name="connsiteY799" fmla="*/ 1642140 h 2070165"/>
              <a:gd name="connsiteX800" fmla="*/ 9240798 w 12191999"/>
              <a:gd name="connsiteY800" fmla="*/ 1642140 h 2070165"/>
              <a:gd name="connsiteX801" fmla="*/ 9240798 w 12191999"/>
              <a:gd name="connsiteY801" fmla="*/ 1581365 h 2070165"/>
              <a:gd name="connsiteX802" fmla="*/ 2453541 w 12191999"/>
              <a:gd name="connsiteY802" fmla="*/ 1581365 h 2070165"/>
              <a:gd name="connsiteX803" fmla="*/ 2453541 w 12191999"/>
              <a:gd name="connsiteY803" fmla="*/ 1642140 h 2070165"/>
              <a:gd name="connsiteX804" fmla="*/ 3024257 w 12191999"/>
              <a:gd name="connsiteY804" fmla="*/ 1642140 h 2070165"/>
              <a:gd name="connsiteX805" fmla="*/ 3024257 w 12191999"/>
              <a:gd name="connsiteY805" fmla="*/ 1581365 h 2070165"/>
              <a:gd name="connsiteX806" fmla="*/ 2192935 w 12191999"/>
              <a:gd name="connsiteY806" fmla="*/ 1581365 h 2070165"/>
              <a:gd name="connsiteX807" fmla="*/ 2192935 w 12191999"/>
              <a:gd name="connsiteY807" fmla="*/ 1642140 h 2070165"/>
              <a:gd name="connsiteX808" fmla="*/ 2391362 w 12191999"/>
              <a:gd name="connsiteY808" fmla="*/ 1642140 h 2070165"/>
              <a:gd name="connsiteX809" fmla="*/ 2391362 w 12191999"/>
              <a:gd name="connsiteY809" fmla="*/ 1581365 h 2070165"/>
              <a:gd name="connsiteX810" fmla="*/ 1564955 w 12191999"/>
              <a:gd name="connsiteY810" fmla="*/ 1541115 h 2070165"/>
              <a:gd name="connsiteX811" fmla="*/ 2117227 w 12191999"/>
              <a:gd name="connsiteY811" fmla="*/ 1541115 h 2070165"/>
              <a:gd name="connsiteX812" fmla="*/ 2117227 w 12191999"/>
              <a:gd name="connsiteY812" fmla="*/ 1714630 h 2070165"/>
              <a:gd name="connsiteX813" fmla="*/ 1564955 w 12191999"/>
              <a:gd name="connsiteY813" fmla="*/ 1714630 h 2070165"/>
              <a:gd name="connsiteX814" fmla="*/ 8483306 w 12191999"/>
              <a:gd name="connsiteY814" fmla="*/ 1504612 h 2070165"/>
              <a:gd name="connsiteX815" fmla="*/ 8472009 w 12191999"/>
              <a:gd name="connsiteY815" fmla="*/ 1513006 h 2070165"/>
              <a:gd name="connsiteX816" fmla="*/ 8472009 w 12191999"/>
              <a:gd name="connsiteY816" fmla="*/ 1546580 h 2070165"/>
              <a:gd name="connsiteX817" fmla="*/ 8483306 w 12191999"/>
              <a:gd name="connsiteY817" fmla="*/ 1554974 h 2070165"/>
              <a:gd name="connsiteX818" fmla="*/ 9012984 w 12191999"/>
              <a:gd name="connsiteY818" fmla="*/ 1554974 h 2070165"/>
              <a:gd name="connsiteX819" fmla="*/ 9024281 w 12191999"/>
              <a:gd name="connsiteY819" fmla="*/ 1546580 h 2070165"/>
              <a:gd name="connsiteX820" fmla="*/ 9024281 w 12191999"/>
              <a:gd name="connsiteY820" fmla="*/ 1513006 h 2070165"/>
              <a:gd name="connsiteX821" fmla="*/ 9012984 w 12191999"/>
              <a:gd name="connsiteY821" fmla="*/ 1504612 h 2070165"/>
              <a:gd name="connsiteX822" fmla="*/ 6837698 w 12191999"/>
              <a:gd name="connsiteY822" fmla="*/ 1504612 h 2070165"/>
              <a:gd name="connsiteX823" fmla="*/ 6826401 w 12191999"/>
              <a:gd name="connsiteY823" fmla="*/ 1513006 h 2070165"/>
              <a:gd name="connsiteX824" fmla="*/ 6826401 w 12191999"/>
              <a:gd name="connsiteY824" fmla="*/ 1546580 h 2070165"/>
              <a:gd name="connsiteX825" fmla="*/ 6837698 w 12191999"/>
              <a:gd name="connsiteY825" fmla="*/ 1554974 h 2070165"/>
              <a:gd name="connsiteX826" fmla="*/ 7367375 w 12191999"/>
              <a:gd name="connsiteY826" fmla="*/ 1554974 h 2070165"/>
              <a:gd name="connsiteX827" fmla="*/ 7378673 w 12191999"/>
              <a:gd name="connsiteY827" fmla="*/ 1546580 h 2070165"/>
              <a:gd name="connsiteX828" fmla="*/ 7378673 w 12191999"/>
              <a:gd name="connsiteY828" fmla="*/ 1513006 h 2070165"/>
              <a:gd name="connsiteX829" fmla="*/ 7367375 w 12191999"/>
              <a:gd name="connsiteY829" fmla="*/ 1504612 h 2070165"/>
              <a:gd name="connsiteX830" fmla="*/ 3824872 w 12191999"/>
              <a:gd name="connsiteY830" fmla="*/ 1504612 h 2070165"/>
              <a:gd name="connsiteX831" fmla="*/ 3813574 w 12191999"/>
              <a:gd name="connsiteY831" fmla="*/ 1513006 h 2070165"/>
              <a:gd name="connsiteX832" fmla="*/ 3813574 w 12191999"/>
              <a:gd name="connsiteY832" fmla="*/ 1546580 h 2070165"/>
              <a:gd name="connsiteX833" fmla="*/ 3824872 w 12191999"/>
              <a:gd name="connsiteY833" fmla="*/ 1554974 h 2070165"/>
              <a:gd name="connsiteX834" fmla="*/ 4354548 w 12191999"/>
              <a:gd name="connsiteY834" fmla="*/ 1554974 h 2070165"/>
              <a:gd name="connsiteX835" fmla="*/ 4365844 w 12191999"/>
              <a:gd name="connsiteY835" fmla="*/ 1546580 h 2070165"/>
              <a:gd name="connsiteX836" fmla="*/ 4365844 w 12191999"/>
              <a:gd name="connsiteY836" fmla="*/ 1513006 h 2070165"/>
              <a:gd name="connsiteX837" fmla="*/ 4354548 w 12191999"/>
              <a:gd name="connsiteY837" fmla="*/ 1504612 h 2070165"/>
              <a:gd name="connsiteX838" fmla="*/ 7456345 w 12191999"/>
              <a:gd name="connsiteY838" fmla="*/ 1493177 h 2070165"/>
              <a:gd name="connsiteX839" fmla="*/ 7442092 w 12191999"/>
              <a:gd name="connsiteY839" fmla="*/ 1503767 h 2070165"/>
              <a:gd name="connsiteX840" fmla="*/ 7442092 w 12191999"/>
              <a:gd name="connsiteY840" fmla="*/ 1546124 h 2070165"/>
              <a:gd name="connsiteX841" fmla="*/ 7456345 w 12191999"/>
              <a:gd name="connsiteY841" fmla="*/ 1556714 h 2070165"/>
              <a:gd name="connsiteX842" fmla="*/ 7824762 w 12191999"/>
              <a:gd name="connsiteY842" fmla="*/ 1556714 h 2070165"/>
              <a:gd name="connsiteX843" fmla="*/ 7839015 w 12191999"/>
              <a:gd name="connsiteY843" fmla="*/ 1546124 h 2070165"/>
              <a:gd name="connsiteX844" fmla="*/ 7839015 w 12191999"/>
              <a:gd name="connsiteY844" fmla="*/ 1503767 h 2070165"/>
              <a:gd name="connsiteX845" fmla="*/ 7824762 w 12191999"/>
              <a:gd name="connsiteY845" fmla="*/ 1493177 h 2070165"/>
              <a:gd name="connsiteX846" fmla="*/ 11142869 w 12191999"/>
              <a:gd name="connsiteY846" fmla="*/ 1489394 h 2070165"/>
              <a:gd name="connsiteX847" fmla="*/ 11142869 w 12191999"/>
              <a:gd name="connsiteY847" fmla="*/ 1613019 h 2070165"/>
              <a:gd name="connsiteX848" fmla="*/ 11228389 w 12191999"/>
              <a:gd name="connsiteY848" fmla="*/ 1613019 h 2070165"/>
              <a:gd name="connsiteX849" fmla="*/ 11228389 w 12191999"/>
              <a:gd name="connsiteY849" fmla="*/ 1489394 h 2070165"/>
              <a:gd name="connsiteX850" fmla="*/ 11001633 w 12191999"/>
              <a:gd name="connsiteY850" fmla="*/ 1489394 h 2070165"/>
              <a:gd name="connsiteX851" fmla="*/ 11001633 w 12191999"/>
              <a:gd name="connsiteY851" fmla="*/ 1613019 h 2070165"/>
              <a:gd name="connsiteX852" fmla="*/ 11087153 w 12191999"/>
              <a:gd name="connsiteY852" fmla="*/ 1613019 h 2070165"/>
              <a:gd name="connsiteX853" fmla="*/ 11087153 w 12191999"/>
              <a:gd name="connsiteY853" fmla="*/ 1489394 h 2070165"/>
              <a:gd name="connsiteX854" fmla="*/ 10860302 w 12191999"/>
              <a:gd name="connsiteY854" fmla="*/ 1489394 h 2070165"/>
              <a:gd name="connsiteX855" fmla="*/ 10860302 w 12191999"/>
              <a:gd name="connsiteY855" fmla="*/ 1613019 h 2070165"/>
              <a:gd name="connsiteX856" fmla="*/ 10945822 w 12191999"/>
              <a:gd name="connsiteY856" fmla="*/ 1613019 h 2070165"/>
              <a:gd name="connsiteX857" fmla="*/ 10945822 w 12191999"/>
              <a:gd name="connsiteY857" fmla="*/ 1489394 h 2070165"/>
              <a:gd name="connsiteX858" fmla="*/ 10715106 w 12191999"/>
              <a:gd name="connsiteY858" fmla="*/ 1489394 h 2070165"/>
              <a:gd name="connsiteX859" fmla="*/ 10715106 w 12191999"/>
              <a:gd name="connsiteY859" fmla="*/ 1613019 h 2070165"/>
              <a:gd name="connsiteX860" fmla="*/ 10800626 w 12191999"/>
              <a:gd name="connsiteY860" fmla="*/ 1613019 h 2070165"/>
              <a:gd name="connsiteX861" fmla="*/ 10800626 w 12191999"/>
              <a:gd name="connsiteY861" fmla="*/ 1489394 h 2070165"/>
              <a:gd name="connsiteX862" fmla="*/ 10569911 w 12191999"/>
              <a:gd name="connsiteY862" fmla="*/ 1489394 h 2070165"/>
              <a:gd name="connsiteX863" fmla="*/ 10569911 w 12191999"/>
              <a:gd name="connsiteY863" fmla="*/ 1613019 h 2070165"/>
              <a:gd name="connsiteX864" fmla="*/ 10655431 w 12191999"/>
              <a:gd name="connsiteY864" fmla="*/ 1613019 h 2070165"/>
              <a:gd name="connsiteX865" fmla="*/ 10655431 w 12191999"/>
              <a:gd name="connsiteY865" fmla="*/ 1489394 h 2070165"/>
              <a:gd name="connsiteX866" fmla="*/ 10424717 w 12191999"/>
              <a:gd name="connsiteY866" fmla="*/ 1489394 h 2070165"/>
              <a:gd name="connsiteX867" fmla="*/ 10424717 w 12191999"/>
              <a:gd name="connsiteY867" fmla="*/ 1613019 h 2070165"/>
              <a:gd name="connsiteX868" fmla="*/ 10510237 w 12191999"/>
              <a:gd name="connsiteY868" fmla="*/ 1613019 h 2070165"/>
              <a:gd name="connsiteX869" fmla="*/ 10510237 w 12191999"/>
              <a:gd name="connsiteY869" fmla="*/ 1489394 h 2070165"/>
              <a:gd name="connsiteX870" fmla="*/ 10279523 w 12191999"/>
              <a:gd name="connsiteY870" fmla="*/ 1489394 h 2070165"/>
              <a:gd name="connsiteX871" fmla="*/ 10279523 w 12191999"/>
              <a:gd name="connsiteY871" fmla="*/ 1613019 h 2070165"/>
              <a:gd name="connsiteX872" fmla="*/ 10365043 w 12191999"/>
              <a:gd name="connsiteY872" fmla="*/ 1613019 h 2070165"/>
              <a:gd name="connsiteX873" fmla="*/ 10365043 w 12191999"/>
              <a:gd name="connsiteY873" fmla="*/ 1489394 h 2070165"/>
              <a:gd name="connsiteX874" fmla="*/ 10134328 w 12191999"/>
              <a:gd name="connsiteY874" fmla="*/ 1489394 h 2070165"/>
              <a:gd name="connsiteX875" fmla="*/ 10134328 w 12191999"/>
              <a:gd name="connsiteY875" fmla="*/ 1613019 h 2070165"/>
              <a:gd name="connsiteX876" fmla="*/ 10219847 w 12191999"/>
              <a:gd name="connsiteY876" fmla="*/ 1613019 h 2070165"/>
              <a:gd name="connsiteX877" fmla="*/ 10219847 w 12191999"/>
              <a:gd name="connsiteY877" fmla="*/ 1489394 h 2070165"/>
              <a:gd name="connsiteX878" fmla="*/ 9989134 w 12191999"/>
              <a:gd name="connsiteY878" fmla="*/ 1489394 h 2070165"/>
              <a:gd name="connsiteX879" fmla="*/ 9989134 w 12191999"/>
              <a:gd name="connsiteY879" fmla="*/ 1613019 h 2070165"/>
              <a:gd name="connsiteX880" fmla="*/ 10074653 w 12191999"/>
              <a:gd name="connsiteY880" fmla="*/ 1613019 h 2070165"/>
              <a:gd name="connsiteX881" fmla="*/ 10074653 w 12191999"/>
              <a:gd name="connsiteY881" fmla="*/ 1489394 h 2070165"/>
              <a:gd name="connsiteX882" fmla="*/ 1384659 w 12191999"/>
              <a:gd name="connsiteY882" fmla="*/ 1489394 h 2070165"/>
              <a:gd name="connsiteX883" fmla="*/ 1384659 w 12191999"/>
              <a:gd name="connsiteY883" fmla="*/ 1613019 h 2070165"/>
              <a:gd name="connsiteX884" fmla="*/ 1470179 w 12191999"/>
              <a:gd name="connsiteY884" fmla="*/ 1613019 h 2070165"/>
              <a:gd name="connsiteX885" fmla="*/ 1470179 w 12191999"/>
              <a:gd name="connsiteY885" fmla="*/ 1489394 h 2070165"/>
              <a:gd name="connsiteX886" fmla="*/ 1243423 w 12191999"/>
              <a:gd name="connsiteY886" fmla="*/ 1489394 h 2070165"/>
              <a:gd name="connsiteX887" fmla="*/ 1243423 w 12191999"/>
              <a:gd name="connsiteY887" fmla="*/ 1613019 h 2070165"/>
              <a:gd name="connsiteX888" fmla="*/ 1328943 w 12191999"/>
              <a:gd name="connsiteY888" fmla="*/ 1613019 h 2070165"/>
              <a:gd name="connsiteX889" fmla="*/ 1328943 w 12191999"/>
              <a:gd name="connsiteY889" fmla="*/ 1489394 h 2070165"/>
              <a:gd name="connsiteX890" fmla="*/ 1102092 w 12191999"/>
              <a:gd name="connsiteY890" fmla="*/ 1489394 h 2070165"/>
              <a:gd name="connsiteX891" fmla="*/ 1102092 w 12191999"/>
              <a:gd name="connsiteY891" fmla="*/ 1613019 h 2070165"/>
              <a:gd name="connsiteX892" fmla="*/ 1187612 w 12191999"/>
              <a:gd name="connsiteY892" fmla="*/ 1613019 h 2070165"/>
              <a:gd name="connsiteX893" fmla="*/ 1187612 w 12191999"/>
              <a:gd name="connsiteY893" fmla="*/ 1489394 h 2070165"/>
              <a:gd name="connsiteX894" fmla="*/ 956897 w 12191999"/>
              <a:gd name="connsiteY894" fmla="*/ 1489394 h 2070165"/>
              <a:gd name="connsiteX895" fmla="*/ 956897 w 12191999"/>
              <a:gd name="connsiteY895" fmla="*/ 1613019 h 2070165"/>
              <a:gd name="connsiteX896" fmla="*/ 1042417 w 12191999"/>
              <a:gd name="connsiteY896" fmla="*/ 1613019 h 2070165"/>
              <a:gd name="connsiteX897" fmla="*/ 1042417 w 12191999"/>
              <a:gd name="connsiteY897" fmla="*/ 1489394 h 2070165"/>
              <a:gd name="connsiteX898" fmla="*/ 811701 w 12191999"/>
              <a:gd name="connsiteY898" fmla="*/ 1489394 h 2070165"/>
              <a:gd name="connsiteX899" fmla="*/ 811701 w 12191999"/>
              <a:gd name="connsiteY899" fmla="*/ 1613019 h 2070165"/>
              <a:gd name="connsiteX900" fmla="*/ 897221 w 12191999"/>
              <a:gd name="connsiteY900" fmla="*/ 1613019 h 2070165"/>
              <a:gd name="connsiteX901" fmla="*/ 897221 w 12191999"/>
              <a:gd name="connsiteY901" fmla="*/ 1489394 h 2070165"/>
              <a:gd name="connsiteX902" fmla="*/ 666508 w 12191999"/>
              <a:gd name="connsiteY902" fmla="*/ 1489394 h 2070165"/>
              <a:gd name="connsiteX903" fmla="*/ 666508 w 12191999"/>
              <a:gd name="connsiteY903" fmla="*/ 1613019 h 2070165"/>
              <a:gd name="connsiteX904" fmla="*/ 752027 w 12191999"/>
              <a:gd name="connsiteY904" fmla="*/ 1613019 h 2070165"/>
              <a:gd name="connsiteX905" fmla="*/ 752027 w 12191999"/>
              <a:gd name="connsiteY905" fmla="*/ 1489394 h 2070165"/>
              <a:gd name="connsiteX906" fmla="*/ 521314 w 12191999"/>
              <a:gd name="connsiteY906" fmla="*/ 1489394 h 2070165"/>
              <a:gd name="connsiteX907" fmla="*/ 521314 w 12191999"/>
              <a:gd name="connsiteY907" fmla="*/ 1613019 h 2070165"/>
              <a:gd name="connsiteX908" fmla="*/ 606833 w 12191999"/>
              <a:gd name="connsiteY908" fmla="*/ 1613019 h 2070165"/>
              <a:gd name="connsiteX909" fmla="*/ 606833 w 12191999"/>
              <a:gd name="connsiteY909" fmla="*/ 1489394 h 2070165"/>
              <a:gd name="connsiteX910" fmla="*/ 376120 w 12191999"/>
              <a:gd name="connsiteY910" fmla="*/ 1489394 h 2070165"/>
              <a:gd name="connsiteX911" fmla="*/ 376120 w 12191999"/>
              <a:gd name="connsiteY911" fmla="*/ 1613019 h 2070165"/>
              <a:gd name="connsiteX912" fmla="*/ 461639 w 12191999"/>
              <a:gd name="connsiteY912" fmla="*/ 1613019 h 2070165"/>
              <a:gd name="connsiteX913" fmla="*/ 461639 w 12191999"/>
              <a:gd name="connsiteY913" fmla="*/ 1489394 h 2070165"/>
              <a:gd name="connsiteX914" fmla="*/ 230926 w 12191999"/>
              <a:gd name="connsiteY914" fmla="*/ 1489394 h 2070165"/>
              <a:gd name="connsiteX915" fmla="*/ 230926 w 12191999"/>
              <a:gd name="connsiteY915" fmla="*/ 1613019 h 2070165"/>
              <a:gd name="connsiteX916" fmla="*/ 316446 w 12191999"/>
              <a:gd name="connsiteY916" fmla="*/ 1613019 h 2070165"/>
              <a:gd name="connsiteX917" fmla="*/ 316446 w 12191999"/>
              <a:gd name="connsiteY917" fmla="*/ 1489394 h 2070165"/>
              <a:gd name="connsiteX918" fmla="*/ 11934127 w 12191999"/>
              <a:gd name="connsiteY918" fmla="*/ 1482305 h 2070165"/>
              <a:gd name="connsiteX919" fmla="*/ 11934127 w 12191999"/>
              <a:gd name="connsiteY919" fmla="*/ 1555140 h 2070165"/>
              <a:gd name="connsiteX920" fmla="*/ 11971383 w 12191999"/>
              <a:gd name="connsiteY920" fmla="*/ 1555140 h 2070165"/>
              <a:gd name="connsiteX921" fmla="*/ 11971383 w 12191999"/>
              <a:gd name="connsiteY921" fmla="*/ 1482305 h 2070165"/>
              <a:gd name="connsiteX922" fmla="*/ 6516272 w 12191999"/>
              <a:gd name="connsiteY922" fmla="*/ 1482305 h 2070165"/>
              <a:gd name="connsiteX923" fmla="*/ 6516272 w 12191999"/>
              <a:gd name="connsiteY923" fmla="*/ 1555140 h 2070165"/>
              <a:gd name="connsiteX924" fmla="*/ 6553500 w 12191999"/>
              <a:gd name="connsiteY924" fmla="*/ 1555140 h 2070165"/>
              <a:gd name="connsiteX925" fmla="*/ 6553500 w 12191999"/>
              <a:gd name="connsiteY925" fmla="*/ 1482305 h 2070165"/>
              <a:gd name="connsiteX926" fmla="*/ 5882234 w 12191999"/>
              <a:gd name="connsiteY926" fmla="*/ 1482305 h 2070165"/>
              <a:gd name="connsiteX927" fmla="*/ 5882234 w 12191999"/>
              <a:gd name="connsiteY927" fmla="*/ 1555140 h 2070165"/>
              <a:gd name="connsiteX928" fmla="*/ 5919464 w 12191999"/>
              <a:gd name="connsiteY928" fmla="*/ 1555140 h 2070165"/>
              <a:gd name="connsiteX929" fmla="*/ 5919464 w 12191999"/>
              <a:gd name="connsiteY929" fmla="*/ 1482305 h 2070165"/>
              <a:gd name="connsiteX930" fmla="*/ 4670222 w 12191999"/>
              <a:gd name="connsiteY930" fmla="*/ 1482305 h 2070165"/>
              <a:gd name="connsiteX931" fmla="*/ 4670222 w 12191999"/>
              <a:gd name="connsiteY931" fmla="*/ 1555140 h 2070165"/>
              <a:gd name="connsiteX932" fmla="*/ 4714551 w 12191999"/>
              <a:gd name="connsiteY932" fmla="*/ 1555140 h 2070165"/>
              <a:gd name="connsiteX933" fmla="*/ 4714551 w 12191999"/>
              <a:gd name="connsiteY933" fmla="*/ 1482305 h 2070165"/>
              <a:gd name="connsiteX934" fmla="*/ 9284775 w 12191999"/>
              <a:gd name="connsiteY934" fmla="*/ 1479419 h 2070165"/>
              <a:gd name="connsiteX935" fmla="*/ 9284775 w 12191999"/>
              <a:gd name="connsiteY935" fmla="*/ 1540194 h 2070165"/>
              <a:gd name="connsiteX936" fmla="*/ 9688442 w 12191999"/>
              <a:gd name="connsiteY936" fmla="*/ 1540194 h 2070165"/>
              <a:gd name="connsiteX937" fmla="*/ 9688442 w 12191999"/>
              <a:gd name="connsiteY937" fmla="*/ 1479419 h 2070165"/>
              <a:gd name="connsiteX938" fmla="*/ 9100450 w 12191999"/>
              <a:gd name="connsiteY938" fmla="*/ 1479419 h 2070165"/>
              <a:gd name="connsiteX939" fmla="*/ 9100450 w 12191999"/>
              <a:gd name="connsiteY939" fmla="*/ 1540194 h 2070165"/>
              <a:gd name="connsiteX940" fmla="*/ 9240798 w 12191999"/>
              <a:gd name="connsiteY940" fmla="*/ 1540194 h 2070165"/>
              <a:gd name="connsiteX941" fmla="*/ 9240798 w 12191999"/>
              <a:gd name="connsiteY941" fmla="*/ 1479419 h 2070165"/>
              <a:gd name="connsiteX942" fmla="*/ 2453541 w 12191999"/>
              <a:gd name="connsiteY942" fmla="*/ 1479419 h 2070165"/>
              <a:gd name="connsiteX943" fmla="*/ 2453541 w 12191999"/>
              <a:gd name="connsiteY943" fmla="*/ 1540194 h 2070165"/>
              <a:gd name="connsiteX944" fmla="*/ 3024257 w 12191999"/>
              <a:gd name="connsiteY944" fmla="*/ 1540194 h 2070165"/>
              <a:gd name="connsiteX945" fmla="*/ 3024257 w 12191999"/>
              <a:gd name="connsiteY945" fmla="*/ 1479419 h 2070165"/>
              <a:gd name="connsiteX946" fmla="*/ 2192935 w 12191999"/>
              <a:gd name="connsiteY946" fmla="*/ 1479419 h 2070165"/>
              <a:gd name="connsiteX947" fmla="*/ 2192935 w 12191999"/>
              <a:gd name="connsiteY947" fmla="*/ 1540194 h 2070165"/>
              <a:gd name="connsiteX948" fmla="*/ 2391362 w 12191999"/>
              <a:gd name="connsiteY948" fmla="*/ 1540194 h 2070165"/>
              <a:gd name="connsiteX949" fmla="*/ 2391362 w 12191999"/>
              <a:gd name="connsiteY949" fmla="*/ 1479419 h 2070165"/>
              <a:gd name="connsiteX950" fmla="*/ 6351644 w 12191999"/>
              <a:gd name="connsiteY950" fmla="*/ 1459116 h 2070165"/>
              <a:gd name="connsiteX951" fmla="*/ 6351644 w 12191999"/>
              <a:gd name="connsiteY951" fmla="*/ 1558770 h 2070165"/>
              <a:gd name="connsiteX952" fmla="*/ 6410085 w 12191999"/>
              <a:gd name="connsiteY952" fmla="*/ 1558770 h 2070165"/>
              <a:gd name="connsiteX953" fmla="*/ 6410085 w 12191999"/>
              <a:gd name="connsiteY953" fmla="*/ 1459116 h 2070165"/>
              <a:gd name="connsiteX954" fmla="*/ 6268849 w 12191999"/>
              <a:gd name="connsiteY954" fmla="*/ 1459116 h 2070165"/>
              <a:gd name="connsiteX955" fmla="*/ 6268849 w 12191999"/>
              <a:gd name="connsiteY955" fmla="*/ 1558770 h 2070165"/>
              <a:gd name="connsiteX956" fmla="*/ 6327291 w 12191999"/>
              <a:gd name="connsiteY956" fmla="*/ 1558770 h 2070165"/>
              <a:gd name="connsiteX957" fmla="*/ 6327291 w 12191999"/>
              <a:gd name="connsiteY957" fmla="*/ 1459116 h 2070165"/>
              <a:gd name="connsiteX958" fmla="*/ 6186056 w 12191999"/>
              <a:gd name="connsiteY958" fmla="*/ 1459116 h 2070165"/>
              <a:gd name="connsiteX959" fmla="*/ 6186056 w 12191999"/>
              <a:gd name="connsiteY959" fmla="*/ 1558770 h 2070165"/>
              <a:gd name="connsiteX960" fmla="*/ 6244498 w 12191999"/>
              <a:gd name="connsiteY960" fmla="*/ 1558770 h 2070165"/>
              <a:gd name="connsiteX961" fmla="*/ 6244498 w 12191999"/>
              <a:gd name="connsiteY961" fmla="*/ 1459116 h 2070165"/>
              <a:gd name="connsiteX962" fmla="*/ 6103264 w 12191999"/>
              <a:gd name="connsiteY962" fmla="*/ 1459116 h 2070165"/>
              <a:gd name="connsiteX963" fmla="*/ 6103264 w 12191999"/>
              <a:gd name="connsiteY963" fmla="*/ 1558770 h 2070165"/>
              <a:gd name="connsiteX964" fmla="*/ 6161704 w 12191999"/>
              <a:gd name="connsiteY964" fmla="*/ 1558770 h 2070165"/>
              <a:gd name="connsiteX965" fmla="*/ 6161704 w 12191999"/>
              <a:gd name="connsiteY965" fmla="*/ 1459116 h 2070165"/>
              <a:gd name="connsiteX966" fmla="*/ 6020469 w 12191999"/>
              <a:gd name="connsiteY966" fmla="*/ 1459116 h 2070165"/>
              <a:gd name="connsiteX967" fmla="*/ 6020469 w 12191999"/>
              <a:gd name="connsiteY967" fmla="*/ 1558770 h 2070165"/>
              <a:gd name="connsiteX968" fmla="*/ 6078911 w 12191999"/>
              <a:gd name="connsiteY968" fmla="*/ 1558770 h 2070165"/>
              <a:gd name="connsiteX969" fmla="*/ 6078911 w 12191999"/>
              <a:gd name="connsiteY969" fmla="*/ 1459116 h 2070165"/>
              <a:gd name="connsiteX970" fmla="*/ 4600395 w 12191999"/>
              <a:gd name="connsiteY970" fmla="*/ 1427829 h 2070165"/>
              <a:gd name="connsiteX971" fmla="*/ 4784381 w 12191999"/>
              <a:gd name="connsiteY971" fmla="*/ 1427829 h 2070165"/>
              <a:gd name="connsiteX972" fmla="*/ 4784381 w 12191999"/>
              <a:gd name="connsiteY972" fmla="*/ 1557198 h 2070165"/>
              <a:gd name="connsiteX973" fmla="*/ 5673219 w 12191999"/>
              <a:gd name="connsiteY973" fmla="*/ 1557198 h 2070165"/>
              <a:gd name="connsiteX974" fmla="*/ 5673219 w 12191999"/>
              <a:gd name="connsiteY974" fmla="*/ 1694308 h 2070165"/>
              <a:gd name="connsiteX975" fmla="*/ 5823588 w 12191999"/>
              <a:gd name="connsiteY975" fmla="*/ 1694308 h 2070165"/>
              <a:gd name="connsiteX976" fmla="*/ 5823588 w 12191999"/>
              <a:gd name="connsiteY976" fmla="*/ 1427829 h 2070165"/>
              <a:gd name="connsiteX977" fmla="*/ 5978112 w 12191999"/>
              <a:gd name="connsiteY977" fmla="*/ 1427829 h 2070165"/>
              <a:gd name="connsiteX978" fmla="*/ 5978112 w 12191999"/>
              <a:gd name="connsiteY978" fmla="*/ 1694308 h 2070165"/>
              <a:gd name="connsiteX979" fmla="*/ 5981752 w 12191999"/>
              <a:gd name="connsiteY979" fmla="*/ 1694308 h 2070165"/>
              <a:gd name="connsiteX980" fmla="*/ 5981752 w 12191999"/>
              <a:gd name="connsiteY980" fmla="*/ 2070165 h 2070165"/>
              <a:gd name="connsiteX981" fmla="*/ 5624365 w 12191999"/>
              <a:gd name="connsiteY981" fmla="*/ 2070165 h 2070165"/>
              <a:gd name="connsiteX982" fmla="*/ 5624365 w 12191999"/>
              <a:gd name="connsiteY982" fmla="*/ 2025343 h 2070165"/>
              <a:gd name="connsiteX983" fmla="*/ 5565925 w 12191999"/>
              <a:gd name="connsiteY983" fmla="*/ 2025343 h 2070165"/>
              <a:gd name="connsiteX984" fmla="*/ 5565925 w 12191999"/>
              <a:gd name="connsiteY984" fmla="*/ 2070165 h 2070165"/>
              <a:gd name="connsiteX985" fmla="*/ 5541572 w 12191999"/>
              <a:gd name="connsiteY985" fmla="*/ 2070165 h 2070165"/>
              <a:gd name="connsiteX986" fmla="*/ 5541572 w 12191999"/>
              <a:gd name="connsiteY986" fmla="*/ 2025343 h 2070165"/>
              <a:gd name="connsiteX987" fmla="*/ 5483131 w 12191999"/>
              <a:gd name="connsiteY987" fmla="*/ 2025343 h 2070165"/>
              <a:gd name="connsiteX988" fmla="*/ 5483131 w 12191999"/>
              <a:gd name="connsiteY988" fmla="*/ 2070165 h 2070165"/>
              <a:gd name="connsiteX989" fmla="*/ 5458778 w 12191999"/>
              <a:gd name="connsiteY989" fmla="*/ 2070165 h 2070165"/>
              <a:gd name="connsiteX990" fmla="*/ 5458778 w 12191999"/>
              <a:gd name="connsiteY990" fmla="*/ 2025343 h 2070165"/>
              <a:gd name="connsiteX991" fmla="*/ 5400338 w 12191999"/>
              <a:gd name="connsiteY991" fmla="*/ 2025343 h 2070165"/>
              <a:gd name="connsiteX992" fmla="*/ 5400338 w 12191999"/>
              <a:gd name="connsiteY992" fmla="*/ 2070165 h 2070165"/>
              <a:gd name="connsiteX993" fmla="*/ 5375987 w 12191999"/>
              <a:gd name="connsiteY993" fmla="*/ 2070165 h 2070165"/>
              <a:gd name="connsiteX994" fmla="*/ 5375987 w 12191999"/>
              <a:gd name="connsiteY994" fmla="*/ 2025343 h 2070165"/>
              <a:gd name="connsiteX995" fmla="*/ 5317545 w 12191999"/>
              <a:gd name="connsiteY995" fmla="*/ 2025343 h 2070165"/>
              <a:gd name="connsiteX996" fmla="*/ 5317545 w 12191999"/>
              <a:gd name="connsiteY996" fmla="*/ 2070165 h 2070165"/>
              <a:gd name="connsiteX997" fmla="*/ 5293192 w 12191999"/>
              <a:gd name="connsiteY997" fmla="*/ 2070165 h 2070165"/>
              <a:gd name="connsiteX998" fmla="*/ 5293192 w 12191999"/>
              <a:gd name="connsiteY998" fmla="*/ 2025343 h 2070165"/>
              <a:gd name="connsiteX999" fmla="*/ 5234751 w 12191999"/>
              <a:gd name="connsiteY999" fmla="*/ 2025343 h 2070165"/>
              <a:gd name="connsiteX1000" fmla="*/ 5234751 w 12191999"/>
              <a:gd name="connsiteY1000" fmla="*/ 2070165 h 2070165"/>
              <a:gd name="connsiteX1001" fmla="*/ 4412075 w 12191999"/>
              <a:gd name="connsiteY1001" fmla="*/ 2070165 h 2070165"/>
              <a:gd name="connsiteX1002" fmla="*/ 4412075 w 12191999"/>
              <a:gd name="connsiteY1002" fmla="*/ 1694308 h 2070165"/>
              <a:gd name="connsiteX1003" fmla="*/ 4600395 w 12191999"/>
              <a:gd name="connsiteY1003" fmla="*/ 1694308 h 2070165"/>
              <a:gd name="connsiteX1004" fmla="*/ 8483306 w 12191999"/>
              <a:gd name="connsiteY1004" fmla="*/ 1403117 h 2070165"/>
              <a:gd name="connsiteX1005" fmla="*/ 8472009 w 12191999"/>
              <a:gd name="connsiteY1005" fmla="*/ 1411511 h 2070165"/>
              <a:gd name="connsiteX1006" fmla="*/ 8472009 w 12191999"/>
              <a:gd name="connsiteY1006" fmla="*/ 1445085 h 2070165"/>
              <a:gd name="connsiteX1007" fmla="*/ 8483306 w 12191999"/>
              <a:gd name="connsiteY1007" fmla="*/ 1453479 h 2070165"/>
              <a:gd name="connsiteX1008" fmla="*/ 9012984 w 12191999"/>
              <a:gd name="connsiteY1008" fmla="*/ 1453479 h 2070165"/>
              <a:gd name="connsiteX1009" fmla="*/ 9024281 w 12191999"/>
              <a:gd name="connsiteY1009" fmla="*/ 1445085 h 2070165"/>
              <a:gd name="connsiteX1010" fmla="*/ 9024281 w 12191999"/>
              <a:gd name="connsiteY1010" fmla="*/ 1411511 h 2070165"/>
              <a:gd name="connsiteX1011" fmla="*/ 9012984 w 12191999"/>
              <a:gd name="connsiteY1011" fmla="*/ 1403117 h 2070165"/>
              <a:gd name="connsiteX1012" fmla="*/ 6837698 w 12191999"/>
              <a:gd name="connsiteY1012" fmla="*/ 1403117 h 2070165"/>
              <a:gd name="connsiteX1013" fmla="*/ 6826401 w 12191999"/>
              <a:gd name="connsiteY1013" fmla="*/ 1411511 h 2070165"/>
              <a:gd name="connsiteX1014" fmla="*/ 6826401 w 12191999"/>
              <a:gd name="connsiteY1014" fmla="*/ 1445085 h 2070165"/>
              <a:gd name="connsiteX1015" fmla="*/ 6837698 w 12191999"/>
              <a:gd name="connsiteY1015" fmla="*/ 1453479 h 2070165"/>
              <a:gd name="connsiteX1016" fmla="*/ 7367375 w 12191999"/>
              <a:gd name="connsiteY1016" fmla="*/ 1453479 h 2070165"/>
              <a:gd name="connsiteX1017" fmla="*/ 7378673 w 12191999"/>
              <a:gd name="connsiteY1017" fmla="*/ 1445085 h 2070165"/>
              <a:gd name="connsiteX1018" fmla="*/ 7378673 w 12191999"/>
              <a:gd name="connsiteY1018" fmla="*/ 1411511 h 2070165"/>
              <a:gd name="connsiteX1019" fmla="*/ 7367375 w 12191999"/>
              <a:gd name="connsiteY1019" fmla="*/ 1403117 h 2070165"/>
              <a:gd name="connsiteX1020" fmla="*/ 3824872 w 12191999"/>
              <a:gd name="connsiteY1020" fmla="*/ 1403117 h 2070165"/>
              <a:gd name="connsiteX1021" fmla="*/ 3813574 w 12191999"/>
              <a:gd name="connsiteY1021" fmla="*/ 1411511 h 2070165"/>
              <a:gd name="connsiteX1022" fmla="*/ 3813574 w 12191999"/>
              <a:gd name="connsiteY1022" fmla="*/ 1445085 h 2070165"/>
              <a:gd name="connsiteX1023" fmla="*/ 3824872 w 12191999"/>
              <a:gd name="connsiteY1023" fmla="*/ 1453479 h 2070165"/>
              <a:gd name="connsiteX1024" fmla="*/ 4354548 w 12191999"/>
              <a:gd name="connsiteY1024" fmla="*/ 1453479 h 2070165"/>
              <a:gd name="connsiteX1025" fmla="*/ 4365844 w 12191999"/>
              <a:gd name="connsiteY1025" fmla="*/ 1445085 h 2070165"/>
              <a:gd name="connsiteX1026" fmla="*/ 4365844 w 12191999"/>
              <a:gd name="connsiteY1026" fmla="*/ 1411511 h 2070165"/>
              <a:gd name="connsiteX1027" fmla="*/ 4354548 w 12191999"/>
              <a:gd name="connsiteY1027" fmla="*/ 1403117 h 2070165"/>
              <a:gd name="connsiteX1028" fmla="*/ 7456345 w 12191999"/>
              <a:gd name="connsiteY1028" fmla="*/ 1365127 h 2070165"/>
              <a:gd name="connsiteX1029" fmla="*/ 7442092 w 12191999"/>
              <a:gd name="connsiteY1029" fmla="*/ 1375717 h 2070165"/>
              <a:gd name="connsiteX1030" fmla="*/ 7442092 w 12191999"/>
              <a:gd name="connsiteY1030" fmla="*/ 1418075 h 2070165"/>
              <a:gd name="connsiteX1031" fmla="*/ 7456345 w 12191999"/>
              <a:gd name="connsiteY1031" fmla="*/ 1428665 h 2070165"/>
              <a:gd name="connsiteX1032" fmla="*/ 7824762 w 12191999"/>
              <a:gd name="connsiteY1032" fmla="*/ 1428665 h 2070165"/>
              <a:gd name="connsiteX1033" fmla="*/ 7839015 w 12191999"/>
              <a:gd name="connsiteY1033" fmla="*/ 1418075 h 2070165"/>
              <a:gd name="connsiteX1034" fmla="*/ 7839015 w 12191999"/>
              <a:gd name="connsiteY1034" fmla="*/ 1375717 h 2070165"/>
              <a:gd name="connsiteX1035" fmla="*/ 7824762 w 12191999"/>
              <a:gd name="connsiteY1035" fmla="*/ 1365127 h 2070165"/>
              <a:gd name="connsiteX1036" fmla="*/ 11533813 w 12191999"/>
              <a:gd name="connsiteY1036" fmla="*/ 1355097 h 2070165"/>
              <a:gd name="connsiteX1037" fmla="*/ 11671866 w 12191999"/>
              <a:gd name="connsiteY1037" fmla="*/ 1355097 h 2070165"/>
              <a:gd name="connsiteX1038" fmla="*/ 11671866 w 12191999"/>
              <a:gd name="connsiteY1038" fmla="*/ 1402177 h 2070165"/>
              <a:gd name="connsiteX1039" fmla="*/ 11744399 w 12191999"/>
              <a:gd name="connsiteY1039" fmla="*/ 1402177 h 2070165"/>
              <a:gd name="connsiteX1040" fmla="*/ 11744399 w 12191999"/>
              <a:gd name="connsiteY1040" fmla="*/ 1442608 h 2070165"/>
              <a:gd name="connsiteX1041" fmla="*/ 11841346 w 12191999"/>
              <a:gd name="connsiteY1041" fmla="*/ 1442608 h 2070165"/>
              <a:gd name="connsiteX1042" fmla="*/ 11841346 w 12191999"/>
              <a:gd name="connsiteY1042" fmla="*/ 1481969 h 2070165"/>
              <a:gd name="connsiteX1043" fmla="*/ 11875437 w 12191999"/>
              <a:gd name="connsiteY1043" fmla="*/ 1481969 h 2070165"/>
              <a:gd name="connsiteX1044" fmla="*/ 11875437 w 12191999"/>
              <a:gd name="connsiteY1044" fmla="*/ 1427829 h 2070165"/>
              <a:gd name="connsiteX1045" fmla="*/ 12030075 w 12191999"/>
              <a:gd name="connsiteY1045" fmla="*/ 1427829 h 2070165"/>
              <a:gd name="connsiteX1046" fmla="*/ 12030075 w 12191999"/>
              <a:gd name="connsiteY1046" fmla="*/ 1694308 h 2070165"/>
              <a:gd name="connsiteX1047" fmla="*/ 12191999 w 12191999"/>
              <a:gd name="connsiteY1047" fmla="*/ 1694308 h 2070165"/>
              <a:gd name="connsiteX1048" fmla="*/ 12191999 w 12191999"/>
              <a:gd name="connsiteY1048" fmla="*/ 2070165 h 2070165"/>
              <a:gd name="connsiteX1049" fmla="*/ 11780934 w 12191999"/>
              <a:gd name="connsiteY1049" fmla="*/ 2070165 h 2070165"/>
              <a:gd name="connsiteX1050" fmla="*/ 11780934 w 12191999"/>
              <a:gd name="connsiteY1050" fmla="*/ 2018501 h 2070165"/>
              <a:gd name="connsiteX1051" fmla="*/ 11698976 w 12191999"/>
              <a:gd name="connsiteY1051" fmla="*/ 2018501 h 2070165"/>
              <a:gd name="connsiteX1052" fmla="*/ 11698976 w 12191999"/>
              <a:gd name="connsiteY1052" fmla="*/ 2070165 h 2070165"/>
              <a:gd name="connsiteX1053" fmla="*/ 11632154 w 12191999"/>
              <a:gd name="connsiteY1053" fmla="*/ 2070165 h 2070165"/>
              <a:gd name="connsiteX1054" fmla="*/ 11632154 w 12191999"/>
              <a:gd name="connsiteY1054" fmla="*/ 2018501 h 2070165"/>
              <a:gd name="connsiteX1055" fmla="*/ 11550196 w 12191999"/>
              <a:gd name="connsiteY1055" fmla="*/ 2018501 h 2070165"/>
              <a:gd name="connsiteX1056" fmla="*/ 11550196 w 12191999"/>
              <a:gd name="connsiteY1056" fmla="*/ 2070165 h 2070165"/>
              <a:gd name="connsiteX1057" fmla="*/ 11483374 w 12191999"/>
              <a:gd name="connsiteY1057" fmla="*/ 2070165 h 2070165"/>
              <a:gd name="connsiteX1058" fmla="*/ 11483374 w 12191999"/>
              <a:gd name="connsiteY1058" fmla="*/ 2018501 h 2070165"/>
              <a:gd name="connsiteX1059" fmla="*/ 11401416 w 12191999"/>
              <a:gd name="connsiteY1059" fmla="*/ 2018501 h 2070165"/>
              <a:gd name="connsiteX1060" fmla="*/ 11401416 w 12191999"/>
              <a:gd name="connsiteY1060" fmla="*/ 2070165 h 2070165"/>
              <a:gd name="connsiteX1061" fmla="*/ 11323165 w 12191999"/>
              <a:gd name="connsiteY1061" fmla="*/ 2070165 h 2070165"/>
              <a:gd name="connsiteX1062" fmla="*/ 11323165 w 12191999"/>
              <a:gd name="connsiteY1062" fmla="*/ 1958705 h 2070165"/>
              <a:gd name="connsiteX1063" fmla="*/ 11875437 w 12191999"/>
              <a:gd name="connsiteY1063" fmla="*/ 1958705 h 2070165"/>
              <a:gd name="connsiteX1064" fmla="*/ 11875437 w 12191999"/>
              <a:gd name="connsiteY1064" fmla="*/ 1934747 h 2070165"/>
              <a:gd name="connsiteX1065" fmla="*/ 11323165 w 12191999"/>
              <a:gd name="connsiteY1065" fmla="*/ 1934747 h 2070165"/>
              <a:gd name="connsiteX1066" fmla="*/ 11323165 w 12191999"/>
              <a:gd name="connsiteY1066" fmla="*/ 1761233 h 2070165"/>
              <a:gd name="connsiteX1067" fmla="*/ 11875437 w 12191999"/>
              <a:gd name="connsiteY1067" fmla="*/ 1761233 h 2070165"/>
              <a:gd name="connsiteX1068" fmla="*/ 11875437 w 12191999"/>
              <a:gd name="connsiteY1068" fmla="*/ 1737275 h 2070165"/>
              <a:gd name="connsiteX1069" fmla="*/ 11323165 w 12191999"/>
              <a:gd name="connsiteY1069" fmla="*/ 1737275 h 2070165"/>
              <a:gd name="connsiteX1070" fmla="*/ 11323165 w 12191999"/>
              <a:gd name="connsiteY1070" fmla="*/ 1563760 h 2070165"/>
              <a:gd name="connsiteX1071" fmla="*/ 11875437 w 12191999"/>
              <a:gd name="connsiteY1071" fmla="*/ 1563760 h 2070165"/>
              <a:gd name="connsiteX1072" fmla="*/ 11875437 w 12191999"/>
              <a:gd name="connsiteY1072" fmla="*/ 1539802 h 2070165"/>
              <a:gd name="connsiteX1073" fmla="*/ 11323165 w 12191999"/>
              <a:gd name="connsiteY1073" fmla="*/ 1539802 h 2070165"/>
              <a:gd name="connsiteX1074" fmla="*/ 11323165 w 12191999"/>
              <a:gd name="connsiteY1074" fmla="*/ 1481969 h 2070165"/>
              <a:gd name="connsiteX1075" fmla="*/ 11381170 w 12191999"/>
              <a:gd name="connsiteY1075" fmla="*/ 1481969 h 2070165"/>
              <a:gd name="connsiteX1076" fmla="*/ 11381170 w 12191999"/>
              <a:gd name="connsiteY1076" fmla="*/ 1442608 h 2070165"/>
              <a:gd name="connsiteX1077" fmla="*/ 11468294 w 12191999"/>
              <a:gd name="connsiteY1077" fmla="*/ 1442608 h 2070165"/>
              <a:gd name="connsiteX1078" fmla="*/ 11468294 w 12191999"/>
              <a:gd name="connsiteY1078" fmla="*/ 1402177 h 2070165"/>
              <a:gd name="connsiteX1079" fmla="*/ 11533813 w 12191999"/>
              <a:gd name="connsiteY1079" fmla="*/ 1402177 h 2070165"/>
              <a:gd name="connsiteX1080" fmla="*/ 9444482 w 12191999"/>
              <a:gd name="connsiteY1080" fmla="*/ 1355097 h 2070165"/>
              <a:gd name="connsiteX1081" fmla="*/ 9444482 w 12191999"/>
              <a:gd name="connsiteY1081" fmla="*/ 1447450 h 2070165"/>
              <a:gd name="connsiteX1082" fmla="*/ 9643306 w 12191999"/>
              <a:gd name="connsiteY1082" fmla="*/ 1447450 h 2070165"/>
              <a:gd name="connsiteX1083" fmla="*/ 9643306 w 12191999"/>
              <a:gd name="connsiteY1083" fmla="*/ 1355097 h 2070165"/>
              <a:gd name="connsiteX1084" fmla="*/ 9171376 w 12191999"/>
              <a:gd name="connsiteY1084" fmla="*/ 1355097 h 2070165"/>
              <a:gd name="connsiteX1085" fmla="*/ 9171376 w 12191999"/>
              <a:gd name="connsiteY1085" fmla="*/ 1447450 h 2070165"/>
              <a:gd name="connsiteX1086" fmla="*/ 9370200 w 12191999"/>
              <a:gd name="connsiteY1086" fmla="*/ 1447450 h 2070165"/>
              <a:gd name="connsiteX1087" fmla="*/ 9370200 w 12191999"/>
              <a:gd name="connsiteY1087" fmla="*/ 1355097 h 2070165"/>
              <a:gd name="connsiteX1088" fmla="*/ 2868734 w 12191999"/>
              <a:gd name="connsiteY1088" fmla="*/ 1355097 h 2070165"/>
              <a:gd name="connsiteX1089" fmla="*/ 2804611 w 12191999"/>
              <a:gd name="connsiteY1089" fmla="*/ 1402739 h 2070165"/>
              <a:gd name="connsiteX1090" fmla="*/ 2868734 w 12191999"/>
              <a:gd name="connsiteY1090" fmla="*/ 1450380 h 2070165"/>
              <a:gd name="connsiteX1091" fmla="*/ 2932855 w 12191999"/>
              <a:gd name="connsiteY1091" fmla="*/ 1402739 h 2070165"/>
              <a:gd name="connsiteX1092" fmla="*/ 2868734 w 12191999"/>
              <a:gd name="connsiteY1092" fmla="*/ 1355097 h 2070165"/>
              <a:gd name="connsiteX1093" fmla="*/ 2589672 w 12191999"/>
              <a:gd name="connsiteY1093" fmla="*/ 1352167 h 2070165"/>
              <a:gd name="connsiteX1094" fmla="*/ 2525550 w 12191999"/>
              <a:gd name="connsiteY1094" fmla="*/ 1399809 h 2070165"/>
              <a:gd name="connsiteX1095" fmla="*/ 2589672 w 12191999"/>
              <a:gd name="connsiteY1095" fmla="*/ 1447451 h 2070165"/>
              <a:gd name="connsiteX1096" fmla="*/ 2653794 w 12191999"/>
              <a:gd name="connsiteY1096" fmla="*/ 1399809 h 2070165"/>
              <a:gd name="connsiteX1097" fmla="*/ 2589672 w 12191999"/>
              <a:gd name="connsiteY1097" fmla="*/ 1352167 h 2070165"/>
              <a:gd name="connsiteX1098" fmla="*/ 11142869 w 12191999"/>
              <a:gd name="connsiteY1098" fmla="*/ 1330082 h 2070165"/>
              <a:gd name="connsiteX1099" fmla="*/ 11142869 w 12191999"/>
              <a:gd name="connsiteY1099" fmla="*/ 1453708 h 2070165"/>
              <a:gd name="connsiteX1100" fmla="*/ 11228389 w 12191999"/>
              <a:gd name="connsiteY1100" fmla="*/ 1453708 h 2070165"/>
              <a:gd name="connsiteX1101" fmla="*/ 11228389 w 12191999"/>
              <a:gd name="connsiteY1101" fmla="*/ 1330082 h 2070165"/>
              <a:gd name="connsiteX1102" fmla="*/ 11001633 w 12191999"/>
              <a:gd name="connsiteY1102" fmla="*/ 1330082 h 2070165"/>
              <a:gd name="connsiteX1103" fmla="*/ 11001633 w 12191999"/>
              <a:gd name="connsiteY1103" fmla="*/ 1453708 h 2070165"/>
              <a:gd name="connsiteX1104" fmla="*/ 11087153 w 12191999"/>
              <a:gd name="connsiteY1104" fmla="*/ 1453708 h 2070165"/>
              <a:gd name="connsiteX1105" fmla="*/ 11087153 w 12191999"/>
              <a:gd name="connsiteY1105" fmla="*/ 1330082 h 2070165"/>
              <a:gd name="connsiteX1106" fmla="*/ 10860302 w 12191999"/>
              <a:gd name="connsiteY1106" fmla="*/ 1330082 h 2070165"/>
              <a:gd name="connsiteX1107" fmla="*/ 10860302 w 12191999"/>
              <a:gd name="connsiteY1107" fmla="*/ 1453708 h 2070165"/>
              <a:gd name="connsiteX1108" fmla="*/ 10945822 w 12191999"/>
              <a:gd name="connsiteY1108" fmla="*/ 1453708 h 2070165"/>
              <a:gd name="connsiteX1109" fmla="*/ 10945822 w 12191999"/>
              <a:gd name="connsiteY1109" fmla="*/ 1330082 h 2070165"/>
              <a:gd name="connsiteX1110" fmla="*/ 10715106 w 12191999"/>
              <a:gd name="connsiteY1110" fmla="*/ 1330082 h 2070165"/>
              <a:gd name="connsiteX1111" fmla="*/ 10715106 w 12191999"/>
              <a:gd name="connsiteY1111" fmla="*/ 1453708 h 2070165"/>
              <a:gd name="connsiteX1112" fmla="*/ 10800626 w 12191999"/>
              <a:gd name="connsiteY1112" fmla="*/ 1453708 h 2070165"/>
              <a:gd name="connsiteX1113" fmla="*/ 10800626 w 12191999"/>
              <a:gd name="connsiteY1113" fmla="*/ 1330082 h 2070165"/>
              <a:gd name="connsiteX1114" fmla="*/ 10569911 w 12191999"/>
              <a:gd name="connsiteY1114" fmla="*/ 1330082 h 2070165"/>
              <a:gd name="connsiteX1115" fmla="*/ 10569911 w 12191999"/>
              <a:gd name="connsiteY1115" fmla="*/ 1453708 h 2070165"/>
              <a:gd name="connsiteX1116" fmla="*/ 10655431 w 12191999"/>
              <a:gd name="connsiteY1116" fmla="*/ 1453708 h 2070165"/>
              <a:gd name="connsiteX1117" fmla="*/ 10655431 w 12191999"/>
              <a:gd name="connsiteY1117" fmla="*/ 1330082 h 2070165"/>
              <a:gd name="connsiteX1118" fmla="*/ 10424717 w 12191999"/>
              <a:gd name="connsiteY1118" fmla="*/ 1330082 h 2070165"/>
              <a:gd name="connsiteX1119" fmla="*/ 10424717 w 12191999"/>
              <a:gd name="connsiteY1119" fmla="*/ 1453708 h 2070165"/>
              <a:gd name="connsiteX1120" fmla="*/ 10510237 w 12191999"/>
              <a:gd name="connsiteY1120" fmla="*/ 1453708 h 2070165"/>
              <a:gd name="connsiteX1121" fmla="*/ 10510237 w 12191999"/>
              <a:gd name="connsiteY1121" fmla="*/ 1330082 h 2070165"/>
              <a:gd name="connsiteX1122" fmla="*/ 10279523 w 12191999"/>
              <a:gd name="connsiteY1122" fmla="*/ 1330082 h 2070165"/>
              <a:gd name="connsiteX1123" fmla="*/ 10279523 w 12191999"/>
              <a:gd name="connsiteY1123" fmla="*/ 1453708 h 2070165"/>
              <a:gd name="connsiteX1124" fmla="*/ 10365043 w 12191999"/>
              <a:gd name="connsiteY1124" fmla="*/ 1453708 h 2070165"/>
              <a:gd name="connsiteX1125" fmla="*/ 10365043 w 12191999"/>
              <a:gd name="connsiteY1125" fmla="*/ 1330082 h 2070165"/>
              <a:gd name="connsiteX1126" fmla="*/ 10134328 w 12191999"/>
              <a:gd name="connsiteY1126" fmla="*/ 1330082 h 2070165"/>
              <a:gd name="connsiteX1127" fmla="*/ 10134328 w 12191999"/>
              <a:gd name="connsiteY1127" fmla="*/ 1453708 h 2070165"/>
              <a:gd name="connsiteX1128" fmla="*/ 10219847 w 12191999"/>
              <a:gd name="connsiteY1128" fmla="*/ 1453708 h 2070165"/>
              <a:gd name="connsiteX1129" fmla="*/ 10219847 w 12191999"/>
              <a:gd name="connsiteY1129" fmla="*/ 1330082 h 2070165"/>
              <a:gd name="connsiteX1130" fmla="*/ 9989134 w 12191999"/>
              <a:gd name="connsiteY1130" fmla="*/ 1330082 h 2070165"/>
              <a:gd name="connsiteX1131" fmla="*/ 9989134 w 12191999"/>
              <a:gd name="connsiteY1131" fmla="*/ 1453708 h 2070165"/>
              <a:gd name="connsiteX1132" fmla="*/ 10074653 w 12191999"/>
              <a:gd name="connsiteY1132" fmla="*/ 1453708 h 2070165"/>
              <a:gd name="connsiteX1133" fmla="*/ 10074653 w 12191999"/>
              <a:gd name="connsiteY1133" fmla="*/ 1330082 h 2070165"/>
              <a:gd name="connsiteX1134" fmla="*/ 1384659 w 12191999"/>
              <a:gd name="connsiteY1134" fmla="*/ 1330082 h 2070165"/>
              <a:gd name="connsiteX1135" fmla="*/ 1384659 w 12191999"/>
              <a:gd name="connsiteY1135" fmla="*/ 1453708 h 2070165"/>
              <a:gd name="connsiteX1136" fmla="*/ 1470179 w 12191999"/>
              <a:gd name="connsiteY1136" fmla="*/ 1453708 h 2070165"/>
              <a:gd name="connsiteX1137" fmla="*/ 1470179 w 12191999"/>
              <a:gd name="connsiteY1137" fmla="*/ 1330082 h 2070165"/>
              <a:gd name="connsiteX1138" fmla="*/ 1243423 w 12191999"/>
              <a:gd name="connsiteY1138" fmla="*/ 1330082 h 2070165"/>
              <a:gd name="connsiteX1139" fmla="*/ 1243423 w 12191999"/>
              <a:gd name="connsiteY1139" fmla="*/ 1453708 h 2070165"/>
              <a:gd name="connsiteX1140" fmla="*/ 1328943 w 12191999"/>
              <a:gd name="connsiteY1140" fmla="*/ 1453708 h 2070165"/>
              <a:gd name="connsiteX1141" fmla="*/ 1328943 w 12191999"/>
              <a:gd name="connsiteY1141" fmla="*/ 1330082 h 2070165"/>
              <a:gd name="connsiteX1142" fmla="*/ 1102092 w 12191999"/>
              <a:gd name="connsiteY1142" fmla="*/ 1330082 h 2070165"/>
              <a:gd name="connsiteX1143" fmla="*/ 1102092 w 12191999"/>
              <a:gd name="connsiteY1143" fmla="*/ 1453708 h 2070165"/>
              <a:gd name="connsiteX1144" fmla="*/ 1187612 w 12191999"/>
              <a:gd name="connsiteY1144" fmla="*/ 1453708 h 2070165"/>
              <a:gd name="connsiteX1145" fmla="*/ 1187612 w 12191999"/>
              <a:gd name="connsiteY1145" fmla="*/ 1330082 h 2070165"/>
              <a:gd name="connsiteX1146" fmla="*/ 956897 w 12191999"/>
              <a:gd name="connsiteY1146" fmla="*/ 1330082 h 2070165"/>
              <a:gd name="connsiteX1147" fmla="*/ 956897 w 12191999"/>
              <a:gd name="connsiteY1147" fmla="*/ 1453708 h 2070165"/>
              <a:gd name="connsiteX1148" fmla="*/ 1042417 w 12191999"/>
              <a:gd name="connsiteY1148" fmla="*/ 1453708 h 2070165"/>
              <a:gd name="connsiteX1149" fmla="*/ 1042417 w 12191999"/>
              <a:gd name="connsiteY1149" fmla="*/ 1330082 h 2070165"/>
              <a:gd name="connsiteX1150" fmla="*/ 811701 w 12191999"/>
              <a:gd name="connsiteY1150" fmla="*/ 1330082 h 2070165"/>
              <a:gd name="connsiteX1151" fmla="*/ 811701 w 12191999"/>
              <a:gd name="connsiteY1151" fmla="*/ 1453708 h 2070165"/>
              <a:gd name="connsiteX1152" fmla="*/ 897221 w 12191999"/>
              <a:gd name="connsiteY1152" fmla="*/ 1453708 h 2070165"/>
              <a:gd name="connsiteX1153" fmla="*/ 897221 w 12191999"/>
              <a:gd name="connsiteY1153" fmla="*/ 1330082 h 2070165"/>
              <a:gd name="connsiteX1154" fmla="*/ 666508 w 12191999"/>
              <a:gd name="connsiteY1154" fmla="*/ 1330082 h 2070165"/>
              <a:gd name="connsiteX1155" fmla="*/ 666508 w 12191999"/>
              <a:gd name="connsiteY1155" fmla="*/ 1453708 h 2070165"/>
              <a:gd name="connsiteX1156" fmla="*/ 752027 w 12191999"/>
              <a:gd name="connsiteY1156" fmla="*/ 1453708 h 2070165"/>
              <a:gd name="connsiteX1157" fmla="*/ 752027 w 12191999"/>
              <a:gd name="connsiteY1157" fmla="*/ 1330082 h 2070165"/>
              <a:gd name="connsiteX1158" fmla="*/ 521314 w 12191999"/>
              <a:gd name="connsiteY1158" fmla="*/ 1330082 h 2070165"/>
              <a:gd name="connsiteX1159" fmla="*/ 521314 w 12191999"/>
              <a:gd name="connsiteY1159" fmla="*/ 1453708 h 2070165"/>
              <a:gd name="connsiteX1160" fmla="*/ 606833 w 12191999"/>
              <a:gd name="connsiteY1160" fmla="*/ 1453708 h 2070165"/>
              <a:gd name="connsiteX1161" fmla="*/ 606833 w 12191999"/>
              <a:gd name="connsiteY1161" fmla="*/ 1330082 h 2070165"/>
              <a:gd name="connsiteX1162" fmla="*/ 376120 w 12191999"/>
              <a:gd name="connsiteY1162" fmla="*/ 1330082 h 2070165"/>
              <a:gd name="connsiteX1163" fmla="*/ 376120 w 12191999"/>
              <a:gd name="connsiteY1163" fmla="*/ 1453708 h 2070165"/>
              <a:gd name="connsiteX1164" fmla="*/ 461639 w 12191999"/>
              <a:gd name="connsiteY1164" fmla="*/ 1453708 h 2070165"/>
              <a:gd name="connsiteX1165" fmla="*/ 461639 w 12191999"/>
              <a:gd name="connsiteY1165" fmla="*/ 1330082 h 2070165"/>
              <a:gd name="connsiteX1166" fmla="*/ 230926 w 12191999"/>
              <a:gd name="connsiteY1166" fmla="*/ 1330082 h 2070165"/>
              <a:gd name="connsiteX1167" fmla="*/ 230926 w 12191999"/>
              <a:gd name="connsiteY1167" fmla="*/ 1453708 h 2070165"/>
              <a:gd name="connsiteX1168" fmla="*/ 316446 w 12191999"/>
              <a:gd name="connsiteY1168" fmla="*/ 1453708 h 2070165"/>
              <a:gd name="connsiteX1169" fmla="*/ 316446 w 12191999"/>
              <a:gd name="connsiteY1169" fmla="*/ 1330082 h 2070165"/>
              <a:gd name="connsiteX1170" fmla="*/ 1775603 w 12191999"/>
              <a:gd name="connsiteY1170" fmla="*/ 1326791 h 2070165"/>
              <a:gd name="connsiteX1171" fmla="*/ 1913656 w 12191999"/>
              <a:gd name="connsiteY1171" fmla="*/ 1326791 h 2070165"/>
              <a:gd name="connsiteX1172" fmla="*/ 1913656 w 12191999"/>
              <a:gd name="connsiteY1172" fmla="*/ 1373871 h 2070165"/>
              <a:gd name="connsiteX1173" fmla="*/ 1986190 w 12191999"/>
              <a:gd name="connsiteY1173" fmla="*/ 1373871 h 2070165"/>
              <a:gd name="connsiteX1174" fmla="*/ 1986190 w 12191999"/>
              <a:gd name="connsiteY1174" fmla="*/ 1414302 h 2070165"/>
              <a:gd name="connsiteX1175" fmla="*/ 2083136 w 12191999"/>
              <a:gd name="connsiteY1175" fmla="*/ 1414302 h 2070165"/>
              <a:gd name="connsiteX1176" fmla="*/ 2083136 w 12191999"/>
              <a:gd name="connsiteY1176" fmla="*/ 1453663 h 2070165"/>
              <a:gd name="connsiteX1177" fmla="*/ 2117227 w 12191999"/>
              <a:gd name="connsiteY1177" fmla="*/ 1453663 h 2070165"/>
              <a:gd name="connsiteX1178" fmla="*/ 2117227 w 12191999"/>
              <a:gd name="connsiteY1178" fmla="*/ 1511496 h 2070165"/>
              <a:gd name="connsiteX1179" fmla="*/ 1564955 w 12191999"/>
              <a:gd name="connsiteY1179" fmla="*/ 1511496 h 2070165"/>
              <a:gd name="connsiteX1180" fmla="*/ 1564955 w 12191999"/>
              <a:gd name="connsiteY1180" fmla="*/ 1453663 h 2070165"/>
              <a:gd name="connsiteX1181" fmla="*/ 1622960 w 12191999"/>
              <a:gd name="connsiteY1181" fmla="*/ 1453663 h 2070165"/>
              <a:gd name="connsiteX1182" fmla="*/ 1622960 w 12191999"/>
              <a:gd name="connsiteY1182" fmla="*/ 1414302 h 2070165"/>
              <a:gd name="connsiteX1183" fmla="*/ 1710084 w 12191999"/>
              <a:gd name="connsiteY1183" fmla="*/ 1414302 h 2070165"/>
              <a:gd name="connsiteX1184" fmla="*/ 1710084 w 12191999"/>
              <a:gd name="connsiteY1184" fmla="*/ 1373871 h 2070165"/>
              <a:gd name="connsiteX1185" fmla="*/ 1775603 w 12191999"/>
              <a:gd name="connsiteY1185" fmla="*/ 1373871 h 2070165"/>
              <a:gd name="connsiteX1186" fmla="*/ 6351644 w 12191999"/>
              <a:gd name="connsiteY1186" fmla="*/ 1323797 h 2070165"/>
              <a:gd name="connsiteX1187" fmla="*/ 6351644 w 12191999"/>
              <a:gd name="connsiteY1187" fmla="*/ 1423450 h 2070165"/>
              <a:gd name="connsiteX1188" fmla="*/ 6410085 w 12191999"/>
              <a:gd name="connsiteY1188" fmla="*/ 1423450 h 2070165"/>
              <a:gd name="connsiteX1189" fmla="*/ 6410085 w 12191999"/>
              <a:gd name="connsiteY1189" fmla="*/ 1323797 h 2070165"/>
              <a:gd name="connsiteX1190" fmla="*/ 6268849 w 12191999"/>
              <a:gd name="connsiteY1190" fmla="*/ 1323797 h 2070165"/>
              <a:gd name="connsiteX1191" fmla="*/ 6268849 w 12191999"/>
              <a:gd name="connsiteY1191" fmla="*/ 1423450 h 2070165"/>
              <a:gd name="connsiteX1192" fmla="*/ 6327291 w 12191999"/>
              <a:gd name="connsiteY1192" fmla="*/ 1423450 h 2070165"/>
              <a:gd name="connsiteX1193" fmla="*/ 6327291 w 12191999"/>
              <a:gd name="connsiteY1193" fmla="*/ 1323797 h 2070165"/>
              <a:gd name="connsiteX1194" fmla="*/ 6186056 w 12191999"/>
              <a:gd name="connsiteY1194" fmla="*/ 1323797 h 2070165"/>
              <a:gd name="connsiteX1195" fmla="*/ 6186056 w 12191999"/>
              <a:gd name="connsiteY1195" fmla="*/ 1423450 h 2070165"/>
              <a:gd name="connsiteX1196" fmla="*/ 6244498 w 12191999"/>
              <a:gd name="connsiteY1196" fmla="*/ 1423450 h 2070165"/>
              <a:gd name="connsiteX1197" fmla="*/ 6244498 w 12191999"/>
              <a:gd name="connsiteY1197" fmla="*/ 1323797 h 2070165"/>
              <a:gd name="connsiteX1198" fmla="*/ 6103264 w 12191999"/>
              <a:gd name="connsiteY1198" fmla="*/ 1323797 h 2070165"/>
              <a:gd name="connsiteX1199" fmla="*/ 6103264 w 12191999"/>
              <a:gd name="connsiteY1199" fmla="*/ 1423450 h 2070165"/>
              <a:gd name="connsiteX1200" fmla="*/ 6161704 w 12191999"/>
              <a:gd name="connsiteY1200" fmla="*/ 1423450 h 2070165"/>
              <a:gd name="connsiteX1201" fmla="*/ 6161704 w 12191999"/>
              <a:gd name="connsiteY1201" fmla="*/ 1323797 h 2070165"/>
              <a:gd name="connsiteX1202" fmla="*/ 6020469 w 12191999"/>
              <a:gd name="connsiteY1202" fmla="*/ 1323797 h 2070165"/>
              <a:gd name="connsiteX1203" fmla="*/ 6020469 w 12191999"/>
              <a:gd name="connsiteY1203" fmla="*/ 1423450 h 2070165"/>
              <a:gd name="connsiteX1204" fmla="*/ 6078911 w 12191999"/>
              <a:gd name="connsiteY1204" fmla="*/ 1423450 h 2070165"/>
              <a:gd name="connsiteX1205" fmla="*/ 6078911 w 12191999"/>
              <a:gd name="connsiteY1205" fmla="*/ 1323797 h 2070165"/>
              <a:gd name="connsiteX1206" fmla="*/ 8483306 w 12191999"/>
              <a:gd name="connsiteY1206" fmla="*/ 1301622 h 2070165"/>
              <a:gd name="connsiteX1207" fmla="*/ 8472009 w 12191999"/>
              <a:gd name="connsiteY1207" fmla="*/ 1310016 h 2070165"/>
              <a:gd name="connsiteX1208" fmla="*/ 8472009 w 12191999"/>
              <a:gd name="connsiteY1208" fmla="*/ 1343590 h 2070165"/>
              <a:gd name="connsiteX1209" fmla="*/ 8483306 w 12191999"/>
              <a:gd name="connsiteY1209" fmla="*/ 1351983 h 2070165"/>
              <a:gd name="connsiteX1210" fmla="*/ 9012984 w 12191999"/>
              <a:gd name="connsiteY1210" fmla="*/ 1351983 h 2070165"/>
              <a:gd name="connsiteX1211" fmla="*/ 9024281 w 12191999"/>
              <a:gd name="connsiteY1211" fmla="*/ 1343590 h 2070165"/>
              <a:gd name="connsiteX1212" fmla="*/ 9024281 w 12191999"/>
              <a:gd name="connsiteY1212" fmla="*/ 1310016 h 2070165"/>
              <a:gd name="connsiteX1213" fmla="*/ 9012984 w 12191999"/>
              <a:gd name="connsiteY1213" fmla="*/ 1301622 h 2070165"/>
              <a:gd name="connsiteX1214" fmla="*/ 6837698 w 12191999"/>
              <a:gd name="connsiteY1214" fmla="*/ 1301622 h 2070165"/>
              <a:gd name="connsiteX1215" fmla="*/ 6826401 w 12191999"/>
              <a:gd name="connsiteY1215" fmla="*/ 1310016 h 2070165"/>
              <a:gd name="connsiteX1216" fmla="*/ 6826401 w 12191999"/>
              <a:gd name="connsiteY1216" fmla="*/ 1343590 h 2070165"/>
              <a:gd name="connsiteX1217" fmla="*/ 6837698 w 12191999"/>
              <a:gd name="connsiteY1217" fmla="*/ 1351983 h 2070165"/>
              <a:gd name="connsiteX1218" fmla="*/ 7367375 w 12191999"/>
              <a:gd name="connsiteY1218" fmla="*/ 1351983 h 2070165"/>
              <a:gd name="connsiteX1219" fmla="*/ 7378673 w 12191999"/>
              <a:gd name="connsiteY1219" fmla="*/ 1343590 h 2070165"/>
              <a:gd name="connsiteX1220" fmla="*/ 7378673 w 12191999"/>
              <a:gd name="connsiteY1220" fmla="*/ 1310016 h 2070165"/>
              <a:gd name="connsiteX1221" fmla="*/ 7367375 w 12191999"/>
              <a:gd name="connsiteY1221" fmla="*/ 1301622 h 2070165"/>
              <a:gd name="connsiteX1222" fmla="*/ 3824872 w 12191999"/>
              <a:gd name="connsiteY1222" fmla="*/ 1301622 h 2070165"/>
              <a:gd name="connsiteX1223" fmla="*/ 3813574 w 12191999"/>
              <a:gd name="connsiteY1223" fmla="*/ 1310016 h 2070165"/>
              <a:gd name="connsiteX1224" fmla="*/ 3813574 w 12191999"/>
              <a:gd name="connsiteY1224" fmla="*/ 1343590 h 2070165"/>
              <a:gd name="connsiteX1225" fmla="*/ 3824872 w 12191999"/>
              <a:gd name="connsiteY1225" fmla="*/ 1351983 h 2070165"/>
              <a:gd name="connsiteX1226" fmla="*/ 4354548 w 12191999"/>
              <a:gd name="connsiteY1226" fmla="*/ 1351983 h 2070165"/>
              <a:gd name="connsiteX1227" fmla="*/ 4365844 w 12191999"/>
              <a:gd name="connsiteY1227" fmla="*/ 1343590 h 2070165"/>
              <a:gd name="connsiteX1228" fmla="*/ 4365844 w 12191999"/>
              <a:gd name="connsiteY1228" fmla="*/ 1310016 h 2070165"/>
              <a:gd name="connsiteX1229" fmla="*/ 4354548 w 12191999"/>
              <a:gd name="connsiteY1229" fmla="*/ 1301622 h 2070165"/>
              <a:gd name="connsiteX1230" fmla="*/ 9284775 w 12191999"/>
              <a:gd name="connsiteY1230" fmla="*/ 1261668 h 2070165"/>
              <a:gd name="connsiteX1231" fmla="*/ 9284775 w 12191999"/>
              <a:gd name="connsiteY1231" fmla="*/ 1322444 h 2070165"/>
              <a:gd name="connsiteX1232" fmla="*/ 9688442 w 12191999"/>
              <a:gd name="connsiteY1232" fmla="*/ 1322444 h 2070165"/>
              <a:gd name="connsiteX1233" fmla="*/ 9688442 w 12191999"/>
              <a:gd name="connsiteY1233" fmla="*/ 1261668 h 2070165"/>
              <a:gd name="connsiteX1234" fmla="*/ 9100450 w 12191999"/>
              <a:gd name="connsiteY1234" fmla="*/ 1261668 h 2070165"/>
              <a:gd name="connsiteX1235" fmla="*/ 9100450 w 12191999"/>
              <a:gd name="connsiteY1235" fmla="*/ 1322444 h 2070165"/>
              <a:gd name="connsiteX1236" fmla="*/ 9240798 w 12191999"/>
              <a:gd name="connsiteY1236" fmla="*/ 1322444 h 2070165"/>
              <a:gd name="connsiteX1237" fmla="*/ 9240798 w 12191999"/>
              <a:gd name="connsiteY1237" fmla="*/ 1261668 h 2070165"/>
              <a:gd name="connsiteX1238" fmla="*/ 2453541 w 12191999"/>
              <a:gd name="connsiteY1238" fmla="*/ 1261668 h 2070165"/>
              <a:gd name="connsiteX1239" fmla="*/ 2453541 w 12191999"/>
              <a:gd name="connsiteY1239" fmla="*/ 1322444 h 2070165"/>
              <a:gd name="connsiteX1240" fmla="*/ 3024257 w 12191999"/>
              <a:gd name="connsiteY1240" fmla="*/ 1322444 h 2070165"/>
              <a:gd name="connsiteX1241" fmla="*/ 3024257 w 12191999"/>
              <a:gd name="connsiteY1241" fmla="*/ 1261668 h 2070165"/>
              <a:gd name="connsiteX1242" fmla="*/ 2192935 w 12191999"/>
              <a:gd name="connsiteY1242" fmla="*/ 1261668 h 2070165"/>
              <a:gd name="connsiteX1243" fmla="*/ 2192935 w 12191999"/>
              <a:gd name="connsiteY1243" fmla="*/ 1322444 h 2070165"/>
              <a:gd name="connsiteX1244" fmla="*/ 2391362 w 12191999"/>
              <a:gd name="connsiteY1244" fmla="*/ 1322444 h 2070165"/>
              <a:gd name="connsiteX1245" fmla="*/ 2391362 w 12191999"/>
              <a:gd name="connsiteY1245" fmla="*/ 1261668 h 2070165"/>
              <a:gd name="connsiteX1246" fmla="*/ 7456345 w 12191999"/>
              <a:gd name="connsiteY1246" fmla="*/ 1237078 h 2070165"/>
              <a:gd name="connsiteX1247" fmla="*/ 7442092 w 12191999"/>
              <a:gd name="connsiteY1247" fmla="*/ 1247668 h 2070165"/>
              <a:gd name="connsiteX1248" fmla="*/ 7442092 w 12191999"/>
              <a:gd name="connsiteY1248" fmla="*/ 1290025 h 2070165"/>
              <a:gd name="connsiteX1249" fmla="*/ 7456345 w 12191999"/>
              <a:gd name="connsiteY1249" fmla="*/ 1300615 h 2070165"/>
              <a:gd name="connsiteX1250" fmla="*/ 7824762 w 12191999"/>
              <a:gd name="connsiteY1250" fmla="*/ 1300615 h 2070165"/>
              <a:gd name="connsiteX1251" fmla="*/ 7839015 w 12191999"/>
              <a:gd name="connsiteY1251" fmla="*/ 1290025 h 2070165"/>
              <a:gd name="connsiteX1252" fmla="*/ 7839015 w 12191999"/>
              <a:gd name="connsiteY1252" fmla="*/ 1247668 h 2070165"/>
              <a:gd name="connsiteX1253" fmla="*/ 7824762 w 12191999"/>
              <a:gd name="connsiteY1253" fmla="*/ 1237078 h 2070165"/>
              <a:gd name="connsiteX1254" fmla="*/ 8483306 w 12191999"/>
              <a:gd name="connsiteY1254" fmla="*/ 1200127 h 2070165"/>
              <a:gd name="connsiteX1255" fmla="*/ 8472009 w 12191999"/>
              <a:gd name="connsiteY1255" fmla="*/ 1208520 h 2070165"/>
              <a:gd name="connsiteX1256" fmla="*/ 8472009 w 12191999"/>
              <a:gd name="connsiteY1256" fmla="*/ 1242094 h 2070165"/>
              <a:gd name="connsiteX1257" fmla="*/ 8483306 w 12191999"/>
              <a:gd name="connsiteY1257" fmla="*/ 1250488 h 2070165"/>
              <a:gd name="connsiteX1258" fmla="*/ 9012984 w 12191999"/>
              <a:gd name="connsiteY1258" fmla="*/ 1250488 h 2070165"/>
              <a:gd name="connsiteX1259" fmla="*/ 9024281 w 12191999"/>
              <a:gd name="connsiteY1259" fmla="*/ 1242094 h 2070165"/>
              <a:gd name="connsiteX1260" fmla="*/ 9024281 w 12191999"/>
              <a:gd name="connsiteY1260" fmla="*/ 1208520 h 2070165"/>
              <a:gd name="connsiteX1261" fmla="*/ 9012984 w 12191999"/>
              <a:gd name="connsiteY1261" fmla="*/ 1200127 h 2070165"/>
              <a:gd name="connsiteX1262" fmla="*/ 6837698 w 12191999"/>
              <a:gd name="connsiteY1262" fmla="*/ 1200127 h 2070165"/>
              <a:gd name="connsiteX1263" fmla="*/ 6826401 w 12191999"/>
              <a:gd name="connsiteY1263" fmla="*/ 1208520 h 2070165"/>
              <a:gd name="connsiteX1264" fmla="*/ 6826401 w 12191999"/>
              <a:gd name="connsiteY1264" fmla="*/ 1242094 h 2070165"/>
              <a:gd name="connsiteX1265" fmla="*/ 6837698 w 12191999"/>
              <a:gd name="connsiteY1265" fmla="*/ 1250488 h 2070165"/>
              <a:gd name="connsiteX1266" fmla="*/ 7367375 w 12191999"/>
              <a:gd name="connsiteY1266" fmla="*/ 1250488 h 2070165"/>
              <a:gd name="connsiteX1267" fmla="*/ 7378673 w 12191999"/>
              <a:gd name="connsiteY1267" fmla="*/ 1242094 h 2070165"/>
              <a:gd name="connsiteX1268" fmla="*/ 7378673 w 12191999"/>
              <a:gd name="connsiteY1268" fmla="*/ 1208520 h 2070165"/>
              <a:gd name="connsiteX1269" fmla="*/ 7367375 w 12191999"/>
              <a:gd name="connsiteY1269" fmla="*/ 1200127 h 2070165"/>
              <a:gd name="connsiteX1270" fmla="*/ 3824872 w 12191999"/>
              <a:gd name="connsiteY1270" fmla="*/ 1200127 h 2070165"/>
              <a:gd name="connsiteX1271" fmla="*/ 3813574 w 12191999"/>
              <a:gd name="connsiteY1271" fmla="*/ 1208520 h 2070165"/>
              <a:gd name="connsiteX1272" fmla="*/ 3813574 w 12191999"/>
              <a:gd name="connsiteY1272" fmla="*/ 1242094 h 2070165"/>
              <a:gd name="connsiteX1273" fmla="*/ 3824872 w 12191999"/>
              <a:gd name="connsiteY1273" fmla="*/ 1250488 h 2070165"/>
              <a:gd name="connsiteX1274" fmla="*/ 4354548 w 12191999"/>
              <a:gd name="connsiteY1274" fmla="*/ 1250488 h 2070165"/>
              <a:gd name="connsiteX1275" fmla="*/ 4365844 w 12191999"/>
              <a:gd name="connsiteY1275" fmla="*/ 1242094 h 2070165"/>
              <a:gd name="connsiteX1276" fmla="*/ 4365844 w 12191999"/>
              <a:gd name="connsiteY1276" fmla="*/ 1208520 h 2070165"/>
              <a:gd name="connsiteX1277" fmla="*/ 4354548 w 12191999"/>
              <a:gd name="connsiteY1277" fmla="*/ 1200127 h 2070165"/>
              <a:gd name="connsiteX1278" fmla="*/ 6351644 w 12191999"/>
              <a:gd name="connsiteY1278" fmla="*/ 1191775 h 2070165"/>
              <a:gd name="connsiteX1279" fmla="*/ 6351644 w 12191999"/>
              <a:gd name="connsiteY1279" fmla="*/ 1291428 h 2070165"/>
              <a:gd name="connsiteX1280" fmla="*/ 6410085 w 12191999"/>
              <a:gd name="connsiteY1280" fmla="*/ 1291428 h 2070165"/>
              <a:gd name="connsiteX1281" fmla="*/ 6410085 w 12191999"/>
              <a:gd name="connsiteY1281" fmla="*/ 1191775 h 2070165"/>
              <a:gd name="connsiteX1282" fmla="*/ 6268849 w 12191999"/>
              <a:gd name="connsiteY1282" fmla="*/ 1191775 h 2070165"/>
              <a:gd name="connsiteX1283" fmla="*/ 6268849 w 12191999"/>
              <a:gd name="connsiteY1283" fmla="*/ 1291428 h 2070165"/>
              <a:gd name="connsiteX1284" fmla="*/ 6327291 w 12191999"/>
              <a:gd name="connsiteY1284" fmla="*/ 1291428 h 2070165"/>
              <a:gd name="connsiteX1285" fmla="*/ 6327291 w 12191999"/>
              <a:gd name="connsiteY1285" fmla="*/ 1191775 h 2070165"/>
              <a:gd name="connsiteX1286" fmla="*/ 6186056 w 12191999"/>
              <a:gd name="connsiteY1286" fmla="*/ 1191775 h 2070165"/>
              <a:gd name="connsiteX1287" fmla="*/ 6186056 w 12191999"/>
              <a:gd name="connsiteY1287" fmla="*/ 1291428 h 2070165"/>
              <a:gd name="connsiteX1288" fmla="*/ 6244498 w 12191999"/>
              <a:gd name="connsiteY1288" fmla="*/ 1291428 h 2070165"/>
              <a:gd name="connsiteX1289" fmla="*/ 6244498 w 12191999"/>
              <a:gd name="connsiteY1289" fmla="*/ 1191775 h 2070165"/>
              <a:gd name="connsiteX1290" fmla="*/ 6103264 w 12191999"/>
              <a:gd name="connsiteY1290" fmla="*/ 1191775 h 2070165"/>
              <a:gd name="connsiteX1291" fmla="*/ 6103264 w 12191999"/>
              <a:gd name="connsiteY1291" fmla="*/ 1291428 h 2070165"/>
              <a:gd name="connsiteX1292" fmla="*/ 6161704 w 12191999"/>
              <a:gd name="connsiteY1292" fmla="*/ 1291428 h 2070165"/>
              <a:gd name="connsiteX1293" fmla="*/ 6161704 w 12191999"/>
              <a:gd name="connsiteY1293" fmla="*/ 1191775 h 2070165"/>
              <a:gd name="connsiteX1294" fmla="*/ 6020469 w 12191999"/>
              <a:gd name="connsiteY1294" fmla="*/ 1191775 h 2070165"/>
              <a:gd name="connsiteX1295" fmla="*/ 6020469 w 12191999"/>
              <a:gd name="connsiteY1295" fmla="*/ 1291428 h 2070165"/>
              <a:gd name="connsiteX1296" fmla="*/ 6078911 w 12191999"/>
              <a:gd name="connsiteY1296" fmla="*/ 1291428 h 2070165"/>
              <a:gd name="connsiteX1297" fmla="*/ 6078911 w 12191999"/>
              <a:gd name="connsiteY1297" fmla="*/ 1191775 h 2070165"/>
              <a:gd name="connsiteX1298" fmla="*/ 9284775 w 12191999"/>
              <a:gd name="connsiteY1298" fmla="*/ 1151652 h 2070165"/>
              <a:gd name="connsiteX1299" fmla="*/ 9284775 w 12191999"/>
              <a:gd name="connsiteY1299" fmla="*/ 1212428 h 2070165"/>
              <a:gd name="connsiteX1300" fmla="*/ 9688442 w 12191999"/>
              <a:gd name="connsiteY1300" fmla="*/ 1212428 h 2070165"/>
              <a:gd name="connsiteX1301" fmla="*/ 9688442 w 12191999"/>
              <a:gd name="connsiteY1301" fmla="*/ 1151652 h 2070165"/>
              <a:gd name="connsiteX1302" fmla="*/ 9100450 w 12191999"/>
              <a:gd name="connsiteY1302" fmla="*/ 1151652 h 2070165"/>
              <a:gd name="connsiteX1303" fmla="*/ 9100450 w 12191999"/>
              <a:gd name="connsiteY1303" fmla="*/ 1212428 h 2070165"/>
              <a:gd name="connsiteX1304" fmla="*/ 9240798 w 12191999"/>
              <a:gd name="connsiteY1304" fmla="*/ 1212428 h 2070165"/>
              <a:gd name="connsiteX1305" fmla="*/ 9240798 w 12191999"/>
              <a:gd name="connsiteY1305" fmla="*/ 1151652 h 2070165"/>
              <a:gd name="connsiteX1306" fmla="*/ 2453541 w 12191999"/>
              <a:gd name="connsiteY1306" fmla="*/ 1151652 h 2070165"/>
              <a:gd name="connsiteX1307" fmla="*/ 2453541 w 12191999"/>
              <a:gd name="connsiteY1307" fmla="*/ 1212428 h 2070165"/>
              <a:gd name="connsiteX1308" fmla="*/ 3024257 w 12191999"/>
              <a:gd name="connsiteY1308" fmla="*/ 1212428 h 2070165"/>
              <a:gd name="connsiteX1309" fmla="*/ 3024257 w 12191999"/>
              <a:gd name="connsiteY1309" fmla="*/ 1151652 h 2070165"/>
              <a:gd name="connsiteX1310" fmla="*/ 2192935 w 12191999"/>
              <a:gd name="connsiteY1310" fmla="*/ 1151652 h 2070165"/>
              <a:gd name="connsiteX1311" fmla="*/ 2192935 w 12191999"/>
              <a:gd name="connsiteY1311" fmla="*/ 1212428 h 2070165"/>
              <a:gd name="connsiteX1312" fmla="*/ 2391362 w 12191999"/>
              <a:gd name="connsiteY1312" fmla="*/ 1212428 h 2070165"/>
              <a:gd name="connsiteX1313" fmla="*/ 2391362 w 12191999"/>
              <a:gd name="connsiteY1313" fmla="*/ 1151652 h 2070165"/>
              <a:gd name="connsiteX1314" fmla="*/ 10860302 w 12191999"/>
              <a:gd name="connsiteY1314" fmla="*/ 1143099 h 2070165"/>
              <a:gd name="connsiteX1315" fmla="*/ 10860302 w 12191999"/>
              <a:gd name="connsiteY1315" fmla="*/ 1266725 h 2070165"/>
              <a:gd name="connsiteX1316" fmla="*/ 10945822 w 12191999"/>
              <a:gd name="connsiteY1316" fmla="*/ 1266725 h 2070165"/>
              <a:gd name="connsiteX1317" fmla="*/ 10945822 w 12191999"/>
              <a:gd name="connsiteY1317" fmla="*/ 1143099 h 2070165"/>
              <a:gd name="connsiteX1318" fmla="*/ 10715105 w 12191999"/>
              <a:gd name="connsiteY1318" fmla="*/ 1143099 h 2070165"/>
              <a:gd name="connsiteX1319" fmla="*/ 10715105 w 12191999"/>
              <a:gd name="connsiteY1319" fmla="*/ 1266725 h 2070165"/>
              <a:gd name="connsiteX1320" fmla="*/ 10800625 w 12191999"/>
              <a:gd name="connsiteY1320" fmla="*/ 1266725 h 2070165"/>
              <a:gd name="connsiteX1321" fmla="*/ 10800625 w 12191999"/>
              <a:gd name="connsiteY1321" fmla="*/ 1143099 h 2070165"/>
              <a:gd name="connsiteX1322" fmla="*/ 10569911 w 12191999"/>
              <a:gd name="connsiteY1322" fmla="*/ 1143099 h 2070165"/>
              <a:gd name="connsiteX1323" fmla="*/ 10569911 w 12191999"/>
              <a:gd name="connsiteY1323" fmla="*/ 1266725 h 2070165"/>
              <a:gd name="connsiteX1324" fmla="*/ 10655431 w 12191999"/>
              <a:gd name="connsiteY1324" fmla="*/ 1266725 h 2070165"/>
              <a:gd name="connsiteX1325" fmla="*/ 10655431 w 12191999"/>
              <a:gd name="connsiteY1325" fmla="*/ 1143099 h 2070165"/>
              <a:gd name="connsiteX1326" fmla="*/ 10424717 w 12191999"/>
              <a:gd name="connsiteY1326" fmla="*/ 1143099 h 2070165"/>
              <a:gd name="connsiteX1327" fmla="*/ 10424717 w 12191999"/>
              <a:gd name="connsiteY1327" fmla="*/ 1266725 h 2070165"/>
              <a:gd name="connsiteX1328" fmla="*/ 10510237 w 12191999"/>
              <a:gd name="connsiteY1328" fmla="*/ 1266725 h 2070165"/>
              <a:gd name="connsiteX1329" fmla="*/ 10510237 w 12191999"/>
              <a:gd name="connsiteY1329" fmla="*/ 1143099 h 2070165"/>
              <a:gd name="connsiteX1330" fmla="*/ 10279523 w 12191999"/>
              <a:gd name="connsiteY1330" fmla="*/ 1143099 h 2070165"/>
              <a:gd name="connsiteX1331" fmla="*/ 10279523 w 12191999"/>
              <a:gd name="connsiteY1331" fmla="*/ 1266725 h 2070165"/>
              <a:gd name="connsiteX1332" fmla="*/ 10365043 w 12191999"/>
              <a:gd name="connsiteY1332" fmla="*/ 1266725 h 2070165"/>
              <a:gd name="connsiteX1333" fmla="*/ 10365043 w 12191999"/>
              <a:gd name="connsiteY1333" fmla="*/ 1143099 h 2070165"/>
              <a:gd name="connsiteX1334" fmla="*/ 10134328 w 12191999"/>
              <a:gd name="connsiteY1334" fmla="*/ 1143099 h 2070165"/>
              <a:gd name="connsiteX1335" fmla="*/ 10134328 w 12191999"/>
              <a:gd name="connsiteY1335" fmla="*/ 1266725 h 2070165"/>
              <a:gd name="connsiteX1336" fmla="*/ 10219847 w 12191999"/>
              <a:gd name="connsiteY1336" fmla="*/ 1266725 h 2070165"/>
              <a:gd name="connsiteX1337" fmla="*/ 10219847 w 12191999"/>
              <a:gd name="connsiteY1337" fmla="*/ 1143099 h 2070165"/>
              <a:gd name="connsiteX1338" fmla="*/ 9989134 w 12191999"/>
              <a:gd name="connsiteY1338" fmla="*/ 1143099 h 2070165"/>
              <a:gd name="connsiteX1339" fmla="*/ 9989134 w 12191999"/>
              <a:gd name="connsiteY1339" fmla="*/ 1266725 h 2070165"/>
              <a:gd name="connsiteX1340" fmla="*/ 10074653 w 12191999"/>
              <a:gd name="connsiteY1340" fmla="*/ 1266725 h 2070165"/>
              <a:gd name="connsiteX1341" fmla="*/ 10074653 w 12191999"/>
              <a:gd name="connsiteY1341" fmla="*/ 1143099 h 2070165"/>
              <a:gd name="connsiteX1342" fmla="*/ 1102092 w 12191999"/>
              <a:gd name="connsiteY1342" fmla="*/ 1143099 h 2070165"/>
              <a:gd name="connsiteX1343" fmla="*/ 1102092 w 12191999"/>
              <a:gd name="connsiteY1343" fmla="*/ 1266725 h 2070165"/>
              <a:gd name="connsiteX1344" fmla="*/ 1187612 w 12191999"/>
              <a:gd name="connsiteY1344" fmla="*/ 1266725 h 2070165"/>
              <a:gd name="connsiteX1345" fmla="*/ 1187612 w 12191999"/>
              <a:gd name="connsiteY1345" fmla="*/ 1143099 h 2070165"/>
              <a:gd name="connsiteX1346" fmla="*/ 956896 w 12191999"/>
              <a:gd name="connsiteY1346" fmla="*/ 1143099 h 2070165"/>
              <a:gd name="connsiteX1347" fmla="*/ 956896 w 12191999"/>
              <a:gd name="connsiteY1347" fmla="*/ 1266725 h 2070165"/>
              <a:gd name="connsiteX1348" fmla="*/ 1042416 w 12191999"/>
              <a:gd name="connsiteY1348" fmla="*/ 1266725 h 2070165"/>
              <a:gd name="connsiteX1349" fmla="*/ 1042416 w 12191999"/>
              <a:gd name="connsiteY1349" fmla="*/ 1143099 h 2070165"/>
              <a:gd name="connsiteX1350" fmla="*/ 811701 w 12191999"/>
              <a:gd name="connsiteY1350" fmla="*/ 1143099 h 2070165"/>
              <a:gd name="connsiteX1351" fmla="*/ 811701 w 12191999"/>
              <a:gd name="connsiteY1351" fmla="*/ 1266725 h 2070165"/>
              <a:gd name="connsiteX1352" fmla="*/ 897221 w 12191999"/>
              <a:gd name="connsiteY1352" fmla="*/ 1266725 h 2070165"/>
              <a:gd name="connsiteX1353" fmla="*/ 897221 w 12191999"/>
              <a:gd name="connsiteY1353" fmla="*/ 1143099 h 2070165"/>
              <a:gd name="connsiteX1354" fmla="*/ 666508 w 12191999"/>
              <a:gd name="connsiteY1354" fmla="*/ 1143099 h 2070165"/>
              <a:gd name="connsiteX1355" fmla="*/ 666508 w 12191999"/>
              <a:gd name="connsiteY1355" fmla="*/ 1266725 h 2070165"/>
              <a:gd name="connsiteX1356" fmla="*/ 752027 w 12191999"/>
              <a:gd name="connsiteY1356" fmla="*/ 1266725 h 2070165"/>
              <a:gd name="connsiteX1357" fmla="*/ 752027 w 12191999"/>
              <a:gd name="connsiteY1357" fmla="*/ 1143099 h 2070165"/>
              <a:gd name="connsiteX1358" fmla="*/ 521314 w 12191999"/>
              <a:gd name="connsiteY1358" fmla="*/ 1143099 h 2070165"/>
              <a:gd name="connsiteX1359" fmla="*/ 521314 w 12191999"/>
              <a:gd name="connsiteY1359" fmla="*/ 1266725 h 2070165"/>
              <a:gd name="connsiteX1360" fmla="*/ 606834 w 12191999"/>
              <a:gd name="connsiteY1360" fmla="*/ 1266725 h 2070165"/>
              <a:gd name="connsiteX1361" fmla="*/ 606834 w 12191999"/>
              <a:gd name="connsiteY1361" fmla="*/ 1143099 h 2070165"/>
              <a:gd name="connsiteX1362" fmla="*/ 376120 w 12191999"/>
              <a:gd name="connsiteY1362" fmla="*/ 1143099 h 2070165"/>
              <a:gd name="connsiteX1363" fmla="*/ 376120 w 12191999"/>
              <a:gd name="connsiteY1363" fmla="*/ 1266725 h 2070165"/>
              <a:gd name="connsiteX1364" fmla="*/ 461639 w 12191999"/>
              <a:gd name="connsiteY1364" fmla="*/ 1266725 h 2070165"/>
              <a:gd name="connsiteX1365" fmla="*/ 461639 w 12191999"/>
              <a:gd name="connsiteY1365" fmla="*/ 1143099 h 2070165"/>
              <a:gd name="connsiteX1366" fmla="*/ 230926 w 12191999"/>
              <a:gd name="connsiteY1366" fmla="*/ 1143099 h 2070165"/>
              <a:gd name="connsiteX1367" fmla="*/ 230926 w 12191999"/>
              <a:gd name="connsiteY1367" fmla="*/ 1266725 h 2070165"/>
              <a:gd name="connsiteX1368" fmla="*/ 316446 w 12191999"/>
              <a:gd name="connsiteY1368" fmla="*/ 1266725 h 2070165"/>
              <a:gd name="connsiteX1369" fmla="*/ 316446 w 12191999"/>
              <a:gd name="connsiteY1369" fmla="*/ 1143099 h 2070165"/>
              <a:gd name="connsiteX1370" fmla="*/ 5989784 w 12191999"/>
              <a:gd name="connsiteY1370" fmla="*/ 1109228 h 2070165"/>
              <a:gd name="connsiteX1371" fmla="*/ 6410083 w 12191999"/>
              <a:gd name="connsiteY1371" fmla="*/ 1109228 h 2070165"/>
              <a:gd name="connsiteX1372" fmla="*/ 6441088 w 12191999"/>
              <a:gd name="connsiteY1372" fmla="*/ 1109228 h 2070165"/>
              <a:gd name="connsiteX1373" fmla="*/ 6453982 w 12191999"/>
              <a:gd name="connsiteY1373" fmla="*/ 1913618 h 2070165"/>
              <a:gd name="connsiteX1374" fmla="*/ 6453982 w 12191999"/>
              <a:gd name="connsiteY1374" fmla="*/ 1694308 h 2070165"/>
              <a:gd name="connsiteX1375" fmla="*/ 6457622 w 12191999"/>
              <a:gd name="connsiteY1375" fmla="*/ 1694308 h 2070165"/>
              <a:gd name="connsiteX1376" fmla="*/ 6457622 w 12191999"/>
              <a:gd name="connsiteY1376" fmla="*/ 1427829 h 2070165"/>
              <a:gd name="connsiteX1377" fmla="*/ 6612147 w 12191999"/>
              <a:gd name="connsiteY1377" fmla="*/ 1427829 h 2070165"/>
              <a:gd name="connsiteX1378" fmla="*/ 6612147 w 12191999"/>
              <a:gd name="connsiteY1378" fmla="*/ 1694308 h 2070165"/>
              <a:gd name="connsiteX1379" fmla="*/ 6770312 w 12191999"/>
              <a:gd name="connsiteY1379" fmla="*/ 1694308 h 2070165"/>
              <a:gd name="connsiteX1380" fmla="*/ 6770312 w 12191999"/>
              <a:gd name="connsiteY1380" fmla="*/ 2070165 h 2070165"/>
              <a:gd name="connsiteX1381" fmla="*/ 6410085 w 12191999"/>
              <a:gd name="connsiteY1381" fmla="*/ 2070165 h 2070165"/>
              <a:gd name="connsiteX1382" fmla="*/ 6410085 w 12191999"/>
              <a:gd name="connsiteY1382" fmla="*/ 1971324 h 2070165"/>
              <a:gd name="connsiteX1383" fmla="*/ 6351644 w 12191999"/>
              <a:gd name="connsiteY1383" fmla="*/ 1971324 h 2070165"/>
              <a:gd name="connsiteX1384" fmla="*/ 6351644 w 12191999"/>
              <a:gd name="connsiteY1384" fmla="*/ 2070165 h 2070165"/>
              <a:gd name="connsiteX1385" fmla="*/ 6327291 w 12191999"/>
              <a:gd name="connsiteY1385" fmla="*/ 2070165 h 2070165"/>
              <a:gd name="connsiteX1386" fmla="*/ 6327291 w 12191999"/>
              <a:gd name="connsiteY1386" fmla="*/ 1971324 h 2070165"/>
              <a:gd name="connsiteX1387" fmla="*/ 6268849 w 12191999"/>
              <a:gd name="connsiteY1387" fmla="*/ 1971324 h 2070165"/>
              <a:gd name="connsiteX1388" fmla="*/ 6268849 w 12191999"/>
              <a:gd name="connsiteY1388" fmla="*/ 2070165 h 2070165"/>
              <a:gd name="connsiteX1389" fmla="*/ 6244498 w 12191999"/>
              <a:gd name="connsiteY1389" fmla="*/ 2070165 h 2070165"/>
              <a:gd name="connsiteX1390" fmla="*/ 6244498 w 12191999"/>
              <a:gd name="connsiteY1390" fmla="*/ 1971324 h 2070165"/>
              <a:gd name="connsiteX1391" fmla="*/ 6186056 w 12191999"/>
              <a:gd name="connsiteY1391" fmla="*/ 1971324 h 2070165"/>
              <a:gd name="connsiteX1392" fmla="*/ 6186056 w 12191999"/>
              <a:gd name="connsiteY1392" fmla="*/ 2070165 h 2070165"/>
              <a:gd name="connsiteX1393" fmla="*/ 6161704 w 12191999"/>
              <a:gd name="connsiteY1393" fmla="*/ 2070165 h 2070165"/>
              <a:gd name="connsiteX1394" fmla="*/ 6161704 w 12191999"/>
              <a:gd name="connsiteY1394" fmla="*/ 1971324 h 2070165"/>
              <a:gd name="connsiteX1395" fmla="*/ 6103264 w 12191999"/>
              <a:gd name="connsiteY1395" fmla="*/ 1971324 h 2070165"/>
              <a:gd name="connsiteX1396" fmla="*/ 6103264 w 12191999"/>
              <a:gd name="connsiteY1396" fmla="*/ 2070165 h 2070165"/>
              <a:gd name="connsiteX1397" fmla="*/ 6078911 w 12191999"/>
              <a:gd name="connsiteY1397" fmla="*/ 2070165 h 2070165"/>
              <a:gd name="connsiteX1398" fmla="*/ 6078911 w 12191999"/>
              <a:gd name="connsiteY1398" fmla="*/ 1971324 h 2070165"/>
              <a:gd name="connsiteX1399" fmla="*/ 6020469 w 12191999"/>
              <a:gd name="connsiteY1399" fmla="*/ 1971324 h 2070165"/>
              <a:gd name="connsiteX1400" fmla="*/ 6020469 w 12191999"/>
              <a:gd name="connsiteY1400" fmla="*/ 2070165 h 2070165"/>
              <a:gd name="connsiteX1401" fmla="*/ 5991992 w 12191999"/>
              <a:gd name="connsiteY1401" fmla="*/ 2070165 h 2070165"/>
              <a:gd name="connsiteX1402" fmla="*/ 7456345 w 12191999"/>
              <a:gd name="connsiteY1402" fmla="*/ 1109028 h 2070165"/>
              <a:gd name="connsiteX1403" fmla="*/ 7442092 w 12191999"/>
              <a:gd name="connsiteY1403" fmla="*/ 1119618 h 2070165"/>
              <a:gd name="connsiteX1404" fmla="*/ 7442092 w 12191999"/>
              <a:gd name="connsiteY1404" fmla="*/ 1161976 h 2070165"/>
              <a:gd name="connsiteX1405" fmla="*/ 7456345 w 12191999"/>
              <a:gd name="connsiteY1405" fmla="*/ 1172566 h 2070165"/>
              <a:gd name="connsiteX1406" fmla="*/ 7824762 w 12191999"/>
              <a:gd name="connsiteY1406" fmla="*/ 1172566 h 2070165"/>
              <a:gd name="connsiteX1407" fmla="*/ 7839015 w 12191999"/>
              <a:gd name="connsiteY1407" fmla="*/ 1161976 h 2070165"/>
              <a:gd name="connsiteX1408" fmla="*/ 7839015 w 12191999"/>
              <a:gd name="connsiteY1408" fmla="*/ 1119618 h 2070165"/>
              <a:gd name="connsiteX1409" fmla="*/ 7824762 w 12191999"/>
              <a:gd name="connsiteY1409" fmla="*/ 1109028 h 2070165"/>
              <a:gd name="connsiteX1410" fmla="*/ 8483306 w 12191999"/>
              <a:gd name="connsiteY1410" fmla="*/ 1098631 h 2070165"/>
              <a:gd name="connsiteX1411" fmla="*/ 8472009 w 12191999"/>
              <a:gd name="connsiteY1411" fmla="*/ 1107025 h 2070165"/>
              <a:gd name="connsiteX1412" fmla="*/ 8472009 w 12191999"/>
              <a:gd name="connsiteY1412" fmla="*/ 1140599 h 2070165"/>
              <a:gd name="connsiteX1413" fmla="*/ 8483306 w 12191999"/>
              <a:gd name="connsiteY1413" fmla="*/ 1148993 h 2070165"/>
              <a:gd name="connsiteX1414" fmla="*/ 9012984 w 12191999"/>
              <a:gd name="connsiteY1414" fmla="*/ 1148993 h 2070165"/>
              <a:gd name="connsiteX1415" fmla="*/ 9024281 w 12191999"/>
              <a:gd name="connsiteY1415" fmla="*/ 1140599 h 2070165"/>
              <a:gd name="connsiteX1416" fmla="*/ 9024281 w 12191999"/>
              <a:gd name="connsiteY1416" fmla="*/ 1107025 h 2070165"/>
              <a:gd name="connsiteX1417" fmla="*/ 9012984 w 12191999"/>
              <a:gd name="connsiteY1417" fmla="*/ 1098631 h 2070165"/>
              <a:gd name="connsiteX1418" fmla="*/ 6837698 w 12191999"/>
              <a:gd name="connsiteY1418" fmla="*/ 1098631 h 2070165"/>
              <a:gd name="connsiteX1419" fmla="*/ 6826401 w 12191999"/>
              <a:gd name="connsiteY1419" fmla="*/ 1107025 h 2070165"/>
              <a:gd name="connsiteX1420" fmla="*/ 6826401 w 12191999"/>
              <a:gd name="connsiteY1420" fmla="*/ 1140599 h 2070165"/>
              <a:gd name="connsiteX1421" fmla="*/ 6837698 w 12191999"/>
              <a:gd name="connsiteY1421" fmla="*/ 1148993 h 2070165"/>
              <a:gd name="connsiteX1422" fmla="*/ 7367375 w 12191999"/>
              <a:gd name="connsiteY1422" fmla="*/ 1148993 h 2070165"/>
              <a:gd name="connsiteX1423" fmla="*/ 7378673 w 12191999"/>
              <a:gd name="connsiteY1423" fmla="*/ 1140599 h 2070165"/>
              <a:gd name="connsiteX1424" fmla="*/ 7378673 w 12191999"/>
              <a:gd name="connsiteY1424" fmla="*/ 1107025 h 2070165"/>
              <a:gd name="connsiteX1425" fmla="*/ 7367375 w 12191999"/>
              <a:gd name="connsiteY1425" fmla="*/ 1098631 h 2070165"/>
              <a:gd name="connsiteX1426" fmla="*/ 3824872 w 12191999"/>
              <a:gd name="connsiteY1426" fmla="*/ 1098631 h 2070165"/>
              <a:gd name="connsiteX1427" fmla="*/ 3813574 w 12191999"/>
              <a:gd name="connsiteY1427" fmla="*/ 1107025 h 2070165"/>
              <a:gd name="connsiteX1428" fmla="*/ 3813574 w 12191999"/>
              <a:gd name="connsiteY1428" fmla="*/ 1140599 h 2070165"/>
              <a:gd name="connsiteX1429" fmla="*/ 3824872 w 12191999"/>
              <a:gd name="connsiteY1429" fmla="*/ 1148993 h 2070165"/>
              <a:gd name="connsiteX1430" fmla="*/ 4354548 w 12191999"/>
              <a:gd name="connsiteY1430" fmla="*/ 1148993 h 2070165"/>
              <a:gd name="connsiteX1431" fmla="*/ 4365844 w 12191999"/>
              <a:gd name="connsiteY1431" fmla="*/ 1140599 h 2070165"/>
              <a:gd name="connsiteX1432" fmla="*/ 4365844 w 12191999"/>
              <a:gd name="connsiteY1432" fmla="*/ 1107025 h 2070165"/>
              <a:gd name="connsiteX1433" fmla="*/ 4354548 w 12191999"/>
              <a:gd name="connsiteY1433" fmla="*/ 1098631 h 2070165"/>
              <a:gd name="connsiteX1434" fmla="*/ 3767550 w 12191999"/>
              <a:gd name="connsiteY1434" fmla="*/ 1048805 h 2070165"/>
              <a:gd name="connsiteX1435" fmla="*/ 4411866 w 12191999"/>
              <a:gd name="connsiteY1435" fmla="*/ 1048805 h 2070165"/>
              <a:gd name="connsiteX1436" fmla="*/ 4411866 w 12191999"/>
              <a:gd name="connsiteY1436" fmla="*/ 2070165 h 2070165"/>
              <a:gd name="connsiteX1437" fmla="*/ 3767550 w 12191999"/>
              <a:gd name="connsiteY1437" fmla="*/ 2070165 h 2070165"/>
              <a:gd name="connsiteX1438" fmla="*/ 9284775 w 12191999"/>
              <a:gd name="connsiteY1438" fmla="*/ 1022820 h 2070165"/>
              <a:gd name="connsiteX1439" fmla="*/ 9284775 w 12191999"/>
              <a:gd name="connsiteY1439" fmla="*/ 1083595 h 2070165"/>
              <a:gd name="connsiteX1440" fmla="*/ 9688442 w 12191999"/>
              <a:gd name="connsiteY1440" fmla="*/ 1083595 h 2070165"/>
              <a:gd name="connsiteX1441" fmla="*/ 9688442 w 12191999"/>
              <a:gd name="connsiteY1441" fmla="*/ 1022820 h 2070165"/>
              <a:gd name="connsiteX1442" fmla="*/ 9100450 w 12191999"/>
              <a:gd name="connsiteY1442" fmla="*/ 1022820 h 2070165"/>
              <a:gd name="connsiteX1443" fmla="*/ 9100450 w 12191999"/>
              <a:gd name="connsiteY1443" fmla="*/ 1083595 h 2070165"/>
              <a:gd name="connsiteX1444" fmla="*/ 9240798 w 12191999"/>
              <a:gd name="connsiteY1444" fmla="*/ 1083595 h 2070165"/>
              <a:gd name="connsiteX1445" fmla="*/ 9240798 w 12191999"/>
              <a:gd name="connsiteY1445" fmla="*/ 1022820 h 2070165"/>
              <a:gd name="connsiteX1446" fmla="*/ 2453541 w 12191999"/>
              <a:gd name="connsiteY1446" fmla="*/ 1022820 h 2070165"/>
              <a:gd name="connsiteX1447" fmla="*/ 2453541 w 12191999"/>
              <a:gd name="connsiteY1447" fmla="*/ 1083595 h 2070165"/>
              <a:gd name="connsiteX1448" fmla="*/ 3024257 w 12191999"/>
              <a:gd name="connsiteY1448" fmla="*/ 1083595 h 2070165"/>
              <a:gd name="connsiteX1449" fmla="*/ 3024257 w 12191999"/>
              <a:gd name="connsiteY1449" fmla="*/ 1022820 h 2070165"/>
              <a:gd name="connsiteX1450" fmla="*/ 2192935 w 12191999"/>
              <a:gd name="connsiteY1450" fmla="*/ 1022820 h 2070165"/>
              <a:gd name="connsiteX1451" fmla="*/ 2192935 w 12191999"/>
              <a:gd name="connsiteY1451" fmla="*/ 1083595 h 2070165"/>
              <a:gd name="connsiteX1452" fmla="*/ 2391362 w 12191999"/>
              <a:gd name="connsiteY1452" fmla="*/ 1083595 h 2070165"/>
              <a:gd name="connsiteX1453" fmla="*/ 2391362 w 12191999"/>
              <a:gd name="connsiteY1453" fmla="*/ 1022820 h 2070165"/>
              <a:gd name="connsiteX1454" fmla="*/ 7456345 w 12191999"/>
              <a:gd name="connsiteY1454" fmla="*/ 980978 h 2070165"/>
              <a:gd name="connsiteX1455" fmla="*/ 7442092 w 12191999"/>
              <a:gd name="connsiteY1455" fmla="*/ 991568 h 2070165"/>
              <a:gd name="connsiteX1456" fmla="*/ 7442092 w 12191999"/>
              <a:gd name="connsiteY1456" fmla="*/ 1033926 h 2070165"/>
              <a:gd name="connsiteX1457" fmla="*/ 7456345 w 12191999"/>
              <a:gd name="connsiteY1457" fmla="*/ 1044516 h 2070165"/>
              <a:gd name="connsiteX1458" fmla="*/ 7824762 w 12191999"/>
              <a:gd name="connsiteY1458" fmla="*/ 1044516 h 2070165"/>
              <a:gd name="connsiteX1459" fmla="*/ 7839015 w 12191999"/>
              <a:gd name="connsiteY1459" fmla="*/ 1033926 h 2070165"/>
              <a:gd name="connsiteX1460" fmla="*/ 7839015 w 12191999"/>
              <a:gd name="connsiteY1460" fmla="*/ 991568 h 2070165"/>
              <a:gd name="connsiteX1461" fmla="*/ 7824762 w 12191999"/>
              <a:gd name="connsiteY1461" fmla="*/ 980978 h 2070165"/>
              <a:gd name="connsiteX1462" fmla="*/ 6268851 w 12191999"/>
              <a:gd name="connsiteY1462" fmla="*/ 959214 h 2070165"/>
              <a:gd name="connsiteX1463" fmla="*/ 6268851 w 12191999"/>
              <a:gd name="connsiteY1463" fmla="*/ 1058867 h 2070165"/>
              <a:gd name="connsiteX1464" fmla="*/ 6327291 w 12191999"/>
              <a:gd name="connsiteY1464" fmla="*/ 1058867 h 2070165"/>
              <a:gd name="connsiteX1465" fmla="*/ 6327291 w 12191999"/>
              <a:gd name="connsiteY1465" fmla="*/ 959214 h 2070165"/>
              <a:gd name="connsiteX1466" fmla="*/ 6186056 w 12191999"/>
              <a:gd name="connsiteY1466" fmla="*/ 959214 h 2070165"/>
              <a:gd name="connsiteX1467" fmla="*/ 6186056 w 12191999"/>
              <a:gd name="connsiteY1467" fmla="*/ 1058867 h 2070165"/>
              <a:gd name="connsiteX1468" fmla="*/ 6244498 w 12191999"/>
              <a:gd name="connsiteY1468" fmla="*/ 1058867 h 2070165"/>
              <a:gd name="connsiteX1469" fmla="*/ 6244498 w 12191999"/>
              <a:gd name="connsiteY1469" fmla="*/ 959214 h 2070165"/>
              <a:gd name="connsiteX1470" fmla="*/ 6103262 w 12191999"/>
              <a:gd name="connsiteY1470" fmla="*/ 959214 h 2070165"/>
              <a:gd name="connsiteX1471" fmla="*/ 6103262 w 12191999"/>
              <a:gd name="connsiteY1471" fmla="*/ 1058867 h 2070165"/>
              <a:gd name="connsiteX1472" fmla="*/ 6161704 w 12191999"/>
              <a:gd name="connsiteY1472" fmla="*/ 1058867 h 2070165"/>
              <a:gd name="connsiteX1473" fmla="*/ 6161704 w 12191999"/>
              <a:gd name="connsiteY1473" fmla="*/ 959214 h 2070165"/>
              <a:gd name="connsiteX1474" fmla="*/ 8358865 w 12191999"/>
              <a:gd name="connsiteY1474" fmla="*/ 932535 h 2070165"/>
              <a:gd name="connsiteX1475" fmla="*/ 8329645 w 12191999"/>
              <a:gd name="connsiteY1475" fmla="*/ 953628 h 2070165"/>
              <a:gd name="connsiteX1476" fmla="*/ 8358865 w 12191999"/>
              <a:gd name="connsiteY1476" fmla="*/ 974722 h 2070165"/>
              <a:gd name="connsiteX1477" fmla="*/ 8388086 w 12191999"/>
              <a:gd name="connsiteY1477" fmla="*/ 953628 h 2070165"/>
              <a:gd name="connsiteX1478" fmla="*/ 8358865 w 12191999"/>
              <a:gd name="connsiteY1478" fmla="*/ 932535 h 2070165"/>
              <a:gd name="connsiteX1479" fmla="*/ 8273638 w 12191999"/>
              <a:gd name="connsiteY1479" fmla="*/ 932535 h 2070165"/>
              <a:gd name="connsiteX1480" fmla="*/ 8244417 w 12191999"/>
              <a:gd name="connsiteY1480" fmla="*/ 953628 h 2070165"/>
              <a:gd name="connsiteX1481" fmla="*/ 8273638 w 12191999"/>
              <a:gd name="connsiteY1481" fmla="*/ 974722 h 2070165"/>
              <a:gd name="connsiteX1482" fmla="*/ 8302858 w 12191999"/>
              <a:gd name="connsiteY1482" fmla="*/ 953628 h 2070165"/>
              <a:gd name="connsiteX1483" fmla="*/ 8273638 w 12191999"/>
              <a:gd name="connsiteY1483" fmla="*/ 932535 h 2070165"/>
              <a:gd name="connsiteX1484" fmla="*/ 8190845 w 12191999"/>
              <a:gd name="connsiteY1484" fmla="*/ 932535 h 2070165"/>
              <a:gd name="connsiteX1485" fmla="*/ 8161624 w 12191999"/>
              <a:gd name="connsiteY1485" fmla="*/ 953628 h 2070165"/>
              <a:gd name="connsiteX1486" fmla="*/ 8190845 w 12191999"/>
              <a:gd name="connsiteY1486" fmla="*/ 974722 h 2070165"/>
              <a:gd name="connsiteX1487" fmla="*/ 8220065 w 12191999"/>
              <a:gd name="connsiteY1487" fmla="*/ 953628 h 2070165"/>
              <a:gd name="connsiteX1488" fmla="*/ 8190845 w 12191999"/>
              <a:gd name="connsiteY1488" fmla="*/ 932535 h 2070165"/>
              <a:gd name="connsiteX1489" fmla="*/ 8105616 w 12191999"/>
              <a:gd name="connsiteY1489" fmla="*/ 932535 h 2070165"/>
              <a:gd name="connsiteX1490" fmla="*/ 8076395 w 12191999"/>
              <a:gd name="connsiteY1490" fmla="*/ 953628 h 2070165"/>
              <a:gd name="connsiteX1491" fmla="*/ 8105616 w 12191999"/>
              <a:gd name="connsiteY1491" fmla="*/ 974722 h 2070165"/>
              <a:gd name="connsiteX1492" fmla="*/ 8134836 w 12191999"/>
              <a:gd name="connsiteY1492" fmla="*/ 953628 h 2070165"/>
              <a:gd name="connsiteX1493" fmla="*/ 8105616 w 12191999"/>
              <a:gd name="connsiteY1493" fmla="*/ 932535 h 2070165"/>
              <a:gd name="connsiteX1494" fmla="*/ 8025258 w 12191999"/>
              <a:gd name="connsiteY1494" fmla="*/ 932535 h 2070165"/>
              <a:gd name="connsiteX1495" fmla="*/ 7996037 w 12191999"/>
              <a:gd name="connsiteY1495" fmla="*/ 953628 h 2070165"/>
              <a:gd name="connsiteX1496" fmla="*/ 8025258 w 12191999"/>
              <a:gd name="connsiteY1496" fmla="*/ 974722 h 2070165"/>
              <a:gd name="connsiteX1497" fmla="*/ 8054478 w 12191999"/>
              <a:gd name="connsiteY1497" fmla="*/ 953628 h 2070165"/>
              <a:gd name="connsiteX1498" fmla="*/ 8025258 w 12191999"/>
              <a:gd name="connsiteY1498" fmla="*/ 932535 h 2070165"/>
              <a:gd name="connsiteX1499" fmla="*/ 7940272 w 12191999"/>
              <a:gd name="connsiteY1499" fmla="*/ 932535 h 2070165"/>
              <a:gd name="connsiteX1500" fmla="*/ 7911051 w 12191999"/>
              <a:gd name="connsiteY1500" fmla="*/ 953628 h 2070165"/>
              <a:gd name="connsiteX1501" fmla="*/ 7940272 w 12191999"/>
              <a:gd name="connsiteY1501" fmla="*/ 974722 h 2070165"/>
              <a:gd name="connsiteX1502" fmla="*/ 7969492 w 12191999"/>
              <a:gd name="connsiteY1502" fmla="*/ 953628 h 2070165"/>
              <a:gd name="connsiteX1503" fmla="*/ 7940272 w 12191999"/>
              <a:gd name="connsiteY1503" fmla="*/ 932535 h 2070165"/>
              <a:gd name="connsiteX1504" fmla="*/ 3676908 w 12191999"/>
              <a:gd name="connsiteY1504" fmla="*/ 932535 h 2070165"/>
              <a:gd name="connsiteX1505" fmla="*/ 3643651 w 12191999"/>
              <a:gd name="connsiteY1505" fmla="*/ 953628 h 2070165"/>
              <a:gd name="connsiteX1506" fmla="*/ 3676908 w 12191999"/>
              <a:gd name="connsiteY1506" fmla="*/ 974722 h 2070165"/>
              <a:gd name="connsiteX1507" fmla="*/ 3710165 w 12191999"/>
              <a:gd name="connsiteY1507" fmla="*/ 953628 h 2070165"/>
              <a:gd name="connsiteX1508" fmla="*/ 3676908 w 12191999"/>
              <a:gd name="connsiteY1508" fmla="*/ 932535 h 2070165"/>
              <a:gd name="connsiteX1509" fmla="*/ 3579906 w 12191999"/>
              <a:gd name="connsiteY1509" fmla="*/ 932535 h 2070165"/>
              <a:gd name="connsiteX1510" fmla="*/ 3546649 w 12191999"/>
              <a:gd name="connsiteY1510" fmla="*/ 953628 h 2070165"/>
              <a:gd name="connsiteX1511" fmla="*/ 3579906 w 12191999"/>
              <a:gd name="connsiteY1511" fmla="*/ 974722 h 2070165"/>
              <a:gd name="connsiteX1512" fmla="*/ 3613162 w 12191999"/>
              <a:gd name="connsiteY1512" fmla="*/ 953628 h 2070165"/>
              <a:gd name="connsiteX1513" fmla="*/ 3579906 w 12191999"/>
              <a:gd name="connsiteY1513" fmla="*/ 932535 h 2070165"/>
              <a:gd name="connsiteX1514" fmla="*/ 3485678 w 12191999"/>
              <a:gd name="connsiteY1514" fmla="*/ 932535 h 2070165"/>
              <a:gd name="connsiteX1515" fmla="*/ 3452423 w 12191999"/>
              <a:gd name="connsiteY1515" fmla="*/ 953628 h 2070165"/>
              <a:gd name="connsiteX1516" fmla="*/ 3485678 w 12191999"/>
              <a:gd name="connsiteY1516" fmla="*/ 974722 h 2070165"/>
              <a:gd name="connsiteX1517" fmla="*/ 3518934 w 12191999"/>
              <a:gd name="connsiteY1517" fmla="*/ 953628 h 2070165"/>
              <a:gd name="connsiteX1518" fmla="*/ 3485678 w 12191999"/>
              <a:gd name="connsiteY1518" fmla="*/ 932535 h 2070165"/>
              <a:gd name="connsiteX1519" fmla="*/ 3388677 w 12191999"/>
              <a:gd name="connsiteY1519" fmla="*/ 932535 h 2070165"/>
              <a:gd name="connsiteX1520" fmla="*/ 3355420 w 12191999"/>
              <a:gd name="connsiteY1520" fmla="*/ 953628 h 2070165"/>
              <a:gd name="connsiteX1521" fmla="*/ 3388677 w 12191999"/>
              <a:gd name="connsiteY1521" fmla="*/ 974722 h 2070165"/>
              <a:gd name="connsiteX1522" fmla="*/ 3421934 w 12191999"/>
              <a:gd name="connsiteY1522" fmla="*/ 953628 h 2070165"/>
              <a:gd name="connsiteX1523" fmla="*/ 3388677 w 12191999"/>
              <a:gd name="connsiteY1523" fmla="*/ 932535 h 2070165"/>
              <a:gd name="connsiteX1524" fmla="*/ 3297220 w 12191999"/>
              <a:gd name="connsiteY1524" fmla="*/ 932535 h 2070165"/>
              <a:gd name="connsiteX1525" fmla="*/ 3263964 w 12191999"/>
              <a:gd name="connsiteY1525" fmla="*/ 953628 h 2070165"/>
              <a:gd name="connsiteX1526" fmla="*/ 3297220 w 12191999"/>
              <a:gd name="connsiteY1526" fmla="*/ 974722 h 2070165"/>
              <a:gd name="connsiteX1527" fmla="*/ 3330476 w 12191999"/>
              <a:gd name="connsiteY1527" fmla="*/ 953628 h 2070165"/>
              <a:gd name="connsiteX1528" fmla="*/ 3297220 w 12191999"/>
              <a:gd name="connsiteY1528" fmla="*/ 932535 h 2070165"/>
              <a:gd name="connsiteX1529" fmla="*/ 3200495 w 12191999"/>
              <a:gd name="connsiteY1529" fmla="*/ 932535 h 2070165"/>
              <a:gd name="connsiteX1530" fmla="*/ 3167239 w 12191999"/>
              <a:gd name="connsiteY1530" fmla="*/ 953628 h 2070165"/>
              <a:gd name="connsiteX1531" fmla="*/ 3200495 w 12191999"/>
              <a:gd name="connsiteY1531" fmla="*/ 974722 h 2070165"/>
              <a:gd name="connsiteX1532" fmla="*/ 3233750 w 12191999"/>
              <a:gd name="connsiteY1532" fmla="*/ 953628 h 2070165"/>
              <a:gd name="connsiteX1533" fmla="*/ 3200495 w 12191999"/>
              <a:gd name="connsiteY1533" fmla="*/ 932535 h 2070165"/>
              <a:gd name="connsiteX1534" fmla="*/ 10817542 w 12191999"/>
              <a:gd name="connsiteY1534" fmla="*/ 923020 h 2070165"/>
              <a:gd name="connsiteX1535" fmla="*/ 10817542 w 12191999"/>
              <a:gd name="connsiteY1535" fmla="*/ 1046645 h 2070165"/>
              <a:gd name="connsiteX1536" fmla="*/ 10903062 w 12191999"/>
              <a:gd name="connsiteY1536" fmla="*/ 1046645 h 2070165"/>
              <a:gd name="connsiteX1537" fmla="*/ 10903062 w 12191999"/>
              <a:gd name="connsiteY1537" fmla="*/ 923020 h 2070165"/>
              <a:gd name="connsiteX1538" fmla="*/ 1059331 w 12191999"/>
              <a:gd name="connsiteY1538" fmla="*/ 923020 h 2070165"/>
              <a:gd name="connsiteX1539" fmla="*/ 1059331 w 12191999"/>
              <a:gd name="connsiteY1539" fmla="*/ 1046645 h 2070165"/>
              <a:gd name="connsiteX1540" fmla="*/ 1144851 w 12191999"/>
              <a:gd name="connsiteY1540" fmla="*/ 1046645 h 2070165"/>
              <a:gd name="connsiteX1541" fmla="*/ 1144851 w 12191999"/>
              <a:gd name="connsiteY1541" fmla="*/ 923020 h 2070165"/>
              <a:gd name="connsiteX1542" fmla="*/ 8472008 w 12191999"/>
              <a:gd name="connsiteY1542" fmla="*/ 920899 h 2070165"/>
              <a:gd name="connsiteX1543" fmla="*/ 9024281 w 12191999"/>
              <a:gd name="connsiteY1543" fmla="*/ 920899 h 2070165"/>
              <a:gd name="connsiteX1544" fmla="*/ 9024281 w 12191999"/>
              <a:gd name="connsiteY1544" fmla="*/ 1048805 h 2070165"/>
              <a:gd name="connsiteX1545" fmla="*/ 8472008 w 12191999"/>
              <a:gd name="connsiteY1545" fmla="*/ 1048805 h 2070165"/>
              <a:gd name="connsiteX1546" fmla="*/ 6826401 w 12191999"/>
              <a:gd name="connsiteY1546" fmla="*/ 920899 h 2070165"/>
              <a:gd name="connsiteX1547" fmla="*/ 7378673 w 12191999"/>
              <a:gd name="connsiteY1547" fmla="*/ 920899 h 2070165"/>
              <a:gd name="connsiteX1548" fmla="*/ 7378673 w 12191999"/>
              <a:gd name="connsiteY1548" fmla="*/ 1048805 h 2070165"/>
              <a:gd name="connsiteX1549" fmla="*/ 6826401 w 12191999"/>
              <a:gd name="connsiteY1549" fmla="*/ 1048805 h 2070165"/>
              <a:gd name="connsiteX1550" fmla="*/ 3813574 w 12191999"/>
              <a:gd name="connsiteY1550" fmla="*/ 920899 h 2070165"/>
              <a:gd name="connsiteX1551" fmla="*/ 4365846 w 12191999"/>
              <a:gd name="connsiteY1551" fmla="*/ 920899 h 2070165"/>
              <a:gd name="connsiteX1552" fmla="*/ 4365846 w 12191999"/>
              <a:gd name="connsiteY1552" fmla="*/ 1048805 h 2070165"/>
              <a:gd name="connsiteX1553" fmla="*/ 3813574 w 12191999"/>
              <a:gd name="connsiteY1553" fmla="*/ 1048805 h 2070165"/>
              <a:gd name="connsiteX1554" fmla="*/ 10657802 w 12191999"/>
              <a:gd name="connsiteY1554" fmla="*/ 864905 h 2070165"/>
              <a:gd name="connsiteX1555" fmla="*/ 10657802 w 12191999"/>
              <a:gd name="connsiteY1555" fmla="*/ 988530 h 2070165"/>
              <a:gd name="connsiteX1556" fmla="*/ 10743322 w 12191999"/>
              <a:gd name="connsiteY1556" fmla="*/ 988530 h 2070165"/>
              <a:gd name="connsiteX1557" fmla="*/ 10743322 w 12191999"/>
              <a:gd name="connsiteY1557" fmla="*/ 864905 h 2070165"/>
              <a:gd name="connsiteX1558" fmla="*/ 899592 w 12191999"/>
              <a:gd name="connsiteY1558" fmla="*/ 864905 h 2070165"/>
              <a:gd name="connsiteX1559" fmla="*/ 899592 w 12191999"/>
              <a:gd name="connsiteY1559" fmla="*/ 988530 h 2070165"/>
              <a:gd name="connsiteX1560" fmla="*/ 985112 w 12191999"/>
              <a:gd name="connsiteY1560" fmla="*/ 988530 h 2070165"/>
              <a:gd name="connsiteX1561" fmla="*/ 985112 w 12191999"/>
              <a:gd name="connsiteY1561" fmla="*/ 864905 h 2070165"/>
              <a:gd name="connsiteX1562" fmla="*/ 7456345 w 12191999"/>
              <a:gd name="connsiteY1562" fmla="*/ 852928 h 2070165"/>
              <a:gd name="connsiteX1563" fmla="*/ 7442092 w 12191999"/>
              <a:gd name="connsiteY1563" fmla="*/ 863518 h 2070165"/>
              <a:gd name="connsiteX1564" fmla="*/ 7442092 w 12191999"/>
              <a:gd name="connsiteY1564" fmla="*/ 905876 h 2070165"/>
              <a:gd name="connsiteX1565" fmla="*/ 7456345 w 12191999"/>
              <a:gd name="connsiteY1565" fmla="*/ 916466 h 2070165"/>
              <a:gd name="connsiteX1566" fmla="*/ 7824762 w 12191999"/>
              <a:gd name="connsiteY1566" fmla="*/ 916466 h 2070165"/>
              <a:gd name="connsiteX1567" fmla="*/ 7839015 w 12191999"/>
              <a:gd name="connsiteY1567" fmla="*/ 905876 h 2070165"/>
              <a:gd name="connsiteX1568" fmla="*/ 7839015 w 12191999"/>
              <a:gd name="connsiteY1568" fmla="*/ 863518 h 2070165"/>
              <a:gd name="connsiteX1569" fmla="*/ 7824762 w 12191999"/>
              <a:gd name="connsiteY1569" fmla="*/ 852928 h 2070165"/>
              <a:gd name="connsiteX1570" fmla="*/ 6268851 w 12191999"/>
              <a:gd name="connsiteY1570" fmla="*/ 831308 h 2070165"/>
              <a:gd name="connsiteX1571" fmla="*/ 6268851 w 12191999"/>
              <a:gd name="connsiteY1571" fmla="*/ 930961 h 2070165"/>
              <a:gd name="connsiteX1572" fmla="*/ 6327291 w 12191999"/>
              <a:gd name="connsiteY1572" fmla="*/ 930961 h 2070165"/>
              <a:gd name="connsiteX1573" fmla="*/ 6327291 w 12191999"/>
              <a:gd name="connsiteY1573" fmla="*/ 831308 h 2070165"/>
              <a:gd name="connsiteX1574" fmla="*/ 6186056 w 12191999"/>
              <a:gd name="connsiteY1574" fmla="*/ 831308 h 2070165"/>
              <a:gd name="connsiteX1575" fmla="*/ 6186056 w 12191999"/>
              <a:gd name="connsiteY1575" fmla="*/ 930961 h 2070165"/>
              <a:gd name="connsiteX1576" fmla="*/ 6244498 w 12191999"/>
              <a:gd name="connsiteY1576" fmla="*/ 930961 h 2070165"/>
              <a:gd name="connsiteX1577" fmla="*/ 6244498 w 12191999"/>
              <a:gd name="connsiteY1577" fmla="*/ 831308 h 2070165"/>
              <a:gd name="connsiteX1578" fmla="*/ 6103262 w 12191999"/>
              <a:gd name="connsiteY1578" fmla="*/ 831308 h 2070165"/>
              <a:gd name="connsiteX1579" fmla="*/ 6103262 w 12191999"/>
              <a:gd name="connsiteY1579" fmla="*/ 930961 h 2070165"/>
              <a:gd name="connsiteX1580" fmla="*/ 6161704 w 12191999"/>
              <a:gd name="connsiteY1580" fmla="*/ 930961 h 2070165"/>
              <a:gd name="connsiteX1581" fmla="*/ 6161704 w 12191999"/>
              <a:gd name="connsiteY1581" fmla="*/ 831308 h 2070165"/>
              <a:gd name="connsiteX1582" fmla="*/ 10497926 w 12191999"/>
              <a:gd name="connsiteY1582" fmla="*/ 818955 h 2070165"/>
              <a:gd name="connsiteX1583" fmla="*/ 10497926 w 12191999"/>
              <a:gd name="connsiteY1583" fmla="*/ 942581 h 2070165"/>
              <a:gd name="connsiteX1584" fmla="*/ 10583445 w 12191999"/>
              <a:gd name="connsiteY1584" fmla="*/ 942581 h 2070165"/>
              <a:gd name="connsiteX1585" fmla="*/ 10583445 w 12191999"/>
              <a:gd name="connsiteY1585" fmla="*/ 818955 h 2070165"/>
              <a:gd name="connsiteX1586" fmla="*/ 739715 w 12191999"/>
              <a:gd name="connsiteY1586" fmla="*/ 818955 h 2070165"/>
              <a:gd name="connsiteX1587" fmla="*/ 739715 w 12191999"/>
              <a:gd name="connsiteY1587" fmla="*/ 942581 h 2070165"/>
              <a:gd name="connsiteX1588" fmla="*/ 825235 w 12191999"/>
              <a:gd name="connsiteY1588" fmla="*/ 942581 h 2070165"/>
              <a:gd name="connsiteX1589" fmla="*/ 825235 w 12191999"/>
              <a:gd name="connsiteY1589" fmla="*/ 818955 h 2070165"/>
              <a:gd name="connsiteX1590" fmla="*/ 9432174 w 12191999"/>
              <a:gd name="connsiteY1590" fmla="*/ 781728 h 2070165"/>
              <a:gd name="connsiteX1591" fmla="*/ 9432174 w 12191999"/>
              <a:gd name="connsiteY1591" fmla="*/ 905354 h 2070165"/>
              <a:gd name="connsiteX1592" fmla="*/ 9517695 w 12191999"/>
              <a:gd name="connsiteY1592" fmla="*/ 905354 h 2070165"/>
              <a:gd name="connsiteX1593" fmla="*/ 9517695 w 12191999"/>
              <a:gd name="connsiteY1593" fmla="*/ 781728 h 2070165"/>
              <a:gd name="connsiteX1594" fmla="*/ 9293059 w 12191999"/>
              <a:gd name="connsiteY1594" fmla="*/ 781728 h 2070165"/>
              <a:gd name="connsiteX1595" fmla="*/ 9293059 w 12191999"/>
              <a:gd name="connsiteY1595" fmla="*/ 905354 h 2070165"/>
              <a:gd name="connsiteX1596" fmla="*/ 9378579 w 12191999"/>
              <a:gd name="connsiteY1596" fmla="*/ 905354 h 2070165"/>
              <a:gd name="connsiteX1597" fmla="*/ 9378579 w 12191999"/>
              <a:gd name="connsiteY1597" fmla="*/ 781728 h 2070165"/>
              <a:gd name="connsiteX1598" fmla="*/ 2661937 w 12191999"/>
              <a:gd name="connsiteY1598" fmla="*/ 781728 h 2070165"/>
              <a:gd name="connsiteX1599" fmla="*/ 2661937 w 12191999"/>
              <a:gd name="connsiteY1599" fmla="*/ 905354 h 2070165"/>
              <a:gd name="connsiteX1600" fmla="*/ 2782849 w 12191999"/>
              <a:gd name="connsiteY1600" fmla="*/ 905354 h 2070165"/>
              <a:gd name="connsiteX1601" fmla="*/ 2782849 w 12191999"/>
              <a:gd name="connsiteY1601" fmla="*/ 781728 h 2070165"/>
              <a:gd name="connsiteX1602" fmla="*/ 2465250 w 12191999"/>
              <a:gd name="connsiteY1602" fmla="*/ 781728 h 2070165"/>
              <a:gd name="connsiteX1603" fmla="*/ 2465250 w 12191999"/>
              <a:gd name="connsiteY1603" fmla="*/ 905354 h 2070165"/>
              <a:gd name="connsiteX1604" fmla="*/ 2586162 w 12191999"/>
              <a:gd name="connsiteY1604" fmla="*/ 905354 h 2070165"/>
              <a:gd name="connsiteX1605" fmla="*/ 2586162 w 12191999"/>
              <a:gd name="connsiteY1605" fmla="*/ 781728 h 2070165"/>
              <a:gd name="connsiteX1606" fmla="*/ 8788959 w 12191999"/>
              <a:gd name="connsiteY1606" fmla="*/ 762361 h 2070165"/>
              <a:gd name="connsiteX1607" fmla="*/ 8788959 w 12191999"/>
              <a:gd name="connsiteY1607" fmla="*/ 862014 h 2070165"/>
              <a:gd name="connsiteX1608" fmla="*/ 8847400 w 12191999"/>
              <a:gd name="connsiteY1608" fmla="*/ 862014 h 2070165"/>
              <a:gd name="connsiteX1609" fmla="*/ 8847400 w 12191999"/>
              <a:gd name="connsiteY1609" fmla="*/ 762361 h 2070165"/>
              <a:gd name="connsiteX1610" fmla="*/ 8706165 w 12191999"/>
              <a:gd name="connsiteY1610" fmla="*/ 762361 h 2070165"/>
              <a:gd name="connsiteX1611" fmla="*/ 8706165 w 12191999"/>
              <a:gd name="connsiteY1611" fmla="*/ 862014 h 2070165"/>
              <a:gd name="connsiteX1612" fmla="*/ 8764606 w 12191999"/>
              <a:gd name="connsiteY1612" fmla="*/ 862014 h 2070165"/>
              <a:gd name="connsiteX1613" fmla="*/ 8764606 w 12191999"/>
              <a:gd name="connsiteY1613" fmla="*/ 762361 h 2070165"/>
              <a:gd name="connsiteX1614" fmla="*/ 8623371 w 12191999"/>
              <a:gd name="connsiteY1614" fmla="*/ 762361 h 2070165"/>
              <a:gd name="connsiteX1615" fmla="*/ 8623371 w 12191999"/>
              <a:gd name="connsiteY1615" fmla="*/ 862014 h 2070165"/>
              <a:gd name="connsiteX1616" fmla="*/ 8681812 w 12191999"/>
              <a:gd name="connsiteY1616" fmla="*/ 862014 h 2070165"/>
              <a:gd name="connsiteX1617" fmla="*/ 8681812 w 12191999"/>
              <a:gd name="connsiteY1617" fmla="*/ 762361 h 2070165"/>
              <a:gd name="connsiteX1618" fmla="*/ 7456345 w 12191999"/>
              <a:gd name="connsiteY1618" fmla="*/ 724880 h 2070165"/>
              <a:gd name="connsiteX1619" fmla="*/ 7442092 w 12191999"/>
              <a:gd name="connsiteY1619" fmla="*/ 735470 h 2070165"/>
              <a:gd name="connsiteX1620" fmla="*/ 7442092 w 12191999"/>
              <a:gd name="connsiteY1620" fmla="*/ 777828 h 2070165"/>
              <a:gd name="connsiteX1621" fmla="*/ 7456345 w 12191999"/>
              <a:gd name="connsiteY1621" fmla="*/ 788417 h 2070165"/>
              <a:gd name="connsiteX1622" fmla="*/ 7824762 w 12191999"/>
              <a:gd name="connsiteY1622" fmla="*/ 788417 h 2070165"/>
              <a:gd name="connsiteX1623" fmla="*/ 7839015 w 12191999"/>
              <a:gd name="connsiteY1623" fmla="*/ 777828 h 2070165"/>
              <a:gd name="connsiteX1624" fmla="*/ 7839015 w 12191999"/>
              <a:gd name="connsiteY1624" fmla="*/ 735470 h 2070165"/>
              <a:gd name="connsiteX1625" fmla="*/ 7824762 w 12191999"/>
              <a:gd name="connsiteY1625" fmla="*/ 724880 h 2070165"/>
              <a:gd name="connsiteX1626" fmla="*/ 6268851 w 12191999"/>
              <a:gd name="connsiteY1626" fmla="*/ 693441 h 2070165"/>
              <a:gd name="connsiteX1627" fmla="*/ 6268851 w 12191999"/>
              <a:gd name="connsiteY1627" fmla="*/ 793095 h 2070165"/>
              <a:gd name="connsiteX1628" fmla="*/ 6327291 w 12191999"/>
              <a:gd name="connsiteY1628" fmla="*/ 793095 h 2070165"/>
              <a:gd name="connsiteX1629" fmla="*/ 6327291 w 12191999"/>
              <a:gd name="connsiteY1629" fmla="*/ 693441 h 2070165"/>
              <a:gd name="connsiteX1630" fmla="*/ 6186056 w 12191999"/>
              <a:gd name="connsiteY1630" fmla="*/ 693441 h 2070165"/>
              <a:gd name="connsiteX1631" fmla="*/ 6186056 w 12191999"/>
              <a:gd name="connsiteY1631" fmla="*/ 793095 h 2070165"/>
              <a:gd name="connsiteX1632" fmla="*/ 6244498 w 12191999"/>
              <a:gd name="connsiteY1632" fmla="*/ 793095 h 2070165"/>
              <a:gd name="connsiteX1633" fmla="*/ 6244498 w 12191999"/>
              <a:gd name="connsiteY1633" fmla="*/ 693441 h 2070165"/>
              <a:gd name="connsiteX1634" fmla="*/ 6103262 w 12191999"/>
              <a:gd name="connsiteY1634" fmla="*/ 693441 h 2070165"/>
              <a:gd name="connsiteX1635" fmla="*/ 6103262 w 12191999"/>
              <a:gd name="connsiteY1635" fmla="*/ 793095 h 2070165"/>
              <a:gd name="connsiteX1636" fmla="*/ 6161704 w 12191999"/>
              <a:gd name="connsiteY1636" fmla="*/ 793095 h 2070165"/>
              <a:gd name="connsiteX1637" fmla="*/ 6161704 w 12191999"/>
              <a:gd name="connsiteY1637" fmla="*/ 693441 h 2070165"/>
              <a:gd name="connsiteX1638" fmla="*/ 6058127 w 12191999"/>
              <a:gd name="connsiteY1638" fmla="*/ 653041 h 2070165"/>
              <a:gd name="connsiteX1639" fmla="*/ 6327292 w 12191999"/>
              <a:gd name="connsiteY1639" fmla="*/ 653041 h 2070165"/>
              <a:gd name="connsiteX1640" fmla="*/ 6392509 w 12191999"/>
              <a:gd name="connsiteY1640" fmla="*/ 653041 h 2070165"/>
              <a:gd name="connsiteX1641" fmla="*/ 6410083 w 12191999"/>
              <a:gd name="connsiteY1641" fmla="*/ 1109228 h 2070165"/>
              <a:gd name="connsiteX1642" fmla="*/ 6046026 w 12191999"/>
              <a:gd name="connsiteY1642" fmla="*/ 1107720 h 2070165"/>
              <a:gd name="connsiteX1643" fmla="*/ 6058127 w 12191999"/>
              <a:gd name="connsiteY1643" fmla="*/ 653041 h 2070165"/>
              <a:gd name="connsiteX1644" fmla="*/ 8788959 w 12191999"/>
              <a:gd name="connsiteY1644" fmla="*/ 634455 h 2070165"/>
              <a:gd name="connsiteX1645" fmla="*/ 8788959 w 12191999"/>
              <a:gd name="connsiteY1645" fmla="*/ 734108 h 2070165"/>
              <a:gd name="connsiteX1646" fmla="*/ 8847400 w 12191999"/>
              <a:gd name="connsiteY1646" fmla="*/ 734108 h 2070165"/>
              <a:gd name="connsiteX1647" fmla="*/ 8847400 w 12191999"/>
              <a:gd name="connsiteY1647" fmla="*/ 634455 h 2070165"/>
              <a:gd name="connsiteX1648" fmla="*/ 8706165 w 12191999"/>
              <a:gd name="connsiteY1648" fmla="*/ 634455 h 2070165"/>
              <a:gd name="connsiteX1649" fmla="*/ 8706165 w 12191999"/>
              <a:gd name="connsiteY1649" fmla="*/ 734108 h 2070165"/>
              <a:gd name="connsiteX1650" fmla="*/ 8764606 w 12191999"/>
              <a:gd name="connsiteY1650" fmla="*/ 734108 h 2070165"/>
              <a:gd name="connsiteX1651" fmla="*/ 8764606 w 12191999"/>
              <a:gd name="connsiteY1651" fmla="*/ 634455 h 2070165"/>
              <a:gd name="connsiteX1652" fmla="*/ 8623371 w 12191999"/>
              <a:gd name="connsiteY1652" fmla="*/ 634455 h 2070165"/>
              <a:gd name="connsiteX1653" fmla="*/ 8623371 w 12191999"/>
              <a:gd name="connsiteY1653" fmla="*/ 734108 h 2070165"/>
              <a:gd name="connsiteX1654" fmla="*/ 8681812 w 12191999"/>
              <a:gd name="connsiteY1654" fmla="*/ 734108 h 2070165"/>
              <a:gd name="connsiteX1655" fmla="*/ 8681812 w 12191999"/>
              <a:gd name="connsiteY1655" fmla="*/ 634455 h 2070165"/>
              <a:gd name="connsiteX1656" fmla="*/ 3122896 w 12191999"/>
              <a:gd name="connsiteY1656" fmla="*/ 633531 h 2070165"/>
              <a:gd name="connsiteX1657" fmla="*/ 3751451 w 12191999"/>
              <a:gd name="connsiteY1657" fmla="*/ 633531 h 2070165"/>
              <a:gd name="connsiteX1658" fmla="*/ 3751451 w 12191999"/>
              <a:gd name="connsiteY1658" fmla="*/ 2070165 h 2070165"/>
              <a:gd name="connsiteX1659" fmla="*/ 3703231 w 12191999"/>
              <a:gd name="connsiteY1659" fmla="*/ 2070165 h 2070165"/>
              <a:gd name="connsiteX1660" fmla="*/ 3703231 w 12191999"/>
              <a:gd name="connsiteY1660" fmla="*/ 984852 h 2070165"/>
              <a:gd name="connsiteX1661" fmla="*/ 3650858 w 12191999"/>
              <a:gd name="connsiteY1661" fmla="*/ 984852 h 2070165"/>
              <a:gd name="connsiteX1662" fmla="*/ 3650858 w 12191999"/>
              <a:gd name="connsiteY1662" fmla="*/ 2070165 h 2070165"/>
              <a:gd name="connsiteX1663" fmla="*/ 3606509 w 12191999"/>
              <a:gd name="connsiteY1663" fmla="*/ 2070165 h 2070165"/>
              <a:gd name="connsiteX1664" fmla="*/ 3606509 w 12191999"/>
              <a:gd name="connsiteY1664" fmla="*/ 984852 h 2070165"/>
              <a:gd name="connsiteX1665" fmla="*/ 3554136 w 12191999"/>
              <a:gd name="connsiteY1665" fmla="*/ 984852 h 2070165"/>
              <a:gd name="connsiteX1666" fmla="*/ 3554136 w 12191999"/>
              <a:gd name="connsiteY1666" fmla="*/ 2070165 h 2070165"/>
              <a:gd name="connsiteX1667" fmla="*/ 3509784 w 12191999"/>
              <a:gd name="connsiteY1667" fmla="*/ 2070165 h 2070165"/>
              <a:gd name="connsiteX1668" fmla="*/ 3509784 w 12191999"/>
              <a:gd name="connsiteY1668" fmla="*/ 984852 h 2070165"/>
              <a:gd name="connsiteX1669" fmla="*/ 3457411 w 12191999"/>
              <a:gd name="connsiteY1669" fmla="*/ 984852 h 2070165"/>
              <a:gd name="connsiteX1670" fmla="*/ 3457411 w 12191999"/>
              <a:gd name="connsiteY1670" fmla="*/ 2070165 h 2070165"/>
              <a:gd name="connsiteX1671" fmla="*/ 3413062 w 12191999"/>
              <a:gd name="connsiteY1671" fmla="*/ 2070165 h 2070165"/>
              <a:gd name="connsiteX1672" fmla="*/ 3413062 w 12191999"/>
              <a:gd name="connsiteY1672" fmla="*/ 984852 h 2070165"/>
              <a:gd name="connsiteX1673" fmla="*/ 3360687 w 12191999"/>
              <a:gd name="connsiteY1673" fmla="*/ 984852 h 2070165"/>
              <a:gd name="connsiteX1674" fmla="*/ 3360687 w 12191999"/>
              <a:gd name="connsiteY1674" fmla="*/ 2070165 h 2070165"/>
              <a:gd name="connsiteX1675" fmla="*/ 3316337 w 12191999"/>
              <a:gd name="connsiteY1675" fmla="*/ 2070165 h 2070165"/>
              <a:gd name="connsiteX1676" fmla="*/ 3316337 w 12191999"/>
              <a:gd name="connsiteY1676" fmla="*/ 984852 h 2070165"/>
              <a:gd name="connsiteX1677" fmla="*/ 3263964 w 12191999"/>
              <a:gd name="connsiteY1677" fmla="*/ 984852 h 2070165"/>
              <a:gd name="connsiteX1678" fmla="*/ 3263964 w 12191999"/>
              <a:gd name="connsiteY1678" fmla="*/ 2070165 h 2070165"/>
              <a:gd name="connsiteX1679" fmla="*/ 3219612 w 12191999"/>
              <a:gd name="connsiteY1679" fmla="*/ 2070165 h 2070165"/>
              <a:gd name="connsiteX1680" fmla="*/ 3219612 w 12191999"/>
              <a:gd name="connsiteY1680" fmla="*/ 984852 h 2070165"/>
              <a:gd name="connsiteX1681" fmla="*/ 3167239 w 12191999"/>
              <a:gd name="connsiteY1681" fmla="*/ 984852 h 2070165"/>
              <a:gd name="connsiteX1682" fmla="*/ 3167239 w 12191999"/>
              <a:gd name="connsiteY1682" fmla="*/ 2070165 h 2070165"/>
              <a:gd name="connsiteX1683" fmla="*/ 3122896 w 12191999"/>
              <a:gd name="connsiteY1683" fmla="*/ 2070165 h 2070165"/>
              <a:gd name="connsiteX1684" fmla="*/ 3024257 w 12191999"/>
              <a:gd name="connsiteY1684" fmla="*/ 2070165 h 2070165"/>
              <a:gd name="connsiteX1685" fmla="*/ 3024257 w 12191999"/>
              <a:gd name="connsiteY1685" fmla="*/ 2041573 h 2070165"/>
              <a:gd name="connsiteX1686" fmla="*/ 2453541 w 12191999"/>
              <a:gd name="connsiteY1686" fmla="*/ 2041573 h 2070165"/>
              <a:gd name="connsiteX1687" fmla="*/ 2453541 w 12191999"/>
              <a:gd name="connsiteY1687" fmla="*/ 2070165 h 2070165"/>
              <a:gd name="connsiteX1688" fmla="*/ 2391362 w 12191999"/>
              <a:gd name="connsiteY1688" fmla="*/ 2070165 h 2070165"/>
              <a:gd name="connsiteX1689" fmla="*/ 2391362 w 12191999"/>
              <a:gd name="connsiteY1689" fmla="*/ 2041573 h 2070165"/>
              <a:gd name="connsiteX1690" fmla="*/ 2192935 w 12191999"/>
              <a:gd name="connsiteY1690" fmla="*/ 2041573 h 2070165"/>
              <a:gd name="connsiteX1691" fmla="*/ 2192935 w 12191999"/>
              <a:gd name="connsiteY1691" fmla="*/ 2070165 h 2070165"/>
              <a:gd name="connsiteX1692" fmla="*/ 2130759 w 12191999"/>
              <a:gd name="connsiteY1692" fmla="*/ 2070165 h 2070165"/>
              <a:gd name="connsiteX1693" fmla="*/ 2130759 w 12191999"/>
              <a:gd name="connsiteY1693" fmla="*/ 988773 h 2070165"/>
              <a:gd name="connsiteX1694" fmla="*/ 2242686 w 12191999"/>
              <a:gd name="connsiteY1694" fmla="*/ 988773 h 2070165"/>
              <a:gd name="connsiteX1695" fmla="*/ 2183148 w 12191999"/>
              <a:gd name="connsiteY1695" fmla="*/ 661155 h 2070165"/>
              <a:gd name="connsiteX1696" fmla="*/ 3070506 w 12191999"/>
              <a:gd name="connsiteY1696" fmla="*/ 661155 h 2070165"/>
              <a:gd name="connsiteX1697" fmla="*/ 3010967 w 12191999"/>
              <a:gd name="connsiteY1697" fmla="*/ 988773 h 2070165"/>
              <a:gd name="connsiteX1698" fmla="*/ 3122896 w 12191999"/>
              <a:gd name="connsiteY1698" fmla="*/ 988773 h 2070165"/>
              <a:gd name="connsiteX1699" fmla="*/ 10420554 w 12191999"/>
              <a:gd name="connsiteY1699" fmla="*/ 624084 h 2070165"/>
              <a:gd name="connsiteX1700" fmla="*/ 11043939 w 12191999"/>
              <a:gd name="connsiteY1700" fmla="*/ 881890 h 2070165"/>
              <a:gd name="connsiteX1701" fmla="*/ 11043939 w 12191999"/>
              <a:gd name="connsiteY1701" fmla="*/ 1299068 h 2070165"/>
              <a:gd name="connsiteX1702" fmla="*/ 11323163 w 12191999"/>
              <a:gd name="connsiteY1702" fmla="*/ 1299068 h 2070165"/>
              <a:gd name="connsiteX1703" fmla="*/ 11323163 w 12191999"/>
              <a:gd name="connsiteY1703" fmla="*/ 2070165 h 2070165"/>
              <a:gd name="connsiteX1704" fmla="*/ 11208637 w 12191999"/>
              <a:gd name="connsiteY1704" fmla="*/ 2070165 h 2070165"/>
              <a:gd name="connsiteX1705" fmla="*/ 11208637 w 12191999"/>
              <a:gd name="connsiteY1705" fmla="*/ 1828109 h 2070165"/>
              <a:gd name="connsiteX1706" fmla="*/ 11162619 w 12191999"/>
              <a:gd name="connsiteY1706" fmla="*/ 1828109 h 2070165"/>
              <a:gd name="connsiteX1707" fmla="*/ 11162619 w 12191999"/>
              <a:gd name="connsiteY1707" fmla="*/ 2070165 h 2070165"/>
              <a:gd name="connsiteX1708" fmla="*/ 11067402 w 12191999"/>
              <a:gd name="connsiteY1708" fmla="*/ 2070165 h 2070165"/>
              <a:gd name="connsiteX1709" fmla="*/ 11067402 w 12191999"/>
              <a:gd name="connsiteY1709" fmla="*/ 1828109 h 2070165"/>
              <a:gd name="connsiteX1710" fmla="*/ 11021384 w 12191999"/>
              <a:gd name="connsiteY1710" fmla="*/ 1828109 h 2070165"/>
              <a:gd name="connsiteX1711" fmla="*/ 11021384 w 12191999"/>
              <a:gd name="connsiteY1711" fmla="*/ 2070165 h 2070165"/>
              <a:gd name="connsiteX1712" fmla="*/ 10926070 w 12191999"/>
              <a:gd name="connsiteY1712" fmla="*/ 2070165 h 2070165"/>
              <a:gd name="connsiteX1713" fmla="*/ 10926070 w 12191999"/>
              <a:gd name="connsiteY1713" fmla="*/ 1828109 h 2070165"/>
              <a:gd name="connsiteX1714" fmla="*/ 10880052 w 12191999"/>
              <a:gd name="connsiteY1714" fmla="*/ 1828109 h 2070165"/>
              <a:gd name="connsiteX1715" fmla="*/ 10880052 w 12191999"/>
              <a:gd name="connsiteY1715" fmla="*/ 2070165 h 2070165"/>
              <a:gd name="connsiteX1716" fmla="*/ 10780874 w 12191999"/>
              <a:gd name="connsiteY1716" fmla="*/ 2070165 h 2070165"/>
              <a:gd name="connsiteX1717" fmla="*/ 10780874 w 12191999"/>
              <a:gd name="connsiteY1717" fmla="*/ 1828109 h 2070165"/>
              <a:gd name="connsiteX1718" fmla="*/ 10734856 w 12191999"/>
              <a:gd name="connsiteY1718" fmla="*/ 1828109 h 2070165"/>
              <a:gd name="connsiteX1719" fmla="*/ 10734856 w 12191999"/>
              <a:gd name="connsiteY1719" fmla="*/ 2070165 h 2070165"/>
              <a:gd name="connsiteX1720" fmla="*/ 10655102 w 12191999"/>
              <a:gd name="connsiteY1720" fmla="*/ 2070165 h 2070165"/>
              <a:gd name="connsiteX1721" fmla="*/ 10655102 w 12191999"/>
              <a:gd name="connsiteY1721" fmla="*/ 1828109 h 2070165"/>
              <a:gd name="connsiteX1722" fmla="*/ 10609084 w 12191999"/>
              <a:gd name="connsiteY1722" fmla="*/ 1828109 h 2070165"/>
              <a:gd name="connsiteX1723" fmla="*/ 10609084 w 12191999"/>
              <a:gd name="connsiteY1723" fmla="*/ 2070165 h 2070165"/>
              <a:gd name="connsiteX1724" fmla="*/ 10490485 w 12191999"/>
              <a:gd name="connsiteY1724" fmla="*/ 2070165 h 2070165"/>
              <a:gd name="connsiteX1725" fmla="*/ 10490485 w 12191999"/>
              <a:gd name="connsiteY1725" fmla="*/ 1828109 h 2070165"/>
              <a:gd name="connsiteX1726" fmla="*/ 10444467 w 12191999"/>
              <a:gd name="connsiteY1726" fmla="*/ 1828109 h 2070165"/>
              <a:gd name="connsiteX1727" fmla="*/ 10444467 w 12191999"/>
              <a:gd name="connsiteY1727" fmla="*/ 2070165 h 2070165"/>
              <a:gd name="connsiteX1728" fmla="*/ 10345290 w 12191999"/>
              <a:gd name="connsiteY1728" fmla="*/ 2070165 h 2070165"/>
              <a:gd name="connsiteX1729" fmla="*/ 10345290 w 12191999"/>
              <a:gd name="connsiteY1729" fmla="*/ 1828109 h 2070165"/>
              <a:gd name="connsiteX1730" fmla="*/ 10299272 w 12191999"/>
              <a:gd name="connsiteY1730" fmla="*/ 1828109 h 2070165"/>
              <a:gd name="connsiteX1731" fmla="*/ 10299272 w 12191999"/>
              <a:gd name="connsiteY1731" fmla="*/ 2070165 h 2070165"/>
              <a:gd name="connsiteX1732" fmla="*/ 10214948 w 12191999"/>
              <a:gd name="connsiteY1732" fmla="*/ 2070165 h 2070165"/>
              <a:gd name="connsiteX1733" fmla="*/ 10214948 w 12191999"/>
              <a:gd name="connsiteY1733" fmla="*/ 1828109 h 2070165"/>
              <a:gd name="connsiteX1734" fmla="*/ 10168930 w 12191999"/>
              <a:gd name="connsiteY1734" fmla="*/ 1828109 h 2070165"/>
              <a:gd name="connsiteX1735" fmla="*/ 10168930 w 12191999"/>
              <a:gd name="connsiteY1735" fmla="*/ 2070165 h 2070165"/>
              <a:gd name="connsiteX1736" fmla="*/ 10054902 w 12191999"/>
              <a:gd name="connsiteY1736" fmla="*/ 2070165 h 2070165"/>
              <a:gd name="connsiteX1737" fmla="*/ 10054902 w 12191999"/>
              <a:gd name="connsiteY1737" fmla="*/ 1828109 h 2070165"/>
              <a:gd name="connsiteX1738" fmla="*/ 10008885 w 12191999"/>
              <a:gd name="connsiteY1738" fmla="*/ 1828109 h 2070165"/>
              <a:gd name="connsiteX1739" fmla="*/ 10008885 w 12191999"/>
              <a:gd name="connsiteY1739" fmla="*/ 2070165 h 2070165"/>
              <a:gd name="connsiteX1740" fmla="*/ 9688442 w 12191999"/>
              <a:gd name="connsiteY1740" fmla="*/ 2070165 h 2070165"/>
              <a:gd name="connsiteX1741" fmla="*/ 9688442 w 12191999"/>
              <a:gd name="connsiteY1741" fmla="*/ 2041573 h 2070165"/>
              <a:gd name="connsiteX1742" fmla="*/ 9284775 w 12191999"/>
              <a:gd name="connsiteY1742" fmla="*/ 2041573 h 2070165"/>
              <a:gd name="connsiteX1743" fmla="*/ 9284775 w 12191999"/>
              <a:gd name="connsiteY1743" fmla="*/ 2070165 h 2070165"/>
              <a:gd name="connsiteX1744" fmla="*/ 9240798 w 12191999"/>
              <a:gd name="connsiteY1744" fmla="*/ 2070165 h 2070165"/>
              <a:gd name="connsiteX1745" fmla="*/ 9240798 w 12191999"/>
              <a:gd name="connsiteY1745" fmla="*/ 2041573 h 2070165"/>
              <a:gd name="connsiteX1746" fmla="*/ 9100450 w 12191999"/>
              <a:gd name="connsiteY1746" fmla="*/ 2041573 h 2070165"/>
              <a:gd name="connsiteX1747" fmla="*/ 9100450 w 12191999"/>
              <a:gd name="connsiteY1747" fmla="*/ 2070165 h 2070165"/>
              <a:gd name="connsiteX1748" fmla="*/ 8425986 w 12191999"/>
              <a:gd name="connsiteY1748" fmla="*/ 2070165 h 2070165"/>
              <a:gd name="connsiteX1749" fmla="*/ 8425986 w 12191999"/>
              <a:gd name="connsiteY1749" fmla="*/ 1048805 h 2070165"/>
              <a:gd name="connsiteX1750" fmla="*/ 9056473 w 12191999"/>
              <a:gd name="connsiteY1750" fmla="*/ 1048805 h 2070165"/>
              <a:gd name="connsiteX1751" fmla="*/ 9056473 w 12191999"/>
              <a:gd name="connsiteY1751" fmla="*/ 988773 h 2070165"/>
              <a:gd name="connsiteX1752" fmla="*/ 9135639 w 12191999"/>
              <a:gd name="connsiteY1752" fmla="*/ 988773 h 2070165"/>
              <a:gd name="connsiteX1753" fmla="*/ 9093528 w 12191999"/>
              <a:gd name="connsiteY1753" fmla="*/ 661155 h 2070165"/>
              <a:gd name="connsiteX1754" fmla="*/ 9721155 w 12191999"/>
              <a:gd name="connsiteY1754" fmla="*/ 661155 h 2070165"/>
              <a:gd name="connsiteX1755" fmla="*/ 9679044 w 12191999"/>
              <a:gd name="connsiteY1755" fmla="*/ 988773 h 2070165"/>
              <a:gd name="connsiteX1756" fmla="*/ 9758210 w 12191999"/>
              <a:gd name="connsiteY1756" fmla="*/ 988773 h 2070165"/>
              <a:gd name="connsiteX1757" fmla="*/ 9758210 w 12191999"/>
              <a:gd name="connsiteY1757" fmla="*/ 1852181 h 2070165"/>
              <a:gd name="connsiteX1758" fmla="*/ 9914054 w 12191999"/>
              <a:gd name="connsiteY1758" fmla="*/ 1852181 h 2070165"/>
              <a:gd name="connsiteX1759" fmla="*/ 9914054 w 12191999"/>
              <a:gd name="connsiteY1759" fmla="*/ 1805307 h 2070165"/>
              <a:gd name="connsiteX1760" fmla="*/ 9914054 w 12191999"/>
              <a:gd name="connsiteY1760" fmla="*/ 1045950 h 2070165"/>
              <a:gd name="connsiteX1761" fmla="*/ 10420554 w 12191999"/>
              <a:gd name="connsiteY1761" fmla="*/ 1045950 h 2070165"/>
              <a:gd name="connsiteX1762" fmla="*/ 662347 w 12191999"/>
              <a:gd name="connsiteY1762" fmla="*/ 624084 h 2070165"/>
              <a:gd name="connsiteX1763" fmla="*/ 1563846 w 12191999"/>
              <a:gd name="connsiteY1763" fmla="*/ 1038650 h 2070165"/>
              <a:gd name="connsiteX1764" fmla="*/ 1564614 w 12191999"/>
              <a:gd name="connsiteY1764" fmla="*/ 2070165 h 2070165"/>
              <a:gd name="connsiteX1765" fmla="*/ 1450428 w 12191999"/>
              <a:gd name="connsiteY1765" fmla="*/ 2070165 h 2070165"/>
              <a:gd name="connsiteX1766" fmla="*/ 1450428 w 12191999"/>
              <a:gd name="connsiteY1766" fmla="*/ 1828109 h 2070165"/>
              <a:gd name="connsiteX1767" fmla="*/ 1404410 w 12191999"/>
              <a:gd name="connsiteY1767" fmla="*/ 1828109 h 2070165"/>
              <a:gd name="connsiteX1768" fmla="*/ 1404410 w 12191999"/>
              <a:gd name="connsiteY1768" fmla="*/ 2070165 h 2070165"/>
              <a:gd name="connsiteX1769" fmla="*/ 1309192 w 12191999"/>
              <a:gd name="connsiteY1769" fmla="*/ 2070165 h 2070165"/>
              <a:gd name="connsiteX1770" fmla="*/ 1309192 w 12191999"/>
              <a:gd name="connsiteY1770" fmla="*/ 1828109 h 2070165"/>
              <a:gd name="connsiteX1771" fmla="*/ 1263174 w 12191999"/>
              <a:gd name="connsiteY1771" fmla="*/ 1828109 h 2070165"/>
              <a:gd name="connsiteX1772" fmla="*/ 1263174 w 12191999"/>
              <a:gd name="connsiteY1772" fmla="*/ 2070165 h 2070165"/>
              <a:gd name="connsiteX1773" fmla="*/ 1167860 w 12191999"/>
              <a:gd name="connsiteY1773" fmla="*/ 2070165 h 2070165"/>
              <a:gd name="connsiteX1774" fmla="*/ 1167860 w 12191999"/>
              <a:gd name="connsiteY1774" fmla="*/ 1828109 h 2070165"/>
              <a:gd name="connsiteX1775" fmla="*/ 1121843 w 12191999"/>
              <a:gd name="connsiteY1775" fmla="*/ 1828109 h 2070165"/>
              <a:gd name="connsiteX1776" fmla="*/ 1121843 w 12191999"/>
              <a:gd name="connsiteY1776" fmla="*/ 2070165 h 2070165"/>
              <a:gd name="connsiteX1777" fmla="*/ 1022664 w 12191999"/>
              <a:gd name="connsiteY1777" fmla="*/ 2070165 h 2070165"/>
              <a:gd name="connsiteX1778" fmla="*/ 1022664 w 12191999"/>
              <a:gd name="connsiteY1778" fmla="*/ 1828109 h 2070165"/>
              <a:gd name="connsiteX1779" fmla="*/ 976646 w 12191999"/>
              <a:gd name="connsiteY1779" fmla="*/ 1828109 h 2070165"/>
              <a:gd name="connsiteX1780" fmla="*/ 976646 w 12191999"/>
              <a:gd name="connsiteY1780" fmla="*/ 2070165 h 2070165"/>
              <a:gd name="connsiteX1781" fmla="*/ 896893 w 12191999"/>
              <a:gd name="connsiteY1781" fmla="*/ 2070165 h 2070165"/>
              <a:gd name="connsiteX1782" fmla="*/ 896893 w 12191999"/>
              <a:gd name="connsiteY1782" fmla="*/ 1828109 h 2070165"/>
              <a:gd name="connsiteX1783" fmla="*/ 850875 w 12191999"/>
              <a:gd name="connsiteY1783" fmla="*/ 1828109 h 2070165"/>
              <a:gd name="connsiteX1784" fmla="*/ 850875 w 12191999"/>
              <a:gd name="connsiteY1784" fmla="*/ 2070165 h 2070165"/>
              <a:gd name="connsiteX1785" fmla="*/ 732276 w 12191999"/>
              <a:gd name="connsiteY1785" fmla="*/ 2070165 h 2070165"/>
              <a:gd name="connsiteX1786" fmla="*/ 732276 w 12191999"/>
              <a:gd name="connsiteY1786" fmla="*/ 1828109 h 2070165"/>
              <a:gd name="connsiteX1787" fmla="*/ 686259 w 12191999"/>
              <a:gd name="connsiteY1787" fmla="*/ 1828109 h 2070165"/>
              <a:gd name="connsiteX1788" fmla="*/ 686259 w 12191999"/>
              <a:gd name="connsiteY1788" fmla="*/ 2070165 h 2070165"/>
              <a:gd name="connsiteX1789" fmla="*/ 587081 w 12191999"/>
              <a:gd name="connsiteY1789" fmla="*/ 2070165 h 2070165"/>
              <a:gd name="connsiteX1790" fmla="*/ 587081 w 12191999"/>
              <a:gd name="connsiteY1790" fmla="*/ 1828109 h 2070165"/>
              <a:gd name="connsiteX1791" fmla="*/ 541064 w 12191999"/>
              <a:gd name="connsiteY1791" fmla="*/ 1828109 h 2070165"/>
              <a:gd name="connsiteX1792" fmla="*/ 541064 w 12191999"/>
              <a:gd name="connsiteY1792" fmla="*/ 2070165 h 2070165"/>
              <a:gd name="connsiteX1793" fmla="*/ 456739 w 12191999"/>
              <a:gd name="connsiteY1793" fmla="*/ 2070165 h 2070165"/>
              <a:gd name="connsiteX1794" fmla="*/ 456739 w 12191999"/>
              <a:gd name="connsiteY1794" fmla="*/ 1828109 h 2070165"/>
              <a:gd name="connsiteX1795" fmla="*/ 410721 w 12191999"/>
              <a:gd name="connsiteY1795" fmla="*/ 1828109 h 2070165"/>
              <a:gd name="connsiteX1796" fmla="*/ 410721 w 12191999"/>
              <a:gd name="connsiteY1796" fmla="*/ 2070165 h 2070165"/>
              <a:gd name="connsiteX1797" fmla="*/ 296693 w 12191999"/>
              <a:gd name="connsiteY1797" fmla="*/ 2070165 h 2070165"/>
              <a:gd name="connsiteX1798" fmla="*/ 296693 w 12191999"/>
              <a:gd name="connsiteY1798" fmla="*/ 1828109 h 2070165"/>
              <a:gd name="connsiteX1799" fmla="*/ 250675 w 12191999"/>
              <a:gd name="connsiteY1799" fmla="*/ 1828109 h 2070165"/>
              <a:gd name="connsiteX1800" fmla="*/ 250675 w 12191999"/>
              <a:gd name="connsiteY1800" fmla="*/ 2070165 h 2070165"/>
              <a:gd name="connsiteX1801" fmla="*/ 0 w 12191999"/>
              <a:gd name="connsiteY1801" fmla="*/ 2070165 h 2070165"/>
              <a:gd name="connsiteX1802" fmla="*/ 0 w 12191999"/>
              <a:gd name="connsiteY1802" fmla="*/ 1852181 h 2070165"/>
              <a:gd name="connsiteX1803" fmla="*/ 155847 w 12191999"/>
              <a:gd name="connsiteY1803" fmla="*/ 1852181 h 2070165"/>
              <a:gd name="connsiteX1804" fmla="*/ 155847 w 12191999"/>
              <a:gd name="connsiteY1804" fmla="*/ 1805307 h 2070165"/>
              <a:gd name="connsiteX1805" fmla="*/ 155847 w 12191999"/>
              <a:gd name="connsiteY1805" fmla="*/ 1045950 h 2070165"/>
              <a:gd name="connsiteX1806" fmla="*/ 662347 w 12191999"/>
              <a:gd name="connsiteY1806" fmla="*/ 1045950 h 2070165"/>
              <a:gd name="connsiteX1807" fmla="*/ 7442091 w 12191999"/>
              <a:gd name="connsiteY1807" fmla="*/ 500646 h 2070165"/>
              <a:gd name="connsiteX1808" fmla="*/ 7839015 w 12191999"/>
              <a:gd name="connsiteY1808" fmla="*/ 500646 h 2070165"/>
              <a:gd name="connsiteX1809" fmla="*/ 7839015 w 12191999"/>
              <a:gd name="connsiteY1809" fmla="*/ 662016 h 2070165"/>
              <a:gd name="connsiteX1810" fmla="*/ 7872090 w 12191999"/>
              <a:gd name="connsiteY1810" fmla="*/ 662016 h 2070165"/>
              <a:gd name="connsiteX1811" fmla="*/ 7872090 w 12191999"/>
              <a:gd name="connsiteY1811" fmla="*/ 633531 h 2070165"/>
              <a:gd name="connsiteX1812" fmla="*/ 8424362 w 12191999"/>
              <a:gd name="connsiteY1812" fmla="*/ 633531 h 2070165"/>
              <a:gd name="connsiteX1813" fmla="*/ 8424362 w 12191999"/>
              <a:gd name="connsiteY1813" fmla="*/ 2070165 h 2070165"/>
              <a:gd name="connsiteX1814" fmla="*/ 8381996 w 12191999"/>
              <a:gd name="connsiteY1814" fmla="*/ 2070165 h 2070165"/>
              <a:gd name="connsiteX1815" fmla="*/ 8381996 w 12191999"/>
              <a:gd name="connsiteY1815" fmla="*/ 984852 h 2070165"/>
              <a:gd name="connsiteX1816" fmla="*/ 8335978 w 12191999"/>
              <a:gd name="connsiteY1816" fmla="*/ 984852 h 2070165"/>
              <a:gd name="connsiteX1817" fmla="*/ 8335978 w 12191999"/>
              <a:gd name="connsiteY1817" fmla="*/ 2070165 h 2070165"/>
              <a:gd name="connsiteX1818" fmla="*/ 8297011 w 12191999"/>
              <a:gd name="connsiteY1818" fmla="*/ 2070165 h 2070165"/>
              <a:gd name="connsiteX1819" fmla="*/ 8297011 w 12191999"/>
              <a:gd name="connsiteY1819" fmla="*/ 984852 h 2070165"/>
              <a:gd name="connsiteX1820" fmla="*/ 8250994 w 12191999"/>
              <a:gd name="connsiteY1820" fmla="*/ 984852 h 2070165"/>
              <a:gd name="connsiteX1821" fmla="*/ 8250994 w 12191999"/>
              <a:gd name="connsiteY1821" fmla="*/ 2070165 h 2070165"/>
              <a:gd name="connsiteX1822" fmla="*/ 8212026 w 12191999"/>
              <a:gd name="connsiteY1822" fmla="*/ 2070165 h 2070165"/>
              <a:gd name="connsiteX1823" fmla="*/ 8212026 w 12191999"/>
              <a:gd name="connsiteY1823" fmla="*/ 984852 h 2070165"/>
              <a:gd name="connsiteX1824" fmla="*/ 8166008 w 12191999"/>
              <a:gd name="connsiteY1824" fmla="*/ 984852 h 2070165"/>
              <a:gd name="connsiteX1825" fmla="*/ 8166008 w 12191999"/>
              <a:gd name="connsiteY1825" fmla="*/ 2070165 h 2070165"/>
              <a:gd name="connsiteX1826" fmla="*/ 8127041 w 12191999"/>
              <a:gd name="connsiteY1826" fmla="*/ 2070165 h 2070165"/>
              <a:gd name="connsiteX1827" fmla="*/ 8127041 w 12191999"/>
              <a:gd name="connsiteY1827" fmla="*/ 984852 h 2070165"/>
              <a:gd name="connsiteX1828" fmla="*/ 8081023 w 12191999"/>
              <a:gd name="connsiteY1828" fmla="*/ 984852 h 2070165"/>
              <a:gd name="connsiteX1829" fmla="*/ 8081023 w 12191999"/>
              <a:gd name="connsiteY1829" fmla="*/ 2070165 h 2070165"/>
              <a:gd name="connsiteX1830" fmla="*/ 8042055 w 12191999"/>
              <a:gd name="connsiteY1830" fmla="*/ 2070165 h 2070165"/>
              <a:gd name="connsiteX1831" fmla="*/ 8042055 w 12191999"/>
              <a:gd name="connsiteY1831" fmla="*/ 984852 h 2070165"/>
              <a:gd name="connsiteX1832" fmla="*/ 7996037 w 12191999"/>
              <a:gd name="connsiteY1832" fmla="*/ 984852 h 2070165"/>
              <a:gd name="connsiteX1833" fmla="*/ 7996037 w 12191999"/>
              <a:gd name="connsiteY1833" fmla="*/ 2070165 h 2070165"/>
              <a:gd name="connsiteX1834" fmla="*/ 7957069 w 12191999"/>
              <a:gd name="connsiteY1834" fmla="*/ 2070165 h 2070165"/>
              <a:gd name="connsiteX1835" fmla="*/ 7957069 w 12191999"/>
              <a:gd name="connsiteY1835" fmla="*/ 984852 h 2070165"/>
              <a:gd name="connsiteX1836" fmla="*/ 7911051 w 12191999"/>
              <a:gd name="connsiteY1836" fmla="*/ 984852 h 2070165"/>
              <a:gd name="connsiteX1837" fmla="*/ 7911051 w 12191999"/>
              <a:gd name="connsiteY1837" fmla="*/ 2070165 h 2070165"/>
              <a:gd name="connsiteX1838" fmla="*/ 6780378 w 12191999"/>
              <a:gd name="connsiteY1838" fmla="*/ 2070165 h 2070165"/>
              <a:gd name="connsiteX1839" fmla="*/ 6780378 w 12191999"/>
              <a:gd name="connsiteY1839" fmla="*/ 1048805 h 2070165"/>
              <a:gd name="connsiteX1840" fmla="*/ 7409014 w 12191999"/>
              <a:gd name="connsiteY1840" fmla="*/ 1048805 h 2070165"/>
              <a:gd name="connsiteX1841" fmla="*/ 7409014 w 12191999"/>
              <a:gd name="connsiteY1841" fmla="*/ 662016 h 2070165"/>
              <a:gd name="connsiteX1842" fmla="*/ 7442091 w 12191999"/>
              <a:gd name="connsiteY1842" fmla="*/ 662016 h 2070165"/>
              <a:gd name="connsiteX1843" fmla="*/ 8788959 w 12191999"/>
              <a:gd name="connsiteY1843" fmla="*/ 496589 h 2070165"/>
              <a:gd name="connsiteX1844" fmla="*/ 8788959 w 12191999"/>
              <a:gd name="connsiteY1844" fmla="*/ 596242 h 2070165"/>
              <a:gd name="connsiteX1845" fmla="*/ 8847400 w 12191999"/>
              <a:gd name="connsiteY1845" fmla="*/ 596242 h 2070165"/>
              <a:gd name="connsiteX1846" fmla="*/ 8847400 w 12191999"/>
              <a:gd name="connsiteY1846" fmla="*/ 496589 h 2070165"/>
              <a:gd name="connsiteX1847" fmla="*/ 8706165 w 12191999"/>
              <a:gd name="connsiteY1847" fmla="*/ 496589 h 2070165"/>
              <a:gd name="connsiteX1848" fmla="*/ 8706165 w 12191999"/>
              <a:gd name="connsiteY1848" fmla="*/ 596242 h 2070165"/>
              <a:gd name="connsiteX1849" fmla="*/ 8764606 w 12191999"/>
              <a:gd name="connsiteY1849" fmla="*/ 596242 h 2070165"/>
              <a:gd name="connsiteX1850" fmla="*/ 8764606 w 12191999"/>
              <a:gd name="connsiteY1850" fmla="*/ 496589 h 2070165"/>
              <a:gd name="connsiteX1851" fmla="*/ 8623371 w 12191999"/>
              <a:gd name="connsiteY1851" fmla="*/ 496589 h 2070165"/>
              <a:gd name="connsiteX1852" fmla="*/ 8623371 w 12191999"/>
              <a:gd name="connsiteY1852" fmla="*/ 596242 h 2070165"/>
              <a:gd name="connsiteX1853" fmla="*/ 8681812 w 12191999"/>
              <a:gd name="connsiteY1853" fmla="*/ 596242 h 2070165"/>
              <a:gd name="connsiteX1854" fmla="*/ 8681812 w 12191999"/>
              <a:gd name="connsiteY1854" fmla="*/ 496589 h 2070165"/>
              <a:gd name="connsiteX1855" fmla="*/ 6195795 w 12191999"/>
              <a:gd name="connsiteY1855" fmla="*/ 494113 h 2070165"/>
              <a:gd name="connsiteX1856" fmla="*/ 6195795 w 12191999"/>
              <a:gd name="connsiteY1856" fmla="*/ 593766 h 2070165"/>
              <a:gd name="connsiteX1857" fmla="*/ 6254237 w 12191999"/>
              <a:gd name="connsiteY1857" fmla="*/ 593766 h 2070165"/>
              <a:gd name="connsiteX1858" fmla="*/ 6254237 w 12191999"/>
              <a:gd name="connsiteY1858" fmla="*/ 494113 h 2070165"/>
              <a:gd name="connsiteX1859" fmla="*/ 8578234 w 12191999"/>
              <a:gd name="connsiteY1859" fmla="*/ 456188 h 2070165"/>
              <a:gd name="connsiteX1860" fmla="*/ 8847400 w 12191999"/>
              <a:gd name="connsiteY1860" fmla="*/ 456188 h 2070165"/>
              <a:gd name="connsiteX1861" fmla="*/ 8912617 w 12191999"/>
              <a:gd name="connsiteY1861" fmla="*/ 456188 h 2070165"/>
              <a:gd name="connsiteX1862" fmla="*/ 8930192 w 12191999"/>
              <a:gd name="connsiteY1862" fmla="*/ 912376 h 2070165"/>
              <a:gd name="connsiteX1863" fmla="*/ 8566135 w 12191999"/>
              <a:gd name="connsiteY1863" fmla="*/ 910867 h 2070165"/>
              <a:gd name="connsiteX1864" fmla="*/ 8578234 w 12191999"/>
              <a:gd name="connsiteY1864" fmla="*/ 456188 h 2070165"/>
              <a:gd name="connsiteX1865" fmla="*/ 7940272 w 12191999"/>
              <a:gd name="connsiteY1865" fmla="*/ 400992 h 2070165"/>
              <a:gd name="connsiteX1866" fmla="*/ 8337195 w 12191999"/>
              <a:gd name="connsiteY1866" fmla="*/ 400992 h 2070165"/>
              <a:gd name="connsiteX1867" fmla="*/ 8337195 w 12191999"/>
              <a:gd name="connsiteY1867" fmla="*/ 632631 h 2070165"/>
              <a:gd name="connsiteX1868" fmla="*/ 7940272 w 12191999"/>
              <a:gd name="connsiteY1868" fmla="*/ 632631 h 2070165"/>
              <a:gd name="connsiteX1869" fmla="*/ 3200495 w 12191999"/>
              <a:gd name="connsiteY1869" fmla="*/ 400992 h 2070165"/>
              <a:gd name="connsiteX1870" fmla="*/ 3652243 w 12191999"/>
              <a:gd name="connsiteY1870" fmla="*/ 400992 h 2070165"/>
              <a:gd name="connsiteX1871" fmla="*/ 3652243 w 12191999"/>
              <a:gd name="connsiteY1871" fmla="*/ 632631 h 2070165"/>
              <a:gd name="connsiteX1872" fmla="*/ 3200495 w 12191999"/>
              <a:gd name="connsiteY1872" fmla="*/ 632631 h 2070165"/>
              <a:gd name="connsiteX1873" fmla="*/ 6195795 w 12191999"/>
              <a:gd name="connsiteY1873" fmla="*/ 361228 h 2070165"/>
              <a:gd name="connsiteX1874" fmla="*/ 6195795 w 12191999"/>
              <a:gd name="connsiteY1874" fmla="*/ 460881 h 2070165"/>
              <a:gd name="connsiteX1875" fmla="*/ 6254237 w 12191999"/>
              <a:gd name="connsiteY1875" fmla="*/ 460881 h 2070165"/>
              <a:gd name="connsiteX1876" fmla="*/ 6254237 w 12191999"/>
              <a:gd name="connsiteY1876" fmla="*/ 361228 h 2070165"/>
              <a:gd name="connsiteX1877" fmla="*/ 2634035 w 12191999"/>
              <a:gd name="connsiteY1877" fmla="*/ 306774 h 2070165"/>
              <a:gd name="connsiteX1878" fmla="*/ 2670033 w 12191999"/>
              <a:gd name="connsiteY1878" fmla="*/ 333312 h 2070165"/>
              <a:gd name="connsiteX1879" fmla="*/ 2670033 w 12191999"/>
              <a:gd name="connsiteY1879" fmla="*/ 516582 h 2070165"/>
              <a:gd name="connsiteX1880" fmla="*/ 2659490 w 12191999"/>
              <a:gd name="connsiteY1880" fmla="*/ 535348 h 2070165"/>
              <a:gd name="connsiteX1881" fmla="*/ 2639476 w 12191999"/>
              <a:gd name="connsiteY1881" fmla="*/ 541458 h 2070165"/>
              <a:gd name="connsiteX1882" fmla="*/ 2832497 w 12191999"/>
              <a:gd name="connsiteY1882" fmla="*/ 541458 h 2070165"/>
              <a:gd name="connsiteX1883" fmla="*/ 2832497 w 12191999"/>
              <a:gd name="connsiteY1883" fmla="*/ 657277 h 2070165"/>
              <a:gd name="connsiteX1884" fmla="*/ 2435573 w 12191999"/>
              <a:gd name="connsiteY1884" fmla="*/ 657277 h 2070165"/>
              <a:gd name="connsiteX1885" fmla="*/ 2435573 w 12191999"/>
              <a:gd name="connsiteY1885" fmla="*/ 541458 h 2070165"/>
              <a:gd name="connsiteX1886" fmla="*/ 2628593 w 12191999"/>
              <a:gd name="connsiteY1886" fmla="*/ 541458 h 2070165"/>
              <a:gd name="connsiteX1887" fmla="*/ 2608580 w 12191999"/>
              <a:gd name="connsiteY1887" fmla="*/ 535348 h 2070165"/>
              <a:gd name="connsiteX1888" fmla="*/ 2598037 w 12191999"/>
              <a:gd name="connsiteY1888" fmla="*/ 516582 h 2070165"/>
              <a:gd name="connsiteX1889" fmla="*/ 2598037 w 12191999"/>
              <a:gd name="connsiteY1889" fmla="*/ 333312 h 2070165"/>
              <a:gd name="connsiteX1890" fmla="*/ 2634035 w 12191999"/>
              <a:gd name="connsiteY1890" fmla="*/ 306774 h 2070165"/>
              <a:gd name="connsiteX1891" fmla="*/ 8715904 w 12191999"/>
              <a:gd name="connsiteY1891" fmla="*/ 297260 h 2070165"/>
              <a:gd name="connsiteX1892" fmla="*/ 8715904 w 12191999"/>
              <a:gd name="connsiteY1892" fmla="*/ 396914 h 2070165"/>
              <a:gd name="connsiteX1893" fmla="*/ 8774345 w 12191999"/>
              <a:gd name="connsiteY1893" fmla="*/ 396914 h 2070165"/>
              <a:gd name="connsiteX1894" fmla="*/ 8774345 w 12191999"/>
              <a:gd name="connsiteY1894" fmla="*/ 297260 h 2070165"/>
              <a:gd name="connsiteX1895" fmla="*/ 8099108 w 12191999"/>
              <a:gd name="connsiteY1895" fmla="*/ 254150 h 2070165"/>
              <a:gd name="connsiteX1896" fmla="*/ 8138400 w 12191999"/>
              <a:gd name="connsiteY1896" fmla="*/ 254150 h 2070165"/>
              <a:gd name="connsiteX1897" fmla="*/ 8148224 w 12191999"/>
              <a:gd name="connsiteY1897" fmla="*/ 261392 h 2070165"/>
              <a:gd name="connsiteX1898" fmla="*/ 8148224 w 12191999"/>
              <a:gd name="connsiteY1898" fmla="*/ 393686 h 2070165"/>
              <a:gd name="connsiteX1899" fmla="*/ 8138400 w 12191999"/>
              <a:gd name="connsiteY1899" fmla="*/ 400928 h 2070165"/>
              <a:gd name="connsiteX1900" fmla="*/ 8099108 w 12191999"/>
              <a:gd name="connsiteY1900" fmla="*/ 400928 h 2070165"/>
              <a:gd name="connsiteX1901" fmla="*/ 8089284 w 12191999"/>
              <a:gd name="connsiteY1901" fmla="*/ 393686 h 2070165"/>
              <a:gd name="connsiteX1902" fmla="*/ 8089284 w 12191999"/>
              <a:gd name="connsiteY1902" fmla="*/ 261392 h 2070165"/>
              <a:gd name="connsiteX1903" fmla="*/ 8099108 w 12191999"/>
              <a:gd name="connsiteY1903" fmla="*/ 254150 h 2070165"/>
              <a:gd name="connsiteX1904" fmla="*/ 3343175 w 12191999"/>
              <a:gd name="connsiteY1904" fmla="*/ 254150 h 2070165"/>
              <a:gd name="connsiteX1905" fmla="*/ 3387895 w 12191999"/>
              <a:gd name="connsiteY1905" fmla="*/ 254150 h 2070165"/>
              <a:gd name="connsiteX1906" fmla="*/ 3399075 w 12191999"/>
              <a:gd name="connsiteY1906" fmla="*/ 262392 h 2070165"/>
              <a:gd name="connsiteX1907" fmla="*/ 3399075 w 12191999"/>
              <a:gd name="connsiteY1907" fmla="*/ 392686 h 2070165"/>
              <a:gd name="connsiteX1908" fmla="*/ 3387895 w 12191999"/>
              <a:gd name="connsiteY1908" fmla="*/ 400928 h 2070165"/>
              <a:gd name="connsiteX1909" fmla="*/ 3343175 w 12191999"/>
              <a:gd name="connsiteY1909" fmla="*/ 400928 h 2070165"/>
              <a:gd name="connsiteX1910" fmla="*/ 3331994 w 12191999"/>
              <a:gd name="connsiteY1910" fmla="*/ 392686 h 2070165"/>
              <a:gd name="connsiteX1911" fmla="*/ 3331994 w 12191999"/>
              <a:gd name="connsiteY1911" fmla="*/ 262392 h 2070165"/>
              <a:gd name="connsiteX1912" fmla="*/ 3343175 w 12191999"/>
              <a:gd name="connsiteY1912" fmla="*/ 254150 h 2070165"/>
              <a:gd name="connsiteX1913" fmla="*/ 6195795 w 12191999"/>
              <a:gd name="connsiteY1913" fmla="*/ 228341 h 2070165"/>
              <a:gd name="connsiteX1914" fmla="*/ 6195795 w 12191999"/>
              <a:gd name="connsiteY1914" fmla="*/ 327995 h 2070165"/>
              <a:gd name="connsiteX1915" fmla="*/ 6254237 w 12191999"/>
              <a:gd name="connsiteY1915" fmla="*/ 327995 h 2070165"/>
              <a:gd name="connsiteX1916" fmla="*/ 6254237 w 12191999"/>
              <a:gd name="connsiteY1916" fmla="*/ 228341 h 2070165"/>
              <a:gd name="connsiteX1917" fmla="*/ 9338267 w 12191999"/>
              <a:gd name="connsiteY1917" fmla="*/ 227870 h 2070165"/>
              <a:gd name="connsiteX1918" fmla="*/ 9486609 w 12191999"/>
              <a:gd name="connsiteY1918" fmla="*/ 227870 h 2070165"/>
              <a:gd name="connsiteX1919" fmla="*/ 9486609 w 12191999"/>
              <a:gd name="connsiteY1919" fmla="*/ 541458 h 2070165"/>
              <a:gd name="connsiteX1920" fmla="*/ 9552809 w 12191999"/>
              <a:gd name="connsiteY1920" fmla="*/ 541458 h 2070165"/>
              <a:gd name="connsiteX1921" fmla="*/ 9552809 w 12191999"/>
              <a:gd name="connsiteY1921" fmla="*/ 657277 h 2070165"/>
              <a:gd name="connsiteX1922" fmla="*/ 9272066 w 12191999"/>
              <a:gd name="connsiteY1922" fmla="*/ 657277 h 2070165"/>
              <a:gd name="connsiteX1923" fmla="*/ 9272066 w 12191999"/>
              <a:gd name="connsiteY1923" fmla="*/ 541458 h 2070165"/>
              <a:gd name="connsiteX1924" fmla="*/ 9338267 w 12191999"/>
              <a:gd name="connsiteY1924" fmla="*/ 541458 h 2070165"/>
              <a:gd name="connsiteX1925" fmla="*/ 6135400 w 12191999"/>
              <a:gd name="connsiteY1925" fmla="*/ 196853 h 2070165"/>
              <a:gd name="connsiteX1926" fmla="*/ 6317711 w 12191999"/>
              <a:gd name="connsiteY1926" fmla="*/ 196853 h 2070165"/>
              <a:gd name="connsiteX1927" fmla="*/ 6327292 w 12191999"/>
              <a:gd name="connsiteY1927" fmla="*/ 653041 h 2070165"/>
              <a:gd name="connsiteX1928" fmla="*/ 6128803 w 12191999"/>
              <a:gd name="connsiteY1928" fmla="*/ 651532 h 2070165"/>
              <a:gd name="connsiteX1929" fmla="*/ 6135400 w 12191999"/>
              <a:gd name="connsiteY1929" fmla="*/ 196853 h 2070165"/>
              <a:gd name="connsiteX1930" fmla="*/ 8715904 w 12191999"/>
              <a:gd name="connsiteY1930" fmla="*/ 164374 h 2070165"/>
              <a:gd name="connsiteX1931" fmla="*/ 8715904 w 12191999"/>
              <a:gd name="connsiteY1931" fmla="*/ 264028 h 2070165"/>
              <a:gd name="connsiteX1932" fmla="*/ 8774345 w 12191999"/>
              <a:gd name="connsiteY1932" fmla="*/ 264028 h 2070165"/>
              <a:gd name="connsiteX1933" fmla="*/ 8774345 w 12191999"/>
              <a:gd name="connsiteY1933" fmla="*/ 164374 h 2070165"/>
              <a:gd name="connsiteX1934" fmla="*/ 8196686 w 12191999"/>
              <a:gd name="connsiteY1934" fmla="*/ 71436 h 2070165"/>
              <a:gd name="connsiteX1935" fmla="*/ 8227364 w 12191999"/>
              <a:gd name="connsiteY1935" fmla="*/ 71436 h 2070165"/>
              <a:gd name="connsiteX1936" fmla="*/ 8235034 w 12191999"/>
              <a:gd name="connsiteY1936" fmla="*/ 77091 h 2070165"/>
              <a:gd name="connsiteX1937" fmla="*/ 8235034 w 12191999"/>
              <a:gd name="connsiteY1937" fmla="*/ 395272 h 2070165"/>
              <a:gd name="connsiteX1938" fmla="*/ 8227364 w 12191999"/>
              <a:gd name="connsiteY1938" fmla="*/ 400926 h 2070165"/>
              <a:gd name="connsiteX1939" fmla="*/ 8196686 w 12191999"/>
              <a:gd name="connsiteY1939" fmla="*/ 400926 h 2070165"/>
              <a:gd name="connsiteX1940" fmla="*/ 8189016 w 12191999"/>
              <a:gd name="connsiteY1940" fmla="*/ 395272 h 2070165"/>
              <a:gd name="connsiteX1941" fmla="*/ 8189016 w 12191999"/>
              <a:gd name="connsiteY1941" fmla="*/ 77091 h 2070165"/>
              <a:gd name="connsiteX1942" fmla="*/ 8196686 w 12191999"/>
              <a:gd name="connsiteY1942" fmla="*/ 71436 h 2070165"/>
              <a:gd name="connsiteX1943" fmla="*/ 3454229 w 12191999"/>
              <a:gd name="connsiteY1943" fmla="*/ 71436 h 2070165"/>
              <a:gd name="connsiteX1944" fmla="*/ 3489143 w 12191999"/>
              <a:gd name="connsiteY1944" fmla="*/ 71436 h 2070165"/>
              <a:gd name="connsiteX1945" fmla="*/ 3497872 w 12191999"/>
              <a:gd name="connsiteY1945" fmla="*/ 77871 h 2070165"/>
              <a:gd name="connsiteX1946" fmla="*/ 3497872 w 12191999"/>
              <a:gd name="connsiteY1946" fmla="*/ 394491 h 2070165"/>
              <a:gd name="connsiteX1947" fmla="*/ 3489143 w 12191999"/>
              <a:gd name="connsiteY1947" fmla="*/ 400926 h 2070165"/>
              <a:gd name="connsiteX1948" fmla="*/ 3454229 w 12191999"/>
              <a:gd name="connsiteY1948" fmla="*/ 400926 h 2070165"/>
              <a:gd name="connsiteX1949" fmla="*/ 3445501 w 12191999"/>
              <a:gd name="connsiteY1949" fmla="*/ 394491 h 2070165"/>
              <a:gd name="connsiteX1950" fmla="*/ 3445501 w 12191999"/>
              <a:gd name="connsiteY1950" fmla="*/ 77871 h 2070165"/>
              <a:gd name="connsiteX1951" fmla="*/ 3454229 w 12191999"/>
              <a:gd name="connsiteY1951" fmla="*/ 71436 h 2070165"/>
              <a:gd name="connsiteX1952" fmla="*/ 8715904 w 12191999"/>
              <a:gd name="connsiteY1952" fmla="*/ 31489 h 2070165"/>
              <a:gd name="connsiteX1953" fmla="*/ 8715904 w 12191999"/>
              <a:gd name="connsiteY1953" fmla="*/ 131142 h 2070165"/>
              <a:gd name="connsiteX1954" fmla="*/ 8774345 w 12191999"/>
              <a:gd name="connsiteY1954" fmla="*/ 131142 h 2070165"/>
              <a:gd name="connsiteX1955" fmla="*/ 8774345 w 12191999"/>
              <a:gd name="connsiteY1955" fmla="*/ 31489 h 2070165"/>
              <a:gd name="connsiteX1956" fmla="*/ 8655508 w 12191999"/>
              <a:gd name="connsiteY1956" fmla="*/ 0 h 2070165"/>
              <a:gd name="connsiteX1957" fmla="*/ 8837817 w 12191999"/>
              <a:gd name="connsiteY1957" fmla="*/ 0 h 2070165"/>
              <a:gd name="connsiteX1958" fmla="*/ 8847400 w 12191999"/>
              <a:gd name="connsiteY1958" fmla="*/ 456188 h 2070165"/>
              <a:gd name="connsiteX1959" fmla="*/ 8648910 w 12191999"/>
              <a:gd name="connsiteY1959" fmla="*/ 454680 h 2070165"/>
              <a:gd name="connsiteX1960" fmla="*/ 8655508 w 12191999"/>
              <a:gd name="connsiteY1960" fmla="*/ 0 h 20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</a:cxnLst>
            <a:rect l="l" t="t" r="r" b="b"/>
            <a:pathLst>
              <a:path w="12191999" h="2070165">
                <a:moveTo>
                  <a:pt x="8483306" y="2012087"/>
                </a:moveTo>
                <a:cubicBezTo>
                  <a:pt x="8477066" y="2012087"/>
                  <a:pt x="8472009" y="2015844"/>
                  <a:pt x="8472009" y="2020481"/>
                </a:cubicBezTo>
                <a:lnTo>
                  <a:pt x="8472009" y="2054055"/>
                </a:lnTo>
                <a:cubicBezTo>
                  <a:pt x="8472009" y="2058690"/>
                  <a:pt x="8477066" y="2062449"/>
                  <a:pt x="8483306" y="2062449"/>
                </a:cubicBezTo>
                <a:lnTo>
                  <a:pt x="9012984" y="2062449"/>
                </a:lnTo>
                <a:cubicBezTo>
                  <a:pt x="9019224" y="2062449"/>
                  <a:pt x="9024281" y="2058690"/>
                  <a:pt x="9024281" y="2054055"/>
                </a:cubicBezTo>
                <a:lnTo>
                  <a:pt x="9024281" y="2020481"/>
                </a:lnTo>
                <a:cubicBezTo>
                  <a:pt x="9024281" y="2015844"/>
                  <a:pt x="9019224" y="2012087"/>
                  <a:pt x="9012984" y="2012087"/>
                </a:cubicBezTo>
                <a:close/>
                <a:moveTo>
                  <a:pt x="6837698" y="2012087"/>
                </a:moveTo>
                <a:cubicBezTo>
                  <a:pt x="6831459" y="2012087"/>
                  <a:pt x="6826401" y="2015844"/>
                  <a:pt x="6826401" y="2020481"/>
                </a:cubicBezTo>
                <a:lnTo>
                  <a:pt x="6826401" y="2054055"/>
                </a:lnTo>
                <a:cubicBezTo>
                  <a:pt x="6826401" y="2058690"/>
                  <a:pt x="6831459" y="2062449"/>
                  <a:pt x="6837698" y="2062449"/>
                </a:cubicBezTo>
                <a:lnTo>
                  <a:pt x="7367375" y="2062449"/>
                </a:lnTo>
                <a:cubicBezTo>
                  <a:pt x="7373615" y="2062449"/>
                  <a:pt x="7378673" y="2058690"/>
                  <a:pt x="7378673" y="2054055"/>
                </a:cubicBezTo>
                <a:lnTo>
                  <a:pt x="7378673" y="2020481"/>
                </a:lnTo>
                <a:cubicBezTo>
                  <a:pt x="7378673" y="2015844"/>
                  <a:pt x="7373615" y="2012087"/>
                  <a:pt x="7367375" y="2012087"/>
                </a:cubicBezTo>
                <a:close/>
                <a:moveTo>
                  <a:pt x="3824872" y="2012087"/>
                </a:moveTo>
                <a:cubicBezTo>
                  <a:pt x="3818632" y="2012087"/>
                  <a:pt x="3813574" y="2015844"/>
                  <a:pt x="3813574" y="2020481"/>
                </a:cubicBezTo>
                <a:lnTo>
                  <a:pt x="3813574" y="2054055"/>
                </a:lnTo>
                <a:cubicBezTo>
                  <a:pt x="3813574" y="2058690"/>
                  <a:pt x="3818632" y="2062449"/>
                  <a:pt x="3824872" y="2062449"/>
                </a:cubicBezTo>
                <a:lnTo>
                  <a:pt x="4354548" y="2062449"/>
                </a:lnTo>
                <a:cubicBezTo>
                  <a:pt x="4360787" y="2062449"/>
                  <a:pt x="4365844" y="2058690"/>
                  <a:pt x="4365844" y="2054055"/>
                </a:cubicBezTo>
                <a:lnTo>
                  <a:pt x="4365844" y="2020481"/>
                </a:lnTo>
                <a:cubicBezTo>
                  <a:pt x="4365844" y="2015844"/>
                  <a:pt x="4360787" y="2012087"/>
                  <a:pt x="4354548" y="2012087"/>
                </a:cubicBezTo>
                <a:close/>
                <a:moveTo>
                  <a:pt x="7456345" y="2005374"/>
                </a:moveTo>
                <a:cubicBezTo>
                  <a:pt x="7448473" y="2005374"/>
                  <a:pt x="7442092" y="2010115"/>
                  <a:pt x="7442092" y="2015965"/>
                </a:cubicBezTo>
                <a:lnTo>
                  <a:pt x="7442092" y="2058322"/>
                </a:lnTo>
                <a:cubicBezTo>
                  <a:pt x="7442092" y="2064171"/>
                  <a:pt x="7448473" y="2068912"/>
                  <a:pt x="7456345" y="2068912"/>
                </a:cubicBezTo>
                <a:lnTo>
                  <a:pt x="7824762" y="2068912"/>
                </a:lnTo>
                <a:cubicBezTo>
                  <a:pt x="7832633" y="2068912"/>
                  <a:pt x="7839015" y="2064171"/>
                  <a:pt x="7839015" y="2058322"/>
                </a:cubicBezTo>
                <a:lnTo>
                  <a:pt x="7839015" y="2015965"/>
                </a:lnTo>
                <a:cubicBezTo>
                  <a:pt x="7839015" y="2010115"/>
                  <a:pt x="7832633" y="2005374"/>
                  <a:pt x="7824762" y="2005374"/>
                </a:cubicBezTo>
                <a:close/>
                <a:moveTo>
                  <a:pt x="12117009" y="1987528"/>
                </a:moveTo>
                <a:lnTo>
                  <a:pt x="12117009" y="2060362"/>
                </a:lnTo>
                <a:lnTo>
                  <a:pt x="12154265" y="2060362"/>
                </a:lnTo>
                <a:lnTo>
                  <a:pt x="12154265" y="1987528"/>
                </a:lnTo>
                <a:close/>
                <a:moveTo>
                  <a:pt x="12064227" y="1987528"/>
                </a:moveTo>
                <a:lnTo>
                  <a:pt x="12064227" y="2060362"/>
                </a:lnTo>
                <a:lnTo>
                  <a:pt x="12101484" y="2060362"/>
                </a:lnTo>
                <a:lnTo>
                  <a:pt x="12101484" y="1987528"/>
                </a:lnTo>
                <a:close/>
                <a:moveTo>
                  <a:pt x="12011446" y="1987528"/>
                </a:moveTo>
                <a:lnTo>
                  <a:pt x="12011446" y="2060362"/>
                </a:lnTo>
                <a:lnTo>
                  <a:pt x="12048702" y="2060362"/>
                </a:lnTo>
                <a:lnTo>
                  <a:pt x="12048702" y="1987528"/>
                </a:lnTo>
                <a:close/>
                <a:moveTo>
                  <a:pt x="11958667" y="1987528"/>
                </a:moveTo>
                <a:lnTo>
                  <a:pt x="11958667" y="2060362"/>
                </a:lnTo>
                <a:lnTo>
                  <a:pt x="11995923" y="2060362"/>
                </a:lnTo>
                <a:lnTo>
                  <a:pt x="11995923" y="1987528"/>
                </a:lnTo>
                <a:close/>
                <a:moveTo>
                  <a:pt x="11905885" y="1987528"/>
                </a:moveTo>
                <a:lnTo>
                  <a:pt x="11905885" y="2060362"/>
                </a:lnTo>
                <a:lnTo>
                  <a:pt x="11943142" y="2060362"/>
                </a:lnTo>
                <a:lnTo>
                  <a:pt x="11943142" y="1987528"/>
                </a:lnTo>
                <a:close/>
                <a:moveTo>
                  <a:pt x="6702656" y="1987528"/>
                </a:moveTo>
                <a:lnTo>
                  <a:pt x="6702656" y="2060362"/>
                </a:lnTo>
                <a:lnTo>
                  <a:pt x="6739886" y="2060362"/>
                </a:lnTo>
                <a:lnTo>
                  <a:pt x="6739886" y="1987528"/>
                </a:lnTo>
                <a:close/>
                <a:moveTo>
                  <a:pt x="6649915" y="1987528"/>
                </a:moveTo>
                <a:lnTo>
                  <a:pt x="6649915" y="2060362"/>
                </a:lnTo>
                <a:lnTo>
                  <a:pt x="6687144" y="2060362"/>
                </a:lnTo>
                <a:lnTo>
                  <a:pt x="6687144" y="1987528"/>
                </a:lnTo>
                <a:close/>
                <a:moveTo>
                  <a:pt x="6597173" y="1987528"/>
                </a:moveTo>
                <a:lnTo>
                  <a:pt x="6597173" y="2060362"/>
                </a:lnTo>
                <a:lnTo>
                  <a:pt x="6634402" y="2060362"/>
                </a:lnTo>
                <a:lnTo>
                  <a:pt x="6634402" y="1987528"/>
                </a:lnTo>
                <a:close/>
                <a:moveTo>
                  <a:pt x="6544431" y="1987528"/>
                </a:moveTo>
                <a:lnTo>
                  <a:pt x="6544431" y="2060362"/>
                </a:lnTo>
                <a:lnTo>
                  <a:pt x="6581659" y="2060362"/>
                </a:lnTo>
                <a:lnTo>
                  <a:pt x="6581659" y="1987528"/>
                </a:lnTo>
                <a:close/>
                <a:moveTo>
                  <a:pt x="6491689" y="1987528"/>
                </a:moveTo>
                <a:lnTo>
                  <a:pt x="6491689" y="2060362"/>
                </a:lnTo>
                <a:lnTo>
                  <a:pt x="6528917" y="2060362"/>
                </a:lnTo>
                <a:lnTo>
                  <a:pt x="6528917" y="1987528"/>
                </a:lnTo>
                <a:close/>
                <a:moveTo>
                  <a:pt x="5906817" y="1987528"/>
                </a:moveTo>
                <a:lnTo>
                  <a:pt x="5906817" y="2060362"/>
                </a:lnTo>
                <a:lnTo>
                  <a:pt x="5944045" y="2060362"/>
                </a:lnTo>
                <a:lnTo>
                  <a:pt x="5944045" y="1987528"/>
                </a:lnTo>
                <a:close/>
                <a:moveTo>
                  <a:pt x="5854075" y="1987528"/>
                </a:moveTo>
                <a:lnTo>
                  <a:pt x="5854075" y="2060362"/>
                </a:lnTo>
                <a:lnTo>
                  <a:pt x="5891303" y="2060362"/>
                </a:lnTo>
                <a:lnTo>
                  <a:pt x="5891303" y="1987528"/>
                </a:lnTo>
                <a:close/>
                <a:moveTo>
                  <a:pt x="5801332" y="1987528"/>
                </a:moveTo>
                <a:lnTo>
                  <a:pt x="5801332" y="2060362"/>
                </a:lnTo>
                <a:lnTo>
                  <a:pt x="5838561" y="2060362"/>
                </a:lnTo>
                <a:lnTo>
                  <a:pt x="5838561" y="1987528"/>
                </a:lnTo>
                <a:close/>
                <a:moveTo>
                  <a:pt x="5748590" y="1987528"/>
                </a:moveTo>
                <a:lnTo>
                  <a:pt x="5748590" y="2060362"/>
                </a:lnTo>
                <a:lnTo>
                  <a:pt x="5785819" y="2060362"/>
                </a:lnTo>
                <a:lnTo>
                  <a:pt x="5785819" y="1987528"/>
                </a:lnTo>
                <a:close/>
                <a:moveTo>
                  <a:pt x="5695848" y="1987528"/>
                </a:moveTo>
                <a:lnTo>
                  <a:pt x="5695848" y="2060362"/>
                </a:lnTo>
                <a:lnTo>
                  <a:pt x="5733078" y="2060362"/>
                </a:lnTo>
                <a:lnTo>
                  <a:pt x="5733078" y="1987528"/>
                </a:lnTo>
                <a:close/>
                <a:moveTo>
                  <a:pt x="4699491" y="1987528"/>
                </a:moveTo>
                <a:lnTo>
                  <a:pt x="4699491" y="2060362"/>
                </a:lnTo>
                <a:lnTo>
                  <a:pt x="4743820" y="2060362"/>
                </a:lnTo>
                <a:lnTo>
                  <a:pt x="4743820" y="1987528"/>
                </a:lnTo>
                <a:close/>
                <a:moveTo>
                  <a:pt x="4636694" y="1987528"/>
                </a:moveTo>
                <a:lnTo>
                  <a:pt x="4636694" y="2060362"/>
                </a:lnTo>
                <a:lnTo>
                  <a:pt x="4681020" y="2060362"/>
                </a:lnTo>
                <a:lnTo>
                  <a:pt x="4681020" y="1987528"/>
                </a:lnTo>
                <a:close/>
                <a:moveTo>
                  <a:pt x="4573897" y="1987528"/>
                </a:moveTo>
                <a:lnTo>
                  <a:pt x="4573897" y="2060362"/>
                </a:lnTo>
                <a:lnTo>
                  <a:pt x="4618223" y="2060362"/>
                </a:lnTo>
                <a:lnTo>
                  <a:pt x="4618223" y="1987528"/>
                </a:lnTo>
                <a:close/>
                <a:moveTo>
                  <a:pt x="4511099" y="1987528"/>
                </a:moveTo>
                <a:lnTo>
                  <a:pt x="4511099" y="2060362"/>
                </a:lnTo>
                <a:lnTo>
                  <a:pt x="4555424" y="2060362"/>
                </a:lnTo>
                <a:lnTo>
                  <a:pt x="4555424" y="1987528"/>
                </a:lnTo>
                <a:close/>
                <a:moveTo>
                  <a:pt x="4448302" y="1987528"/>
                </a:moveTo>
                <a:lnTo>
                  <a:pt x="4448302" y="2060362"/>
                </a:lnTo>
                <a:lnTo>
                  <a:pt x="4492627" y="2060362"/>
                </a:lnTo>
                <a:lnTo>
                  <a:pt x="4492627" y="1987528"/>
                </a:lnTo>
                <a:close/>
                <a:moveTo>
                  <a:pt x="5150487" y="1966428"/>
                </a:moveTo>
                <a:lnTo>
                  <a:pt x="5150487" y="2066081"/>
                </a:lnTo>
                <a:lnTo>
                  <a:pt x="5208929" y="2066081"/>
                </a:lnTo>
                <a:lnTo>
                  <a:pt x="5208929" y="1966428"/>
                </a:lnTo>
                <a:close/>
                <a:moveTo>
                  <a:pt x="5067695" y="1966428"/>
                </a:moveTo>
                <a:lnTo>
                  <a:pt x="5067695" y="2066081"/>
                </a:lnTo>
                <a:lnTo>
                  <a:pt x="5126136" y="2066081"/>
                </a:lnTo>
                <a:lnTo>
                  <a:pt x="5126136" y="1966428"/>
                </a:lnTo>
                <a:close/>
                <a:moveTo>
                  <a:pt x="4984899" y="1966428"/>
                </a:moveTo>
                <a:lnTo>
                  <a:pt x="4984899" y="2066081"/>
                </a:lnTo>
                <a:lnTo>
                  <a:pt x="5043342" y="2066081"/>
                </a:lnTo>
                <a:lnTo>
                  <a:pt x="5043342" y="1966428"/>
                </a:lnTo>
                <a:close/>
                <a:moveTo>
                  <a:pt x="4902107" y="1966428"/>
                </a:moveTo>
                <a:lnTo>
                  <a:pt x="4902107" y="2066081"/>
                </a:lnTo>
                <a:lnTo>
                  <a:pt x="4960549" y="2066081"/>
                </a:lnTo>
                <a:lnTo>
                  <a:pt x="4960549" y="1966428"/>
                </a:lnTo>
                <a:close/>
                <a:moveTo>
                  <a:pt x="4819315" y="1966428"/>
                </a:moveTo>
                <a:lnTo>
                  <a:pt x="4819315" y="2066081"/>
                </a:lnTo>
                <a:lnTo>
                  <a:pt x="4877755" y="2066081"/>
                </a:lnTo>
                <a:lnTo>
                  <a:pt x="4877755" y="1966428"/>
                </a:lnTo>
                <a:close/>
                <a:moveTo>
                  <a:pt x="1564956" y="1947382"/>
                </a:moveTo>
                <a:lnTo>
                  <a:pt x="2117227" y="1947382"/>
                </a:lnTo>
                <a:lnTo>
                  <a:pt x="2117227" y="2070165"/>
                </a:lnTo>
                <a:lnTo>
                  <a:pt x="2026883" y="2070165"/>
                </a:lnTo>
                <a:lnTo>
                  <a:pt x="2033332" y="2068180"/>
                </a:lnTo>
                <a:cubicBezTo>
                  <a:pt x="2044019" y="2060240"/>
                  <a:pt x="2050628" y="2049272"/>
                  <a:pt x="2050628" y="2037156"/>
                </a:cubicBezTo>
                <a:cubicBezTo>
                  <a:pt x="2050628" y="2012924"/>
                  <a:pt x="2024189" y="1993281"/>
                  <a:pt x="1991576" y="1993281"/>
                </a:cubicBezTo>
                <a:cubicBezTo>
                  <a:pt x="1958962" y="1993281"/>
                  <a:pt x="1932523" y="2012924"/>
                  <a:pt x="1932523" y="2037156"/>
                </a:cubicBezTo>
                <a:cubicBezTo>
                  <a:pt x="1932523" y="2049272"/>
                  <a:pt x="1939133" y="2060240"/>
                  <a:pt x="1949820" y="2068180"/>
                </a:cubicBezTo>
                <a:lnTo>
                  <a:pt x="1956269" y="2070165"/>
                </a:lnTo>
                <a:lnTo>
                  <a:pt x="1868601" y="2070165"/>
                </a:lnTo>
                <a:lnTo>
                  <a:pt x="1875051" y="2068180"/>
                </a:lnTo>
                <a:cubicBezTo>
                  <a:pt x="1885737" y="2060240"/>
                  <a:pt x="1892346" y="2049272"/>
                  <a:pt x="1892346" y="2037156"/>
                </a:cubicBezTo>
                <a:cubicBezTo>
                  <a:pt x="1892346" y="2012924"/>
                  <a:pt x="1865908" y="1993281"/>
                  <a:pt x="1833294" y="1993281"/>
                </a:cubicBezTo>
                <a:cubicBezTo>
                  <a:pt x="1800680" y="1993281"/>
                  <a:pt x="1774242" y="2012924"/>
                  <a:pt x="1774242" y="2037156"/>
                </a:cubicBezTo>
                <a:cubicBezTo>
                  <a:pt x="1774242" y="2049272"/>
                  <a:pt x="1780852" y="2060240"/>
                  <a:pt x="1791538" y="2068180"/>
                </a:cubicBezTo>
                <a:lnTo>
                  <a:pt x="1797987" y="2070165"/>
                </a:lnTo>
                <a:lnTo>
                  <a:pt x="1710320" y="2070165"/>
                </a:lnTo>
                <a:lnTo>
                  <a:pt x="1716769" y="2068180"/>
                </a:lnTo>
                <a:cubicBezTo>
                  <a:pt x="1727456" y="2060240"/>
                  <a:pt x="1734065" y="2049272"/>
                  <a:pt x="1734065" y="2037156"/>
                </a:cubicBezTo>
                <a:cubicBezTo>
                  <a:pt x="1734065" y="2012924"/>
                  <a:pt x="1707626" y="1993281"/>
                  <a:pt x="1675013" y="1993281"/>
                </a:cubicBezTo>
                <a:cubicBezTo>
                  <a:pt x="1642399" y="1993281"/>
                  <a:pt x="1615960" y="2012924"/>
                  <a:pt x="1615960" y="2037156"/>
                </a:cubicBezTo>
                <a:cubicBezTo>
                  <a:pt x="1615960" y="2049272"/>
                  <a:pt x="1622570" y="2060240"/>
                  <a:pt x="1633257" y="2068180"/>
                </a:cubicBezTo>
                <a:lnTo>
                  <a:pt x="1639706" y="2070165"/>
                </a:lnTo>
                <a:lnTo>
                  <a:pt x="1564956" y="2070165"/>
                </a:lnTo>
                <a:close/>
                <a:moveTo>
                  <a:pt x="8483306" y="1910593"/>
                </a:moveTo>
                <a:cubicBezTo>
                  <a:pt x="8477066" y="1910593"/>
                  <a:pt x="8472009" y="1914350"/>
                  <a:pt x="8472009" y="1918986"/>
                </a:cubicBezTo>
                <a:lnTo>
                  <a:pt x="8472009" y="1952560"/>
                </a:lnTo>
                <a:cubicBezTo>
                  <a:pt x="8472009" y="1957196"/>
                  <a:pt x="8477066" y="1960954"/>
                  <a:pt x="8483306" y="1960954"/>
                </a:cubicBezTo>
                <a:lnTo>
                  <a:pt x="9012984" y="1960954"/>
                </a:lnTo>
                <a:cubicBezTo>
                  <a:pt x="9019224" y="1960954"/>
                  <a:pt x="9024281" y="1957196"/>
                  <a:pt x="9024281" y="1952560"/>
                </a:cubicBezTo>
                <a:lnTo>
                  <a:pt x="9024281" y="1918986"/>
                </a:lnTo>
                <a:cubicBezTo>
                  <a:pt x="9024281" y="1914350"/>
                  <a:pt x="9019224" y="1910593"/>
                  <a:pt x="9012984" y="1910593"/>
                </a:cubicBezTo>
                <a:close/>
                <a:moveTo>
                  <a:pt x="6837698" y="1910593"/>
                </a:moveTo>
                <a:cubicBezTo>
                  <a:pt x="6831459" y="1910593"/>
                  <a:pt x="6826401" y="1914350"/>
                  <a:pt x="6826401" y="1918986"/>
                </a:cubicBezTo>
                <a:lnTo>
                  <a:pt x="6826401" y="1952560"/>
                </a:lnTo>
                <a:cubicBezTo>
                  <a:pt x="6826401" y="1957196"/>
                  <a:pt x="6831459" y="1960954"/>
                  <a:pt x="6837698" y="1960954"/>
                </a:cubicBezTo>
                <a:lnTo>
                  <a:pt x="7367375" y="1960954"/>
                </a:lnTo>
                <a:cubicBezTo>
                  <a:pt x="7373615" y="1960954"/>
                  <a:pt x="7378673" y="1957196"/>
                  <a:pt x="7378673" y="1952560"/>
                </a:cubicBezTo>
                <a:lnTo>
                  <a:pt x="7378673" y="1918986"/>
                </a:lnTo>
                <a:cubicBezTo>
                  <a:pt x="7378673" y="1914350"/>
                  <a:pt x="7373615" y="1910593"/>
                  <a:pt x="7367375" y="1910593"/>
                </a:cubicBezTo>
                <a:close/>
                <a:moveTo>
                  <a:pt x="3824872" y="1910593"/>
                </a:moveTo>
                <a:cubicBezTo>
                  <a:pt x="3818632" y="1910593"/>
                  <a:pt x="3813574" y="1914350"/>
                  <a:pt x="3813574" y="1918986"/>
                </a:cubicBezTo>
                <a:lnTo>
                  <a:pt x="3813574" y="1952560"/>
                </a:lnTo>
                <a:cubicBezTo>
                  <a:pt x="3813574" y="1957196"/>
                  <a:pt x="3818632" y="1960954"/>
                  <a:pt x="3824872" y="1960954"/>
                </a:cubicBezTo>
                <a:lnTo>
                  <a:pt x="4354548" y="1960954"/>
                </a:lnTo>
                <a:cubicBezTo>
                  <a:pt x="4360787" y="1960954"/>
                  <a:pt x="4365844" y="1957196"/>
                  <a:pt x="4365844" y="1952560"/>
                </a:cubicBezTo>
                <a:lnTo>
                  <a:pt x="4365844" y="1918986"/>
                </a:lnTo>
                <a:cubicBezTo>
                  <a:pt x="4365844" y="1914350"/>
                  <a:pt x="4360787" y="1910593"/>
                  <a:pt x="4354548" y="1910593"/>
                </a:cubicBezTo>
                <a:close/>
                <a:moveTo>
                  <a:pt x="5565925" y="1907512"/>
                </a:moveTo>
                <a:lnTo>
                  <a:pt x="5565925" y="2007165"/>
                </a:lnTo>
                <a:lnTo>
                  <a:pt x="5624365" y="2007165"/>
                </a:lnTo>
                <a:lnTo>
                  <a:pt x="5624365" y="1907512"/>
                </a:lnTo>
                <a:close/>
                <a:moveTo>
                  <a:pt x="5483131" y="1907512"/>
                </a:moveTo>
                <a:lnTo>
                  <a:pt x="5483131" y="2007165"/>
                </a:lnTo>
                <a:lnTo>
                  <a:pt x="5541572" y="2007165"/>
                </a:lnTo>
                <a:lnTo>
                  <a:pt x="5541572" y="1907512"/>
                </a:lnTo>
                <a:close/>
                <a:moveTo>
                  <a:pt x="5400338" y="1907512"/>
                </a:moveTo>
                <a:lnTo>
                  <a:pt x="5400338" y="2007165"/>
                </a:lnTo>
                <a:lnTo>
                  <a:pt x="5458778" y="2007165"/>
                </a:lnTo>
                <a:lnTo>
                  <a:pt x="5458778" y="1907512"/>
                </a:lnTo>
                <a:close/>
                <a:moveTo>
                  <a:pt x="5317545" y="1907512"/>
                </a:moveTo>
                <a:lnTo>
                  <a:pt x="5317545" y="2007165"/>
                </a:lnTo>
                <a:lnTo>
                  <a:pt x="5375987" y="2007165"/>
                </a:lnTo>
                <a:lnTo>
                  <a:pt x="5375987" y="1907512"/>
                </a:lnTo>
                <a:close/>
                <a:moveTo>
                  <a:pt x="5234751" y="1907512"/>
                </a:moveTo>
                <a:lnTo>
                  <a:pt x="5234751" y="2007165"/>
                </a:lnTo>
                <a:lnTo>
                  <a:pt x="5293192" y="2007165"/>
                </a:lnTo>
                <a:lnTo>
                  <a:pt x="5293192" y="1907512"/>
                </a:lnTo>
                <a:close/>
                <a:moveTo>
                  <a:pt x="9805043" y="1907170"/>
                </a:moveTo>
                <a:lnTo>
                  <a:pt x="9805043" y="2030795"/>
                </a:lnTo>
                <a:lnTo>
                  <a:pt x="9890562" y="2030795"/>
                </a:lnTo>
                <a:lnTo>
                  <a:pt x="9890562" y="1907170"/>
                </a:lnTo>
                <a:close/>
                <a:moveTo>
                  <a:pt x="46834" y="1907170"/>
                </a:moveTo>
                <a:lnTo>
                  <a:pt x="46834" y="2030795"/>
                </a:lnTo>
                <a:lnTo>
                  <a:pt x="132354" y="2030795"/>
                </a:lnTo>
                <a:lnTo>
                  <a:pt x="132354" y="1907170"/>
                </a:lnTo>
                <a:close/>
                <a:moveTo>
                  <a:pt x="9444482" y="1901206"/>
                </a:moveTo>
                <a:lnTo>
                  <a:pt x="9444482" y="1993558"/>
                </a:lnTo>
                <a:lnTo>
                  <a:pt x="9643306" y="1993558"/>
                </a:lnTo>
                <a:lnTo>
                  <a:pt x="9643306" y="1901206"/>
                </a:lnTo>
                <a:close/>
                <a:moveTo>
                  <a:pt x="9171376" y="1901206"/>
                </a:moveTo>
                <a:lnTo>
                  <a:pt x="9171376" y="1993558"/>
                </a:lnTo>
                <a:lnTo>
                  <a:pt x="9370200" y="1993558"/>
                </a:lnTo>
                <a:lnTo>
                  <a:pt x="9370200" y="1901206"/>
                </a:lnTo>
                <a:close/>
                <a:moveTo>
                  <a:pt x="2868734" y="1898580"/>
                </a:moveTo>
                <a:cubicBezTo>
                  <a:pt x="2833320" y="1898580"/>
                  <a:pt x="2804611" y="1919910"/>
                  <a:pt x="2804611" y="1946222"/>
                </a:cubicBezTo>
                <a:cubicBezTo>
                  <a:pt x="2804611" y="1972534"/>
                  <a:pt x="2833320" y="1993864"/>
                  <a:pt x="2868734" y="1993864"/>
                </a:cubicBezTo>
                <a:cubicBezTo>
                  <a:pt x="2904147" y="1993864"/>
                  <a:pt x="2932855" y="1972534"/>
                  <a:pt x="2932855" y="1946222"/>
                </a:cubicBezTo>
                <a:cubicBezTo>
                  <a:pt x="2932855" y="1919910"/>
                  <a:pt x="2904147" y="1898580"/>
                  <a:pt x="2868734" y="1898580"/>
                </a:cubicBezTo>
                <a:close/>
                <a:moveTo>
                  <a:pt x="2589672" y="1895650"/>
                </a:moveTo>
                <a:cubicBezTo>
                  <a:pt x="2554258" y="1895650"/>
                  <a:pt x="2525550" y="1916981"/>
                  <a:pt x="2525550" y="1943292"/>
                </a:cubicBezTo>
                <a:cubicBezTo>
                  <a:pt x="2525550" y="1969603"/>
                  <a:pt x="2554258" y="1990933"/>
                  <a:pt x="2589672" y="1990933"/>
                </a:cubicBezTo>
                <a:cubicBezTo>
                  <a:pt x="2625086" y="1990933"/>
                  <a:pt x="2653794" y="1969603"/>
                  <a:pt x="2653794" y="1943292"/>
                </a:cubicBezTo>
                <a:cubicBezTo>
                  <a:pt x="2653794" y="1916981"/>
                  <a:pt x="2625086" y="1895650"/>
                  <a:pt x="2589672" y="1895650"/>
                </a:cubicBezTo>
                <a:close/>
                <a:moveTo>
                  <a:pt x="7456345" y="1877325"/>
                </a:moveTo>
                <a:cubicBezTo>
                  <a:pt x="7448473" y="1877325"/>
                  <a:pt x="7442092" y="1882067"/>
                  <a:pt x="7442092" y="1887915"/>
                </a:cubicBezTo>
                <a:lnTo>
                  <a:pt x="7442092" y="1930273"/>
                </a:lnTo>
                <a:cubicBezTo>
                  <a:pt x="7442092" y="1936122"/>
                  <a:pt x="7448473" y="1940863"/>
                  <a:pt x="7456345" y="1940863"/>
                </a:cubicBezTo>
                <a:lnTo>
                  <a:pt x="7824762" y="1940863"/>
                </a:lnTo>
                <a:cubicBezTo>
                  <a:pt x="7832633" y="1940863"/>
                  <a:pt x="7839015" y="1936122"/>
                  <a:pt x="7839015" y="1930273"/>
                </a:cubicBezTo>
                <a:lnTo>
                  <a:pt x="7839015" y="1887915"/>
                </a:lnTo>
                <a:cubicBezTo>
                  <a:pt x="7839015" y="1882067"/>
                  <a:pt x="7832633" y="1877325"/>
                  <a:pt x="7824762" y="1877325"/>
                </a:cubicBezTo>
                <a:close/>
                <a:moveTo>
                  <a:pt x="12117009" y="1861979"/>
                </a:moveTo>
                <a:lnTo>
                  <a:pt x="12117009" y="1934814"/>
                </a:lnTo>
                <a:lnTo>
                  <a:pt x="12154265" y="1934814"/>
                </a:lnTo>
                <a:lnTo>
                  <a:pt x="12154265" y="1861979"/>
                </a:lnTo>
                <a:close/>
                <a:moveTo>
                  <a:pt x="12064227" y="1861979"/>
                </a:moveTo>
                <a:lnTo>
                  <a:pt x="12064227" y="1934814"/>
                </a:lnTo>
                <a:lnTo>
                  <a:pt x="12101484" y="1934814"/>
                </a:lnTo>
                <a:lnTo>
                  <a:pt x="12101484" y="1861979"/>
                </a:lnTo>
                <a:close/>
                <a:moveTo>
                  <a:pt x="12011446" y="1861979"/>
                </a:moveTo>
                <a:lnTo>
                  <a:pt x="12011446" y="1934814"/>
                </a:lnTo>
                <a:lnTo>
                  <a:pt x="12048702" y="1934814"/>
                </a:lnTo>
                <a:lnTo>
                  <a:pt x="12048702" y="1861979"/>
                </a:lnTo>
                <a:close/>
                <a:moveTo>
                  <a:pt x="11958667" y="1861979"/>
                </a:moveTo>
                <a:lnTo>
                  <a:pt x="11958667" y="1934814"/>
                </a:lnTo>
                <a:lnTo>
                  <a:pt x="11995923" y="1934814"/>
                </a:lnTo>
                <a:lnTo>
                  <a:pt x="11995923" y="1861979"/>
                </a:lnTo>
                <a:close/>
                <a:moveTo>
                  <a:pt x="11905885" y="1861979"/>
                </a:moveTo>
                <a:lnTo>
                  <a:pt x="11905885" y="1934814"/>
                </a:lnTo>
                <a:lnTo>
                  <a:pt x="11943142" y="1934814"/>
                </a:lnTo>
                <a:lnTo>
                  <a:pt x="11943142" y="1861979"/>
                </a:lnTo>
                <a:close/>
                <a:moveTo>
                  <a:pt x="6702656" y="1861979"/>
                </a:moveTo>
                <a:lnTo>
                  <a:pt x="6702656" y="1934814"/>
                </a:lnTo>
                <a:lnTo>
                  <a:pt x="6739886" y="1934814"/>
                </a:lnTo>
                <a:lnTo>
                  <a:pt x="6739886" y="1861979"/>
                </a:lnTo>
                <a:close/>
                <a:moveTo>
                  <a:pt x="6649915" y="1861979"/>
                </a:moveTo>
                <a:lnTo>
                  <a:pt x="6649915" y="1934814"/>
                </a:lnTo>
                <a:lnTo>
                  <a:pt x="6687144" y="1934814"/>
                </a:lnTo>
                <a:lnTo>
                  <a:pt x="6687144" y="1861979"/>
                </a:lnTo>
                <a:close/>
                <a:moveTo>
                  <a:pt x="6597173" y="1861979"/>
                </a:moveTo>
                <a:lnTo>
                  <a:pt x="6597173" y="1934814"/>
                </a:lnTo>
                <a:lnTo>
                  <a:pt x="6634402" y="1934814"/>
                </a:lnTo>
                <a:lnTo>
                  <a:pt x="6634402" y="1861979"/>
                </a:lnTo>
                <a:close/>
                <a:moveTo>
                  <a:pt x="6544431" y="1861979"/>
                </a:moveTo>
                <a:lnTo>
                  <a:pt x="6544431" y="1934814"/>
                </a:lnTo>
                <a:lnTo>
                  <a:pt x="6581659" y="1934814"/>
                </a:lnTo>
                <a:lnTo>
                  <a:pt x="6581659" y="1861979"/>
                </a:lnTo>
                <a:close/>
                <a:moveTo>
                  <a:pt x="6491689" y="1861979"/>
                </a:moveTo>
                <a:lnTo>
                  <a:pt x="6491689" y="1934814"/>
                </a:lnTo>
                <a:lnTo>
                  <a:pt x="6528917" y="1934814"/>
                </a:lnTo>
                <a:lnTo>
                  <a:pt x="6528917" y="1861979"/>
                </a:lnTo>
                <a:close/>
                <a:moveTo>
                  <a:pt x="5906817" y="1861979"/>
                </a:moveTo>
                <a:lnTo>
                  <a:pt x="5906817" y="1934814"/>
                </a:lnTo>
                <a:lnTo>
                  <a:pt x="5944045" y="1934814"/>
                </a:lnTo>
                <a:lnTo>
                  <a:pt x="5944045" y="1861979"/>
                </a:lnTo>
                <a:close/>
                <a:moveTo>
                  <a:pt x="5854075" y="1861979"/>
                </a:moveTo>
                <a:lnTo>
                  <a:pt x="5854075" y="1934814"/>
                </a:lnTo>
                <a:lnTo>
                  <a:pt x="5891303" y="1934814"/>
                </a:lnTo>
                <a:lnTo>
                  <a:pt x="5891303" y="1861979"/>
                </a:lnTo>
                <a:close/>
                <a:moveTo>
                  <a:pt x="5801332" y="1861979"/>
                </a:moveTo>
                <a:lnTo>
                  <a:pt x="5801332" y="1934814"/>
                </a:lnTo>
                <a:lnTo>
                  <a:pt x="5838561" y="1934814"/>
                </a:lnTo>
                <a:lnTo>
                  <a:pt x="5838561" y="1861979"/>
                </a:lnTo>
                <a:close/>
                <a:moveTo>
                  <a:pt x="5748590" y="1861979"/>
                </a:moveTo>
                <a:lnTo>
                  <a:pt x="5748590" y="1934814"/>
                </a:lnTo>
                <a:lnTo>
                  <a:pt x="5785819" y="1934814"/>
                </a:lnTo>
                <a:lnTo>
                  <a:pt x="5785819" y="1861979"/>
                </a:lnTo>
                <a:close/>
                <a:moveTo>
                  <a:pt x="5695848" y="1861979"/>
                </a:moveTo>
                <a:lnTo>
                  <a:pt x="5695848" y="1934814"/>
                </a:lnTo>
                <a:lnTo>
                  <a:pt x="5733078" y="1934814"/>
                </a:lnTo>
                <a:lnTo>
                  <a:pt x="5733078" y="1861979"/>
                </a:lnTo>
                <a:close/>
                <a:moveTo>
                  <a:pt x="4699491" y="1861979"/>
                </a:moveTo>
                <a:lnTo>
                  <a:pt x="4699491" y="1934814"/>
                </a:lnTo>
                <a:lnTo>
                  <a:pt x="4743820" y="1934814"/>
                </a:lnTo>
                <a:lnTo>
                  <a:pt x="4743820" y="1861979"/>
                </a:lnTo>
                <a:close/>
                <a:moveTo>
                  <a:pt x="4636694" y="1861979"/>
                </a:moveTo>
                <a:lnTo>
                  <a:pt x="4636694" y="1934814"/>
                </a:lnTo>
                <a:lnTo>
                  <a:pt x="4681020" y="1934814"/>
                </a:lnTo>
                <a:lnTo>
                  <a:pt x="4681020" y="1861979"/>
                </a:lnTo>
                <a:close/>
                <a:moveTo>
                  <a:pt x="4573897" y="1861979"/>
                </a:moveTo>
                <a:lnTo>
                  <a:pt x="4573897" y="1934814"/>
                </a:lnTo>
                <a:lnTo>
                  <a:pt x="4618223" y="1934814"/>
                </a:lnTo>
                <a:lnTo>
                  <a:pt x="4618223" y="1861979"/>
                </a:lnTo>
                <a:close/>
                <a:moveTo>
                  <a:pt x="4511099" y="1861979"/>
                </a:moveTo>
                <a:lnTo>
                  <a:pt x="4511099" y="1934814"/>
                </a:lnTo>
                <a:lnTo>
                  <a:pt x="4555424" y="1934814"/>
                </a:lnTo>
                <a:lnTo>
                  <a:pt x="4555424" y="1861979"/>
                </a:lnTo>
                <a:close/>
                <a:moveTo>
                  <a:pt x="4448302" y="1861979"/>
                </a:moveTo>
                <a:lnTo>
                  <a:pt x="4448302" y="1934814"/>
                </a:lnTo>
                <a:lnTo>
                  <a:pt x="4492627" y="1934814"/>
                </a:lnTo>
                <a:lnTo>
                  <a:pt x="4492627" y="1861979"/>
                </a:lnTo>
                <a:close/>
                <a:moveTo>
                  <a:pt x="5150487" y="1848597"/>
                </a:moveTo>
                <a:lnTo>
                  <a:pt x="5150487" y="1948250"/>
                </a:lnTo>
                <a:lnTo>
                  <a:pt x="5208929" y="1948250"/>
                </a:lnTo>
                <a:lnTo>
                  <a:pt x="5208929" y="1848597"/>
                </a:lnTo>
                <a:close/>
                <a:moveTo>
                  <a:pt x="5067695" y="1848597"/>
                </a:moveTo>
                <a:lnTo>
                  <a:pt x="5067695" y="1948250"/>
                </a:lnTo>
                <a:lnTo>
                  <a:pt x="5126136" y="1948250"/>
                </a:lnTo>
                <a:lnTo>
                  <a:pt x="5126136" y="1848597"/>
                </a:lnTo>
                <a:close/>
                <a:moveTo>
                  <a:pt x="4984899" y="1848597"/>
                </a:moveTo>
                <a:lnTo>
                  <a:pt x="4984899" y="1948250"/>
                </a:lnTo>
                <a:lnTo>
                  <a:pt x="5043342" y="1948250"/>
                </a:lnTo>
                <a:lnTo>
                  <a:pt x="5043342" y="1848597"/>
                </a:lnTo>
                <a:close/>
                <a:moveTo>
                  <a:pt x="4902107" y="1848597"/>
                </a:moveTo>
                <a:lnTo>
                  <a:pt x="4902107" y="1948250"/>
                </a:lnTo>
                <a:lnTo>
                  <a:pt x="4960549" y="1948250"/>
                </a:lnTo>
                <a:lnTo>
                  <a:pt x="4960549" y="1848597"/>
                </a:lnTo>
                <a:close/>
                <a:moveTo>
                  <a:pt x="4819315" y="1848597"/>
                </a:moveTo>
                <a:lnTo>
                  <a:pt x="4819315" y="1948250"/>
                </a:lnTo>
                <a:lnTo>
                  <a:pt x="4877755" y="1948250"/>
                </a:lnTo>
                <a:lnTo>
                  <a:pt x="4877755" y="1848597"/>
                </a:lnTo>
                <a:close/>
                <a:moveTo>
                  <a:pt x="6351644" y="1841443"/>
                </a:moveTo>
                <a:lnTo>
                  <a:pt x="6351644" y="1941096"/>
                </a:lnTo>
                <a:lnTo>
                  <a:pt x="6410085" y="1941096"/>
                </a:lnTo>
                <a:lnTo>
                  <a:pt x="6410085" y="1841443"/>
                </a:lnTo>
                <a:close/>
                <a:moveTo>
                  <a:pt x="6268849" y="1841443"/>
                </a:moveTo>
                <a:lnTo>
                  <a:pt x="6268849" y="1941096"/>
                </a:lnTo>
                <a:lnTo>
                  <a:pt x="6327291" y="1941096"/>
                </a:lnTo>
                <a:lnTo>
                  <a:pt x="6327291" y="1841443"/>
                </a:lnTo>
                <a:close/>
                <a:moveTo>
                  <a:pt x="6186056" y="1841443"/>
                </a:moveTo>
                <a:lnTo>
                  <a:pt x="6186056" y="1941096"/>
                </a:lnTo>
                <a:lnTo>
                  <a:pt x="6244498" y="1941096"/>
                </a:lnTo>
                <a:lnTo>
                  <a:pt x="6244498" y="1841443"/>
                </a:lnTo>
                <a:close/>
                <a:moveTo>
                  <a:pt x="6103264" y="1841443"/>
                </a:moveTo>
                <a:lnTo>
                  <a:pt x="6103264" y="1941096"/>
                </a:lnTo>
                <a:lnTo>
                  <a:pt x="6161704" y="1941096"/>
                </a:lnTo>
                <a:lnTo>
                  <a:pt x="6161704" y="1841443"/>
                </a:lnTo>
                <a:close/>
                <a:moveTo>
                  <a:pt x="6020469" y="1841443"/>
                </a:moveTo>
                <a:lnTo>
                  <a:pt x="6020469" y="1941096"/>
                </a:lnTo>
                <a:lnTo>
                  <a:pt x="6078911" y="1941096"/>
                </a:lnTo>
                <a:lnTo>
                  <a:pt x="6078911" y="1841443"/>
                </a:lnTo>
                <a:close/>
                <a:moveTo>
                  <a:pt x="8483306" y="1809097"/>
                </a:moveTo>
                <a:cubicBezTo>
                  <a:pt x="8477066" y="1809097"/>
                  <a:pt x="8472009" y="1812855"/>
                  <a:pt x="8472009" y="1817491"/>
                </a:cubicBezTo>
                <a:lnTo>
                  <a:pt x="8472009" y="1851065"/>
                </a:lnTo>
                <a:cubicBezTo>
                  <a:pt x="8472009" y="1855701"/>
                  <a:pt x="8477066" y="1859459"/>
                  <a:pt x="8483306" y="1859459"/>
                </a:cubicBezTo>
                <a:lnTo>
                  <a:pt x="9012984" y="1859459"/>
                </a:lnTo>
                <a:cubicBezTo>
                  <a:pt x="9019224" y="1859459"/>
                  <a:pt x="9024281" y="1855701"/>
                  <a:pt x="9024281" y="1851065"/>
                </a:cubicBezTo>
                <a:lnTo>
                  <a:pt x="9024281" y="1817491"/>
                </a:lnTo>
                <a:cubicBezTo>
                  <a:pt x="9024281" y="1812855"/>
                  <a:pt x="9019224" y="1809097"/>
                  <a:pt x="9012984" y="1809097"/>
                </a:cubicBezTo>
                <a:close/>
                <a:moveTo>
                  <a:pt x="6837698" y="1809097"/>
                </a:moveTo>
                <a:cubicBezTo>
                  <a:pt x="6831459" y="1809097"/>
                  <a:pt x="6826401" y="1812855"/>
                  <a:pt x="6826401" y="1817491"/>
                </a:cubicBezTo>
                <a:lnTo>
                  <a:pt x="6826401" y="1851065"/>
                </a:lnTo>
                <a:cubicBezTo>
                  <a:pt x="6826401" y="1855701"/>
                  <a:pt x="6831459" y="1859459"/>
                  <a:pt x="6837698" y="1859459"/>
                </a:cubicBezTo>
                <a:lnTo>
                  <a:pt x="7367375" y="1859459"/>
                </a:lnTo>
                <a:cubicBezTo>
                  <a:pt x="7373615" y="1859459"/>
                  <a:pt x="7378673" y="1855701"/>
                  <a:pt x="7378673" y="1851065"/>
                </a:cubicBezTo>
                <a:lnTo>
                  <a:pt x="7378673" y="1817491"/>
                </a:lnTo>
                <a:cubicBezTo>
                  <a:pt x="7378673" y="1812855"/>
                  <a:pt x="7373615" y="1809097"/>
                  <a:pt x="7367375" y="1809097"/>
                </a:cubicBezTo>
                <a:close/>
                <a:moveTo>
                  <a:pt x="3824872" y="1809097"/>
                </a:moveTo>
                <a:cubicBezTo>
                  <a:pt x="3818632" y="1809097"/>
                  <a:pt x="3813574" y="1812855"/>
                  <a:pt x="3813574" y="1817491"/>
                </a:cubicBezTo>
                <a:lnTo>
                  <a:pt x="3813574" y="1851065"/>
                </a:lnTo>
                <a:cubicBezTo>
                  <a:pt x="3813574" y="1855701"/>
                  <a:pt x="3818632" y="1859459"/>
                  <a:pt x="3824872" y="1859459"/>
                </a:cubicBezTo>
                <a:lnTo>
                  <a:pt x="4354548" y="1859459"/>
                </a:lnTo>
                <a:cubicBezTo>
                  <a:pt x="4360787" y="1859459"/>
                  <a:pt x="4365844" y="1855701"/>
                  <a:pt x="4365844" y="1851065"/>
                </a:cubicBezTo>
                <a:lnTo>
                  <a:pt x="4365844" y="1817491"/>
                </a:lnTo>
                <a:cubicBezTo>
                  <a:pt x="4365844" y="1812855"/>
                  <a:pt x="4360787" y="1809097"/>
                  <a:pt x="4354548" y="1809097"/>
                </a:cubicBezTo>
                <a:close/>
                <a:moveTo>
                  <a:pt x="5565925" y="1789681"/>
                </a:moveTo>
                <a:lnTo>
                  <a:pt x="5565925" y="1889334"/>
                </a:lnTo>
                <a:lnTo>
                  <a:pt x="5624365" y="1889334"/>
                </a:lnTo>
                <a:lnTo>
                  <a:pt x="5624365" y="1789681"/>
                </a:lnTo>
                <a:close/>
                <a:moveTo>
                  <a:pt x="5483131" y="1789681"/>
                </a:moveTo>
                <a:lnTo>
                  <a:pt x="5483131" y="1889334"/>
                </a:lnTo>
                <a:lnTo>
                  <a:pt x="5541572" y="1889334"/>
                </a:lnTo>
                <a:lnTo>
                  <a:pt x="5541572" y="1789681"/>
                </a:lnTo>
                <a:close/>
                <a:moveTo>
                  <a:pt x="5400338" y="1789681"/>
                </a:moveTo>
                <a:lnTo>
                  <a:pt x="5400338" y="1889334"/>
                </a:lnTo>
                <a:lnTo>
                  <a:pt x="5458778" y="1889334"/>
                </a:lnTo>
                <a:lnTo>
                  <a:pt x="5458778" y="1789681"/>
                </a:lnTo>
                <a:close/>
                <a:moveTo>
                  <a:pt x="5317545" y="1789681"/>
                </a:moveTo>
                <a:lnTo>
                  <a:pt x="5317545" y="1889334"/>
                </a:lnTo>
                <a:lnTo>
                  <a:pt x="5375987" y="1889334"/>
                </a:lnTo>
                <a:lnTo>
                  <a:pt x="5375987" y="1789681"/>
                </a:lnTo>
                <a:close/>
                <a:moveTo>
                  <a:pt x="5234751" y="1789681"/>
                </a:moveTo>
                <a:lnTo>
                  <a:pt x="5234751" y="1889334"/>
                </a:lnTo>
                <a:lnTo>
                  <a:pt x="5293192" y="1889334"/>
                </a:lnTo>
                <a:lnTo>
                  <a:pt x="5293192" y="1789681"/>
                </a:lnTo>
                <a:close/>
                <a:moveTo>
                  <a:pt x="9284775" y="1773678"/>
                </a:moveTo>
                <a:lnTo>
                  <a:pt x="9284775" y="1834453"/>
                </a:lnTo>
                <a:lnTo>
                  <a:pt x="9688442" y="1834453"/>
                </a:lnTo>
                <a:lnTo>
                  <a:pt x="9688442" y="1773678"/>
                </a:lnTo>
                <a:close/>
                <a:moveTo>
                  <a:pt x="9100450" y="1773678"/>
                </a:moveTo>
                <a:lnTo>
                  <a:pt x="9100450" y="1834453"/>
                </a:lnTo>
                <a:lnTo>
                  <a:pt x="9240798" y="1834453"/>
                </a:lnTo>
                <a:lnTo>
                  <a:pt x="9240798" y="1773678"/>
                </a:lnTo>
                <a:close/>
                <a:moveTo>
                  <a:pt x="2453541" y="1773678"/>
                </a:moveTo>
                <a:lnTo>
                  <a:pt x="2453541" y="1834453"/>
                </a:lnTo>
                <a:lnTo>
                  <a:pt x="3024257" y="1834453"/>
                </a:lnTo>
                <a:lnTo>
                  <a:pt x="3024257" y="1773678"/>
                </a:lnTo>
                <a:close/>
                <a:moveTo>
                  <a:pt x="2192935" y="1773678"/>
                </a:moveTo>
                <a:lnTo>
                  <a:pt x="2192935" y="1834453"/>
                </a:lnTo>
                <a:lnTo>
                  <a:pt x="2391362" y="1834453"/>
                </a:lnTo>
                <a:lnTo>
                  <a:pt x="2391362" y="1773678"/>
                </a:lnTo>
                <a:close/>
                <a:moveTo>
                  <a:pt x="7456345" y="1749276"/>
                </a:moveTo>
                <a:cubicBezTo>
                  <a:pt x="7448473" y="1749276"/>
                  <a:pt x="7442092" y="1754017"/>
                  <a:pt x="7442092" y="1759866"/>
                </a:cubicBezTo>
                <a:lnTo>
                  <a:pt x="7442092" y="1802223"/>
                </a:lnTo>
                <a:cubicBezTo>
                  <a:pt x="7442092" y="1808072"/>
                  <a:pt x="7448473" y="1812813"/>
                  <a:pt x="7456345" y="1812813"/>
                </a:cubicBezTo>
                <a:lnTo>
                  <a:pt x="7824762" y="1812813"/>
                </a:lnTo>
                <a:cubicBezTo>
                  <a:pt x="7832633" y="1812813"/>
                  <a:pt x="7839015" y="1808072"/>
                  <a:pt x="7839015" y="1802223"/>
                </a:cubicBezTo>
                <a:lnTo>
                  <a:pt x="7839015" y="1759866"/>
                </a:lnTo>
                <a:cubicBezTo>
                  <a:pt x="7839015" y="1754017"/>
                  <a:pt x="7832633" y="1749276"/>
                  <a:pt x="7824762" y="1749276"/>
                </a:cubicBezTo>
                <a:close/>
                <a:moveTo>
                  <a:pt x="1564955" y="1744249"/>
                </a:moveTo>
                <a:lnTo>
                  <a:pt x="2117227" y="1744249"/>
                </a:lnTo>
                <a:lnTo>
                  <a:pt x="2117227" y="1917763"/>
                </a:lnTo>
                <a:lnTo>
                  <a:pt x="1564955" y="1917763"/>
                </a:lnTo>
                <a:close/>
                <a:moveTo>
                  <a:pt x="12117009" y="1736430"/>
                </a:moveTo>
                <a:lnTo>
                  <a:pt x="12117009" y="1809264"/>
                </a:lnTo>
                <a:lnTo>
                  <a:pt x="12154265" y="1809264"/>
                </a:lnTo>
                <a:lnTo>
                  <a:pt x="12154265" y="1736430"/>
                </a:lnTo>
                <a:close/>
                <a:moveTo>
                  <a:pt x="12064227" y="1736430"/>
                </a:moveTo>
                <a:lnTo>
                  <a:pt x="12064227" y="1809264"/>
                </a:lnTo>
                <a:lnTo>
                  <a:pt x="12101484" y="1809264"/>
                </a:lnTo>
                <a:lnTo>
                  <a:pt x="12101484" y="1736430"/>
                </a:lnTo>
                <a:close/>
                <a:moveTo>
                  <a:pt x="12011446" y="1736430"/>
                </a:moveTo>
                <a:lnTo>
                  <a:pt x="12011446" y="1809264"/>
                </a:lnTo>
                <a:lnTo>
                  <a:pt x="12048702" y="1809264"/>
                </a:lnTo>
                <a:lnTo>
                  <a:pt x="12048702" y="1736430"/>
                </a:lnTo>
                <a:close/>
                <a:moveTo>
                  <a:pt x="11958667" y="1736430"/>
                </a:moveTo>
                <a:lnTo>
                  <a:pt x="11958667" y="1809264"/>
                </a:lnTo>
                <a:lnTo>
                  <a:pt x="11995923" y="1809264"/>
                </a:lnTo>
                <a:lnTo>
                  <a:pt x="11995923" y="1736430"/>
                </a:lnTo>
                <a:close/>
                <a:moveTo>
                  <a:pt x="11905885" y="1736430"/>
                </a:moveTo>
                <a:lnTo>
                  <a:pt x="11905885" y="1809264"/>
                </a:lnTo>
                <a:lnTo>
                  <a:pt x="11943142" y="1809264"/>
                </a:lnTo>
                <a:lnTo>
                  <a:pt x="11943142" y="1736430"/>
                </a:lnTo>
                <a:close/>
                <a:moveTo>
                  <a:pt x="6702656" y="1736430"/>
                </a:moveTo>
                <a:lnTo>
                  <a:pt x="6702656" y="1809264"/>
                </a:lnTo>
                <a:lnTo>
                  <a:pt x="6739886" y="1809264"/>
                </a:lnTo>
                <a:lnTo>
                  <a:pt x="6739886" y="1736430"/>
                </a:lnTo>
                <a:close/>
                <a:moveTo>
                  <a:pt x="6649915" y="1736430"/>
                </a:moveTo>
                <a:lnTo>
                  <a:pt x="6649915" y="1809264"/>
                </a:lnTo>
                <a:lnTo>
                  <a:pt x="6687144" y="1809264"/>
                </a:lnTo>
                <a:lnTo>
                  <a:pt x="6687144" y="1736430"/>
                </a:lnTo>
                <a:close/>
                <a:moveTo>
                  <a:pt x="6597173" y="1736430"/>
                </a:moveTo>
                <a:lnTo>
                  <a:pt x="6597173" y="1809264"/>
                </a:lnTo>
                <a:lnTo>
                  <a:pt x="6634402" y="1809264"/>
                </a:lnTo>
                <a:lnTo>
                  <a:pt x="6634402" y="1736430"/>
                </a:lnTo>
                <a:close/>
                <a:moveTo>
                  <a:pt x="6544431" y="1736430"/>
                </a:moveTo>
                <a:lnTo>
                  <a:pt x="6544431" y="1809264"/>
                </a:lnTo>
                <a:lnTo>
                  <a:pt x="6581659" y="1809264"/>
                </a:lnTo>
                <a:lnTo>
                  <a:pt x="6581659" y="1736430"/>
                </a:lnTo>
                <a:close/>
                <a:moveTo>
                  <a:pt x="6491689" y="1736430"/>
                </a:moveTo>
                <a:lnTo>
                  <a:pt x="6491689" y="1809264"/>
                </a:lnTo>
                <a:lnTo>
                  <a:pt x="6528917" y="1809264"/>
                </a:lnTo>
                <a:lnTo>
                  <a:pt x="6528917" y="1736430"/>
                </a:lnTo>
                <a:close/>
                <a:moveTo>
                  <a:pt x="5906817" y="1736430"/>
                </a:moveTo>
                <a:lnTo>
                  <a:pt x="5906817" y="1809264"/>
                </a:lnTo>
                <a:lnTo>
                  <a:pt x="5944045" y="1809264"/>
                </a:lnTo>
                <a:lnTo>
                  <a:pt x="5944045" y="1736430"/>
                </a:lnTo>
                <a:close/>
                <a:moveTo>
                  <a:pt x="5854075" y="1736430"/>
                </a:moveTo>
                <a:lnTo>
                  <a:pt x="5854075" y="1809264"/>
                </a:lnTo>
                <a:lnTo>
                  <a:pt x="5891303" y="1809264"/>
                </a:lnTo>
                <a:lnTo>
                  <a:pt x="5891303" y="1736430"/>
                </a:lnTo>
                <a:close/>
                <a:moveTo>
                  <a:pt x="5801332" y="1736430"/>
                </a:moveTo>
                <a:lnTo>
                  <a:pt x="5801332" y="1809264"/>
                </a:lnTo>
                <a:lnTo>
                  <a:pt x="5838561" y="1809264"/>
                </a:lnTo>
                <a:lnTo>
                  <a:pt x="5838561" y="1736430"/>
                </a:lnTo>
                <a:close/>
                <a:moveTo>
                  <a:pt x="5748590" y="1736430"/>
                </a:moveTo>
                <a:lnTo>
                  <a:pt x="5748590" y="1809264"/>
                </a:lnTo>
                <a:lnTo>
                  <a:pt x="5785819" y="1809264"/>
                </a:lnTo>
                <a:lnTo>
                  <a:pt x="5785819" y="1736430"/>
                </a:lnTo>
                <a:close/>
                <a:moveTo>
                  <a:pt x="5695848" y="1736430"/>
                </a:moveTo>
                <a:lnTo>
                  <a:pt x="5695848" y="1809264"/>
                </a:lnTo>
                <a:lnTo>
                  <a:pt x="5733078" y="1809264"/>
                </a:lnTo>
                <a:lnTo>
                  <a:pt x="5733078" y="1736430"/>
                </a:lnTo>
                <a:close/>
                <a:moveTo>
                  <a:pt x="4699491" y="1736430"/>
                </a:moveTo>
                <a:lnTo>
                  <a:pt x="4699491" y="1809264"/>
                </a:lnTo>
                <a:lnTo>
                  <a:pt x="4743820" y="1809264"/>
                </a:lnTo>
                <a:lnTo>
                  <a:pt x="4743820" y="1736430"/>
                </a:lnTo>
                <a:close/>
                <a:moveTo>
                  <a:pt x="4636694" y="1736430"/>
                </a:moveTo>
                <a:lnTo>
                  <a:pt x="4636694" y="1809264"/>
                </a:lnTo>
                <a:lnTo>
                  <a:pt x="4681020" y="1809264"/>
                </a:lnTo>
                <a:lnTo>
                  <a:pt x="4681020" y="1736430"/>
                </a:lnTo>
                <a:close/>
                <a:moveTo>
                  <a:pt x="4573897" y="1736430"/>
                </a:moveTo>
                <a:lnTo>
                  <a:pt x="4573897" y="1809264"/>
                </a:lnTo>
                <a:lnTo>
                  <a:pt x="4618223" y="1809264"/>
                </a:lnTo>
                <a:lnTo>
                  <a:pt x="4618223" y="1736430"/>
                </a:lnTo>
                <a:close/>
                <a:moveTo>
                  <a:pt x="4511099" y="1736430"/>
                </a:moveTo>
                <a:lnTo>
                  <a:pt x="4511099" y="1809264"/>
                </a:lnTo>
                <a:lnTo>
                  <a:pt x="4555424" y="1809264"/>
                </a:lnTo>
                <a:lnTo>
                  <a:pt x="4555424" y="1736430"/>
                </a:lnTo>
                <a:close/>
                <a:moveTo>
                  <a:pt x="4448302" y="1736430"/>
                </a:moveTo>
                <a:lnTo>
                  <a:pt x="4448302" y="1809264"/>
                </a:lnTo>
                <a:lnTo>
                  <a:pt x="4492627" y="1809264"/>
                </a:lnTo>
                <a:lnTo>
                  <a:pt x="4492627" y="1736430"/>
                </a:lnTo>
                <a:close/>
                <a:moveTo>
                  <a:pt x="5150487" y="1730766"/>
                </a:moveTo>
                <a:lnTo>
                  <a:pt x="5150487" y="1830419"/>
                </a:lnTo>
                <a:lnTo>
                  <a:pt x="5208929" y="1830419"/>
                </a:lnTo>
                <a:lnTo>
                  <a:pt x="5208929" y="1730766"/>
                </a:lnTo>
                <a:close/>
                <a:moveTo>
                  <a:pt x="5067695" y="1730766"/>
                </a:moveTo>
                <a:lnTo>
                  <a:pt x="5067695" y="1830419"/>
                </a:lnTo>
                <a:lnTo>
                  <a:pt x="5126136" y="1830419"/>
                </a:lnTo>
                <a:lnTo>
                  <a:pt x="5126136" y="1730766"/>
                </a:lnTo>
                <a:close/>
                <a:moveTo>
                  <a:pt x="4984899" y="1730766"/>
                </a:moveTo>
                <a:lnTo>
                  <a:pt x="4984899" y="1830419"/>
                </a:lnTo>
                <a:lnTo>
                  <a:pt x="5043342" y="1830419"/>
                </a:lnTo>
                <a:lnTo>
                  <a:pt x="5043342" y="1730766"/>
                </a:lnTo>
                <a:close/>
                <a:moveTo>
                  <a:pt x="4902107" y="1730766"/>
                </a:moveTo>
                <a:lnTo>
                  <a:pt x="4902107" y="1830419"/>
                </a:lnTo>
                <a:lnTo>
                  <a:pt x="4960549" y="1830419"/>
                </a:lnTo>
                <a:lnTo>
                  <a:pt x="4960549" y="1730766"/>
                </a:lnTo>
                <a:close/>
                <a:moveTo>
                  <a:pt x="4819315" y="1730766"/>
                </a:moveTo>
                <a:lnTo>
                  <a:pt x="4819315" y="1830419"/>
                </a:lnTo>
                <a:lnTo>
                  <a:pt x="4877755" y="1830419"/>
                </a:lnTo>
                <a:lnTo>
                  <a:pt x="4877755" y="1730766"/>
                </a:lnTo>
                <a:close/>
                <a:moveTo>
                  <a:pt x="6351644" y="1709421"/>
                </a:moveTo>
                <a:lnTo>
                  <a:pt x="6351644" y="1809074"/>
                </a:lnTo>
                <a:lnTo>
                  <a:pt x="6410085" y="1809074"/>
                </a:lnTo>
                <a:lnTo>
                  <a:pt x="6410085" y="1709421"/>
                </a:lnTo>
                <a:close/>
                <a:moveTo>
                  <a:pt x="6268849" y="1709421"/>
                </a:moveTo>
                <a:lnTo>
                  <a:pt x="6268849" y="1809074"/>
                </a:lnTo>
                <a:lnTo>
                  <a:pt x="6327291" y="1809074"/>
                </a:lnTo>
                <a:lnTo>
                  <a:pt x="6327291" y="1709421"/>
                </a:lnTo>
                <a:close/>
                <a:moveTo>
                  <a:pt x="6186056" y="1709421"/>
                </a:moveTo>
                <a:lnTo>
                  <a:pt x="6186056" y="1809074"/>
                </a:lnTo>
                <a:lnTo>
                  <a:pt x="6244498" y="1809074"/>
                </a:lnTo>
                <a:lnTo>
                  <a:pt x="6244498" y="1709421"/>
                </a:lnTo>
                <a:close/>
                <a:moveTo>
                  <a:pt x="6103264" y="1709421"/>
                </a:moveTo>
                <a:lnTo>
                  <a:pt x="6103264" y="1809074"/>
                </a:lnTo>
                <a:lnTo>
                  <a:pt x="6161704" y="1809074"/>
                </a:lnTo>
                <a:lnTo>
                  <a:pt x="6161704" y="1709421"/>
                </a:lnTo>
                <a:close/>
                <a:moveTo>
                  <a:pt x="6020469" y="1709421"/>
                </a:moveTo>
                <a:lnTo>
                  <a:pt x="6020469" y="1809074"/>
                </a:lnTo>
                <a:lnTo>
                  <a:pt x="6078911" y="1809074"/>
                </a:lnTo>
                <a:lnTo>
                  <a:pt x="6078911" y="1709421"/>
                </a:lnTo>
                <a:close/>
                <a:moveTo>
                  <a:pt x="8483306" y="1707602"/>
                </a:moveTo>
                <a:cubicBezTo>
                  <a:pt x="8477066" y="1707602"/>
                  <a:pt x="8472009" y="1711359"/>
                  <a:pt x="8472009" y="1715996"/>
                </a:cubicBezTo>
                <a:lnTo>
                  <a:pt x="8472009" y="1749570"/>
                </a:lnTo>
                <a:cubicBezTo>
                  <a:pt x="8472009" y="1754206"/>
                  <a:pt x="8477066" y="1757964"/>
                  <a:pt x="8483306" y="1757964"/>
                </a:cubicBezTo>
                <a:lnTo>
                  <a:pt x="9012984" y="1757964"/>
                </a:lnTo>
                <a:cubicBezTo>
                  <a:pt x="9019224" y="1757964"/>
                  <a:pt x="9024281" y="1754206"/>
                  <a:pt x="9024281" y="1749570"/>
                </a:cubicBezTo>
                <a:lnTo>
                  <a:pt x="9024281" y="1715996"/>
                </a:lnTo>
                <a:cubicBezTo>
                  <a:pt x="9024281" y="1711359"/>
                  <a:pt x="9019224" y="1707602"/>
                  <a:pt x="9012984" y="1707602"/>
                </a:cubicBezTo>
                <a:close/>
                <a:moveTo>
                  <a:pt x="6837698" y="1707602"/>
                </a:moveTo>
                <a:cubicBezTo>
                  <a:pt x="6831459" y="1707602"/>
                  <a:pt x="6826401" y="1711359"/>
                  <a:pt x="6826401" y="1715996"/>
                </a:cubicBezTo>
                <a:lnTo>
                  <a:pt x="6826401" y="1749570"/>
                </a:lnTo>
                <a:cubicBezTo>
                  <a:pt x="6826401" y="1754206"/>
                  <a:pt x="6831459" y="1757964"/>
                  <a:pt x="6837698" y="1757964"/>
                </a:cubicBezTo>
                <a:lnTo>
                  <a:pt x="7367375" y="1757964"/>
                </a:lnTo>
                <a:cubicBezTo>
                  <a:pt x="7373615" y="1757964"/>
                  <a:pt x="7378673" y="1754206"/>
                  <a:pt x="7378673" y="1749570"/>
                </a:cubicBezTo>
                <a:lnTo>
                  <a:pt x="7378673" y="1715996"/>
                </a:lnTo>
                <a:cubicBezTo>
                  <a:pt x="7378673" y="1711359"/>
                  <a:pt x="7373615" y="1707602"/>
                  <a:pt x="7367375" y="1707602"/>
                </a:cubicBezTo>
                <a:close/>
                <a:moveTo>
                  <a:pt x="3824872" y="1707602"/>
                </a:moveTo>
                <a:cubicBezTo>
                  <a:pt x="3818632" y="1707602"/>
                  <a:pt x="3813574" y="1711359"/>
                  <a:pt x="3813574" y="1715996"/>
                </a:cubicBezTo>
                <a:lnTo>
                  <a:pt x="3813574" y="1749570"/>
                </a:lnTo>
                <a:cubicBezTo>
                  <a:pt x="3813574" y="1754206"/>
                  <a:pt x="3818632" y="1757964"/>
                  <a:pt x="3824872" y="1757964"/>
                </a:cubicBezTo>
                <a:lnTo>
                  <a:pt x="4354548" y="1757964"/>
                </a:lnTo>
                <a:cubicBezTo>
                  <a:pt x="4360787" y="1757964"/>
                  <a:pt x="4365844" y="1754206"/>
                  <a:pt x="4365844" y="1749570"/>
                </a:cubicBezTo>
                <a:lnTo>
                  <a:pt x="4365844" y="1715996"/>
                </a:lnTo>
                <a:cubicBezTo>
                  <a:pt x="4365844" y="1711359"/>
                  <a:pt x="4360787" y="1707602"/>
                  <a:pt x="4354548" y="1707602"/>
                </a:cubicBezTo>
                <a:close/>
                <a:moveTo>
                  <a:pt x="5565925" y="1671850"/>
                </a:moveTo>
                <a:lnTo>
                  <a:pt x="5565925" y="1771503"/>
                </a:lnTo>
                <a:lnTo>
                  <a:pt x="5624365" y="1771503"/>
                </a:lnTo>
                <a:lnTo>
                  <a:pt x="5624365" y="1671850"/>
                </a:lnTo>
                <a:close/>
                <a:moveTo>
                  <a:pt x="5483131" y="1671850"/>
                </a:moveTo>
                <a:lnTo>
                  <a:pt x="5483131" y="1771503"/>
                </a:lnTo>
                <a:lnTo>
                  <a:pt x="5541572" y="1771503"/>
                </a:lnTo>
                <a:lnTo>
                  <a:pt x="5541572" y="1671850"/>
                </a:lnTo>
                <a:close/>
                <a:moveTo>
                  <a:pt x="5400338" y="1671850"/>
                </a:moveTo>
                <a:lnTo>
                  <a:pt x="5400338" y="1771503"/>
                </a:lnTo>
                <a:lnTo>
                  <a:pt x="5458778" y="1771503"/>
                </a:lnTo>
                <a:lnTo>
                  <a:pt x="5458778" y="1671850"/>
                </a:lnTo>
                <a:close/>
                <a:moveTo>
                  <a:pt x="5317545" y="1671850"/>
                </a:moveTo>
                <a:lnTo>
                  <a:pt x="5317545" y="1771503"/>
                </a:lnTo>
                <a:lnTo>
                  <a:pt x="5375987" y="1771503"/>
                </a:lnTo>
                <a:lnTo>
                  <a:pt x="5375987" y="1671850"/>
                </a:lnTo>
                <a:close/>
                <a:moveTo>
                  <a:pt x="5234751" y="1671850"/>
                </a:moveTo>
                <a:lnTo>
                  <a:pt x="5234751" y="1771503"/>
                </a:lnTo>
                <a:lnTo>
                  <a:pt x="5293192" y="1771503"/>
                </a:lnTo>
                <a:lnTo>
                  <a:pt x="5293192" y="1671850"/>
                </a:lnTo>
                <a:close/>
                <a:moveTo>
                  <a:pt x="9284775" y="1670442"/>
                </a:moveTo>
                <a:lnTo>
                  <a:pt x="9284775" y="1731218"/>
                </a:lnTo>
                <a:lnTo>
                  <a:pt x="9688441" y="1731218"/>
                </a:lnTo>
                <a:lnTo>
                  <a:pt x="9688441" y="1670442"/>
                </a:lnTo>
                <a:close/>
                <a:moveTo>
                  <a:pt x="9100450" y="1670442"/>
                </a:moveTo>
                <a:lnTo>
                  <a:pt x="9100450" y="1731218"/>
                </a:lnTo>
                <a:lnTo>
                  <a:pt x="9240798" y="1731218"/>
                </a:lnTo>
                <a:lnTo>
                  <a:pt x="9240798" y="1670442"/>
                </a:lnTo>
                <a:close/>
                <a:moveTo>
                  <a:pt x="2453541" y="1670442"/>
                </a:moveTo>
                <a:lnTo>
                  <a:pt x="2453541" y="1731218"/>
                </a:lnTo>
                <a:lnTo>
                  <a:pt x="3024257" y="1731218"/>
                </a:lnTo>
                <a:lnTo>
                  <a:pt x="3024257" y="1670442"/>
                </a:lnTo>
                <a:close/>
                <a:moveTo>
                  <a:pt x="2192935" y="1670442"/>
                </a:moveTo>
                <a:lnTo>
                  <a:pt x="2192935" y="1731218"/>
                </a:lnTo>
                <a:lnTo>
                  <a:pt x="2391362" y="1731218"/>
                </a:lnTo>
                <a:lnTo>
                  <a:pt x="2391362" y="1670442"/>
                </a:lnTo>
                <a:close/>
                <a:moveTo>
                  <a:pt x="11142869" y="1653989"/>
                </a:moveTo>
                <a:lnTo>
                  <a:pt x="11142869" y="1777614"/>
                </a:lnTo>
                <a:lnTo>
                  <a:pt x="11228389" y="1777614"/>
                </a:lnTo>
                <a:lnTo>
                  <a:pt x="11228389" y="1653989"/>
                </a:lnTo>
                <a:close/>
                <a:moveTo>
                  <a:pt x="11001633" y="1653989"/>
                </a:moveTo>
                <a:lnTo>
                  <a:pt x="11001633" y="1777614"/>
                </a:lnTo>
                <a:lnTo>
                  <a:pt x="11087153" y="1777614"/>
                </a:lnTo>
                <a:lnTo>
                  <a:pt x="11087153" y="1653989"/>
                </a:lnTo>
                <a:close/>
                <a:moveTo>
                  <a:pt x="10860302" y="1653989"/>
                </a:moveTo>
                <a:lnTo>
                  <a:pt x="10860302" y="1777614"/>
                </a:lnTo>
                <a:lnTo>
                  <a:pt x="10945822" y="1777614"/>
                </a:lnTo>
                <a:lnTo>
                  <a:pt x="10945822" y="1653989"/>
                </a:lnTo>
                <a:close/>
                <a:moveTo>
                  <a:pt x="10715105" y="1653989"/>
                </a:moveTo>
                <a:lnTo>
                  <a:pt x="10715105" y="1777614"/>
                </a:lnTo>
                <a:lnTo>
                  <a:pt x="10800625" y="1777614"/>
                </a:lnTo>
                <a:lnTo>
                  <a:pt x="10800625" y="1653989"/>
                </a:lnTo>
                <a:close/>
                <a:moveTo>
                  <a:pt x="10569911" y="1653989"/>
                </a:moveTo>
                <a:lnTo>
                  <a:pt x="10569911" y="1777614"/>
                </a:lnTo>
                <a:lnTo>
                  <a:pt x="10655431" y="1777614"/>
                </a:lnTo>
                <a:lnTo>
                  <a:pt x="10655431" y="1653989"/>
                </a:lnTo>
                <a:close/>
                <a:moveTo>
                  <a:pt x="10424717" y="1653989"/>
                </a:moveTo>
                <a:lnTo>
                  <a:pt x="10424717" y="1777614"/>
                </a:lnTo>
                <a:lnTo>
                  <a:pt x="10510237" y="1777614"/>
                </a:lnTo>
                <a:lnTo>
                  <a:pt x="10510237" y="1653989"/>
                </a:lnTo>
                <a:close/>
                <a:moveTo>
                  <a:pt x="10279521" y="1653989"/>
                </a:moveTo>
                <a:lnTo>
                  <a:pt x="10279521" y="1777614"/>
                </a:lnTo>
                <a:lnTo>
                  <a:pt x="10365041" y="1777614"/>
                </a:lnTo>
                <a:lnTo>
                  <a:pt x="10365041" y="1653989"/>
                </a:lnTo>
                <a:close/>
                <a:moveTo>
                  <a:pt x="10134328" y="1653989"/>
                </a:moveTo>
                <a:lnTo>
                  <a:pt x="10134328" y="1777614"/>
                </a:lnTo>
                <a:lnTo>
                  <a:pt x="10219847" y="1777614"/>
                </a:lnTo>
                <a:lnTo>
                  <a:pt x="10219847" y="1653989"/>
                </a:lnTo>
                <a:close/>
                <a:moveTo>
                  <a:pt x="9989134" y="1653989"/>
                </a:moveTo>
                <a:lnTo>
                  <a:pt x="9989134" y="1777614"/>
                </a:lnTo>
                <a:lnTo>
                  <a:pt x="10074653" y="1777614"/>
                </a:lnTo>
                <a:lnTo>
                  <a:pt x="10074653" y="1653989"/>
                </a:lnTo>
                <a:close/>
                <a:moveTo>
                  <a:pt x="1384659" y="1653989"/>
                </a:moveTo>
                <a:lnTo>
                  <a:pt x="1384659" y="1777614"/>
                </a:lnTo>
                <a:lnTo>
                  <a:pt x="1470179" y="1777614"/>
                </a:lnTo>
                <a:lnTo>
                  <a:pt x="1470179" y="1653989"/>
                </a:lnTo>
                <a:close/>
                <a:moveTo>
                  <a:pt x="1243423" y="1653989"/>
                </a:moveTo>
                <a:lnTo>
                  <a:pt x="1243423" y="1777614"/>
                </a:lnTo>
                <a:lnTo>
                  <a:pt x="1328943" y="1777614"/>
                </a:lnTo>
                <a:lnTo>
                  <a:pt x="1328943" y="1653989"/>
                </a:lnTo>
                <a:close/>
                <a:moveTo>
                  <a:pt x="1102092" y="1653989"/>
                </a:moveTo>
                <a:lnTo>
                  <a:pt x="1102092" y="1777614"/>
                </a:lnTo>
                <a:lnTo>
                  <a:pt x="1187612" y="1777614"/>
                </a:lnTo>
                <a:lnTo>
                  <a:pt x="1187612" y="1653989"/>
                </a:lnTo>
                <a:close/>
                <a:moveTo>
                  <a:pt x="956896" y="1653989"/>
                </a:moveTo>
                <a:lnTo>
                  <a:pt x="956896" y="1777614"/>
                </a:lnTo>
                <a:lnTo>
                  <a:pt x="1042416" y="1777614"/>
                </a:lnTo>
                <a:lnTo>
                  <a:pt x="1042416" y="1653989"/>
                </a:lnTo>
                <a:close/>
                <a:moveTo>
                  <a:pt x="811701" y="1653989"/>
                </a:moveTo>
                <a:lnTo>
                  <a:pt x="811701" y="1777614"/>
                </a:lnTo>
                <a:lnTo>
                  <a:pt x="897221" y="1777614"/>
                </a:lnTo>
                <a:lnTo>
                  <a:pt x="897221" y="1653989"/>
                </a:lnTo>
                <a:close/>
                <a:moveTo>
                  <a:pt x="666507" y="1653989"/>
                </a:moveTo>
                <a:lnTo>
                  <a:pt x="666507" y="1777614"/>
                </a:lnTo>
                <a:lnTo>
                  <a:pt x="752027" y="1777614"/>
                </a:lnTo>
                <a:lnTo>
                  <a:pt x="752027" y="1653989"/>
                </a:lnTo>
                <a:close/>
                <a:moveTo>
                  <a:pt x="521313" y="1653989"/>
                </a:moveTo>
                <a:lnTo>
                  <a:pt x="521313" y="1777614"/>
                </a:lnTo>
                <a:lnTo>
                  <a:pt x="606832" y="1777614"/>
                </a:lnTo>
                <a:lnTo>
                  <a:pt x="606832" y="1653989"/>
                </a:lnTo>
                <a:close/>
                <a:moveTo>
                  <a:pt x="376119" y="1653989"/>
                </a:moveTo>
                <a:lnTo>
                  <a:pt x="376119" y="1777614"/>
                </a:lnTo>
                <a:lnTo>
                  <a:pt x="461639" y="1777614"/>
                </a:lnTo>
                <a:lnTo>
                  <a:pt x="461639" y="1653989"/>
                </a:lnTo>
                <a:close/>
                <a:moveTo>
                  <a:pt x="230925" y="1653989"/>
                </a:moveTo>
                <a:lnTo>
                  <a:pt x="230925" y="1777614"/>
                </a:lnTo>
                <a:lnTo>
                  <a:pt x="316446" y="1777614"/>
                </a:lnTo>
                <a:lnTo>
                  <a:pt x="316446" y="1653989"/>
                </a:lnTo>
                <a:close/>
                <a:moveTo>
                  <a:pt x="7456345" y="1621226"/>
                </a:moveTo>
                <a:cubicBezTo>
                  <a:pt x="7448473" y="1621226"/>
                  <a:pt x="7442092" y="1625967"/>
                  <a:pt x="7442092" y="1631816"/>
                </a:cubicBezTo>
                <a:lnTo>
                  <a:pt x="7442092" y="1674174"/>
                </a:lnTo>
                <a:cubicBezTo>
                  <a:pt x="7442092" y="1680022"/>
                  <a:pt x="7448473" y="1684764"/>
                  <a:pt x="7456345" y="1684764"/>
                </a:cubicBezTo>
                <a:lnTo>
                  <a:pt x="7824762" y="1684764"/>
                </a:lnTo>
                <a:cubicBezTo>
                  <a:pt x="7832633" y="1684764"/>
                  <a:pt x="7839015" y="1680022"/>
                  <a:pt x="7839015" y="1674174"/>
                </a:cubicBezTo>
                <a:lnTo>
                  <a:pt x="7839015" y="1631816"/>
                </a:lnTo>
                <a:cubicBezTo>
                  <a:pt x="7839015" y="1625967"/>
                  <a:pt x="7832633" y="1621226"/>
                  <a:pt x="7824762" y="1621226"/>
                </a:cubicBezTo>
                <a:close/>
                <a:moveTo>
                  <a:pt x="11698976" y="1619380"/>
                </a:moveTo>
                <a:lnTo>
                  <a:pt x="11698976" y="1685816"/>
                </a:lnTo>
                <a:lnTo>
                  <a:pt x="11780934" y="1685816"/>
                </a:lnTo>
                <a:lnTo>
                  <a:pt x="11780934" y="1619380"/>
                </a:lnTo>
                <a:close/>
                <a:moveTo>
                  <a:pt x="11550196" y="1619380"/>
                </a:moveTo>
                <a:lnTo>
                  <a:pt x="11550196" y="1685816"/>
                </a:lnTo>
                <a:lnTo>
                  <a:pt x="11632154" y="1685816"/>
                </a:lnTo>
                <a:lnTo>
                  <a:pt x="11632154" y="1619380"/>
                </a:lnTo>
                <a:close/>
                <a:moveTo>
                  <a:pt x="11401416" y="1619380"/>
                </a:moveTo>
                <a:lnTo>
                  <a:pt x="11401416" y="1685816"/>
                </a:lnTo>
                <a:lnTo>
                  <a:pt x="11483374" y="1685816"/>
                </a:lnTo>
                <a:lnTo>
                  <a:pt x="11483374" y="1619380"/>
                </a:lnTo>
                <a:close/>
                <a:moveTo>
                  <a:pt x="5150487" y="1612935"/>
                </a:moveTo>
                <a:lnTo>
                  <a:pt x="5150487" y="1712588"/>
                </a:lnTo>
                <a:lnTo>
                  <a:pt x="5208929" y="1712588"/>
                </a:lnTo>
                <a:lnTo>
                  <a:pt x="5208929" y="1612935"/>
                </a:lnTo>
                <a:close/>
                <a:moveTo>
                  <a:pt x="5067695" y="1612935"/>
                </a:moveTo>
                <a:lnTo>
                  <a:pt x="5067695" y="1712588"/>
                </a:lnTo>
                <a:lnTo>
                  <a:pt x="5126136" y="1712588"/>
                </a:lnTo>
                <a:lnTo>
                  <a:pt x="5126136" y="1612935"/>
                </a:lnTo>
                <a:close/>
                <a:moveTo>
                  <a:pt x="4984899" y="1612935"/>
                </a:moveTo>
                <a:lnTo>
                  <a:pt x="4984899" y="1712588"/>
                </a:lnTo>
                <a:lnTo>
                  <a:pt x="5043342" y="1712588"/>
                </a:lnTo>
                <a:lnTo>
                  <a:pt x="5043342" y="1612935"/>
                </a:lnTo>
                <a:close/>
                <a:moveTo>
                  <a:pt x="4902107" y="1612935"/>
                </a:moveTo>
                <a:lnTo>
                  <a:pt x="4902107" y="1712588"/>
                </a:lnTo>
                <a:lnTo>
                  <a:pt x="4960549" y="1712588"/>
                </a:lnTo>
                <a:lnTo>
                  <a:pt x="4960549" y="1612935"/>
                </a:lnTo>
                <a:close/>
                <a:moveTo>
                  <a:pt x="4819315" y="1612935"/>
                </a:moveTo>
                <a:lnTo>
                  <a:pt x="4819315" y="1712588"/>
                </a:lnTo>
                <a:lnTo>
                  <a:pt x="4877755" y="1712588"/>
                </a:lnTo>
                <a:lnTo>
                  <a:pt x="4877755" y="1612935"/>
                </a:lnTo>
                <a:close/>
                <a:moveTo>
                  <a:pt x="8483306" y="1606107"/>
                </a:moveTo>
                <a:cubicBezTo>
                  <a:pt x="8477066" y="1606107"/>
                  <a:pt x="8472009" y="1609865"/>
                  <a:pt x="8472009" y="1614501"/>
                </a:cubicBezTo>
                <a:lnTo>
                  <a:pt x="8472009" y="1648074"/>
                </a:lnTo>
                <a:cubicBezTo>
                  <a:pt x="8472009" y="1652711"/>
                  <a:pt x="8477066" y="1656468"/>
                  <a:pt x="8483306" y="1656468"/>
                </a:cubicBezTo>
                <a:lnTo>
                  <a:pt x="9012984" y="1656468"/>
                </a:lnTo>
                <a:cubicBezTo>
                  <a:pt x="9019224" y="1656468"/>
                  <a:pt x="9024281" y="1652711"/>
                  <a:pt x="9024281" y="1648074"/>
                </a:cubicBezTo>
                <a:lnTo>
                  <a:pt x="9024281" y="1614501"/>
                </a:lnTo>
                <a:cubicBezTo>
                  <a:pt x="9024281" y="1609865"/>
                  <a:pt x="9019224" y="1606107"/>
                  <a:pt x="9012984" y="1606107"/>
                </a:cubicBezTo>
                <a:close/>
                <a:moveTo>
                  <a:pt x="6837698" y="1606107"/>
                </a:moveTo>
                <a:cubicBezTo>
                  <a:pt x="6831459" y="1606107"/>
                  <a:pt x="6826401" y="1609865"/>
                  <a:pt x="6826401" y="1614501"/>
                </a:cubicBezTo>
                <a:lnTo>
                  <a:pt x="6826401" y="1648074"/>
                </a:lnTo>
                <a:cubicBezTo>
                  <a:pt x="6826401" y="1652711"/>
                  <a:pt x="6831459" y="1656468"/>
                  <a:pt x="6837698" y="1656468"/>
                </a:cubicBezTo>
                <a:lnTo>
                  <a:pt x="7367375" y="1656468"/>
                </a:lnTo>
                <a:cubicBezTo>
                  <a:pt x="7373615" y="1656468"/>
                  <a:pt x="7378673" y="1652711"/>
                  <a:pt x="7378673" y="1648074"/>
                </a:cubicBezTo>
                <a:lnTo>
                  <a:pt x="7378673" y="1614501"/>
                </a:lnTo>
                <a:cubicBezTo>
                  <a:pt x="7378673" y="1609865"/>
                  <a:pt x="7373615" y="1606107"/>
                  <a:pt x="7367375" y="1606107"/>
                </a:cubicBezTo>
                <a:close/>
                <a:moveTo>
                  <a:pt x="3824872" y="1606107"/>
                </a:moveTo>
                <a:cubicBezTo>
                  <a:pt x="3818632" y="1606107"/>
                  <a:pt x="3813574" y="1609865"/>
                  <a:pt x="3813574" y="1614501"/>
                </a:cubicBezTo>
                <a:lnTo>
                  <a:pt x="3813574" y="1648074"/>
                </a:lnTo>
                <a:cubicBezTo>
                  <a:pt x="3813574" y="1652711"/>
                  <a:pt x="3818632" y="1656468"/>
                  <a:pt x="3824872" y="1656468"/>
                </a:cubicBezTo>
                <a:lnTo>
                  <a:pt x="4354548" y="1656468"/>
                </a:lnTo>
                <a:cubicBezTo>
                  <a:pt x="4360787" y="1656468"/>
                  <a:pt x="4365844" y="1652711"/>
                  <a:pt x="4365844" y="1648074"/>
                </a:cubicBezTo>
                <a:lnTo>
                  <a:pt x="4365844" y="1614501"/>
                </a:lnTo>
                <a:cubicBezTo>
                  <a:pt x="4365844" y="1609865"/>
                  <a:pt x="4360787" y="1606107"/>
                  <a:pt x="4354548" y="1606107"/>
                </a:cubicBezTo>
                <a:close/>
                <a:moveTo>
                  <a:pt x="11934127" y="1596549"/>
                </a:moveTo>
                <a:lnTo>
                  <a:pt x="11934127" y="1669383"/>
                </a:lnTo>
                <a:lnTo>
                  <a:pt x="11971383" y="1669383"/>
                </a:lnTo>
                <a:lnTo>
                  <a:pt x="11971383" y="1596549"/>
                </a:lnTo>
                <a:close/>
                <a:moveTo>
                  <a:pt x="6516272" y="1596549"/>
                </a:moveTo>
                <a:lnTo>
                  <a:pt x="6516272" y="1669383"/>
                </a:lnTo>
                <a:lnTo>
                  <a:pt x="6553500" y="1669383"/>
                </a:lnTo>
                <a:lnTo>
                  <a:pt x="6553500" y="1596549"/>
                </a:lnTo>
                <a:close/>
                <a:moveTo>
                  <a:pt x="5882234" y="1596549"/>
                </a:moveTo>
                <a:lnTo>
                  <a:pt x="5882234" y="1669383"/>
                </a:lnTo>
                <a:lnTo>
                  <a:pt x="5919464" y="1669383"/>
                </a:lnTo>
                <a:lnTo>
                  <a:pt x="5919464" y="1596549"/>
                </a:lnTo>
                <a:close/>
                <a:moveTo>
                  <a:pt x="4670222" y="1596549"/>
                </a:moveTo>
                <a:lnTo>
                  <a:pt x="4670222" y="1669383"/>
                </a:lnTo>
                <a:lnTo>
                  <a:pt x="4714551" y="1669383"/>
                </a:lnTo>
                <a:lnTo>
                  <a:pt x="4714551" y="1596549"/>
                </a:lnTo>
                <a:close/>
                <a:moveTo>
                  <a:pt x="1991575" y="1594160"/>
                </a:moveTo>
                <a:cubicBezTo>
                  <a:pt x="1958962" y="1594160"/>
                  <a:pt x="1932523" y="1613804"/>
                  <a:pt x="1932523" y="1638036"/>
                </a:cubicBezTo>
                <a:cubicBezTo>
                  <a:pt x="1932523" y="1662267"/>
                  <a:pt x="1958962" y="1681910"/>
                  <a:pt x="1991575" y="1681910"/>
                </a:cubicBezTo>
                <a:cubicBezTo>
                  <a:pt x="2024189" y="1681910"/>
                  <a:pt x="2050628" y="1662267"/>
                  <a:pt x="2050628" y="1638036"/>
                </a:cubicBezTo>
                <a:cubicBezTo>
                  <a:pt x="2050628" y="1613804"/>
                  <a:pt x="2024189" y="1594160"/>
                  <a:pt x="1991575" y="1594160"/>
                </a:cubicBezTo>
                <a:close/>
                <a:moveTo>
                  <a:pt x="1833294" y="1594160"/>
                </a:moveTo>
                <a:cubicBezTo>
                  <a:pt x="1800680" y="1594160"/>
                  <a:pt x="1774242" y="1613804"/>
                  <a:pt x="1774242" y="1638036"/>
                </a:cubicBezTo>
                <a:cubicBezTo>
                  <a:pt x="1774242" y="1662267"/>
                  <a:pt x="1800680" y="1681910"/>
                  <a:pt x="1833294" y="1681910"/>
                </a:cubicBezTo>
                <a:cubicBezTo>
                  <a:pt x="1865907" y="1681910"/>
                  <a:pt x="1892346" y="1662267"/>
                  <a:pt x="1892346" y="1638036"/>
                </a:cubicBezTo>
                <a:cubicBezTo>
                  <a:pt x="1892346" y="1613804"/>
                  <a:pt x="1865907" y="1594160"/>
                  <a:pt x="1833294" y="1594160"/>
                </a:cubicBezTo>
                <a:close/>
                <a:moveTo>
                  <a:pt x="1675013" y="1594160"/>
                </a:moveTo>
                <a:cubicBezTo>
                  <a:pt x="1642399" y="1594160"/>
                  <a:pt x="1615960" y="1613804"/>
                  <a:pt x="1615960" y="1638036"/>
                </a:cubicBezTo>
                <a:cubicBezTo>
                  <a:pt x="1615960" y="1662267"/>
                  <a:pt x="1642399" y="1681910"/>
                  <a:pt x="1675013" y="1681910"/>
                </a:cubicBezTo>
                <a:cubicBezTo>
                  <a:pt x="1707626" y="1681910"/>
                  <a:pt x="1734065" y="1662267"/>
                  <a:pt x="1734065" y="1638036"/>
                </a:cubicBezTo>
                <a:cubicBezTo>
                  <a:pt x="1734065" y="1613804"/>
                  <a:pt x="1707626" y="1594160"/>
                  <a:pt x="1675013" y="1594160"/>
                </a:cubicBezTo>
                <a:close/>
                <a:moveTo>
                  <a:pt x="6351644" y="1591139"/>
                </a:moveTo>
                <a:lnTo>
                  <a:pt x="6351644" y="1690792"/>
                </a:lnTo>
                <a:lnTo>
                  <a:pt x="6410085" y="1690792"/>
                </a:lnTo>
                <a:lnTo>
                  <a:pt x="6410085" y="1591139"/>
                </a:lnTo>
                <a:close/>
                <a:moveTo>
                  <a:pt x="6268849" y="1591139"/>
                </a:moveTo>
                <a:lnTo>
                  <a:pt x="6268849" y="1690792"/>
                </a:lnTo>
                <a:lnTo>
                  <a:pt x="6327291" y="1690792"/>
                </a:lnTo>
                <a:lnTo>
                  <a:pt x="6327291" y="1591139"/>
                </a:lnTo>
                <a:close/>
                <a:moveTo>
                  <a:pt x="6186056" y="1591139"/>
                </a:moveTo>
                <a:lnTo>
                  <a:pt x="6186056" y="1690792"/>
                </a:lnTo>
                <a:lnTo>
                  <a:pt x="6244498" y="1690792"/>
                </a:lnTo>
                <a:lnTo>
                  <a:pt x="6244498" y="1591139"/>
                </a:lnTo>
                <a:close/>
                <a:moveTo>
                  <a:pt x="6103264" y="1591139"/>
                </a:moveTo>
                <a:lnTo>
                  <a:pt x="6103264" y="1690792"/>
                </a:lnTo>
                <a:lnTo>
                  <a:pt x="6161704" y="1690792"/>
                </a:lnTo>
                <a:lnTo>
                  <a:pt x="6161704" y="1591139"/>
                </a:lnTo>
                <a:close/>
                <a:moveTo>
                  <a:pt x="6020469" y="1591139"/>
                </a:moveTo>
                <a:lnTo>
                  <a:pt x="6020469" y="1690792"/>
                </a:lnTo>
                <a:lnTo>
                  <a:pt x="6078911" y="1690792"/>
                </a:lnTo>
                <a:lnTo>
                  <a:pt x="6078911" y="1591139"/>
                </a:lnTo>
                <a:close/>
                <a:moveTo>
                  <a:pt x="9284775" y="1581365"/>
                </a:moveTo>
                <a:lnTo>
                  <a:pt x="9284775" y="1642140"/>
                </a:lnTo>
                <a:lnTo>
                  <a:pt x="9688442" y="1642140"/>
                </a:lnTo>
                <a:lnTo>
                  <a:pt x="9688442" y="1581365"/>
                </a:lnTo>
                <a:close/>
                <a:moveTo>
                  <a:pt x="9100450" y="1581365"/>
                </a:moveTo>
                <a:lnTo>
                  <a:pt x="9100450" y="1642140"/>
                </a:lnTo>
                <a:lnTo>
                  <a:pt x="9240798" y="1642140"/>
                </a:lnTo>
                <a:lnTo>
                  <a:pt x="9240798" y="1581365"/>
                </a:lnTo>
                <a:close/>
                <a:moveTo>
                  <a:pt x="2453541" y="1581365"/>
                </a:moveTo>
                <a:lnTo>
                  <a:pt x="2453541" y="1642140"/>
                </a:lnTo>
                <a:lnTo>
                  <a:pt x="3024257" y="1642140"/>
                </a:lnTo>
                <a:lnTo>
                  <a:pt x="3024257" y="1581365"/>
                </a:lnTo>
                <a:close/>
                <a:moveTo>
                  <a:pt x="2192935" y="1581365"/>
                </a:moveTo>
                <a:lnTo>
                  <a:pt x="2192935" y="1642140"/>
                </a:lnTo>
                <a:lnTo>
                  <a:pt x="2391362" y="1642140"/>
                </a:lnTo>
                <a:lnTo>
                  <a:pt x="2391362" y="1581365"/>
                </a:lnTo>
                <a:close/>
                <a:moveTo>
                  <a:pt x="1564955" y="1541115"/>
                </a:moveTo>
                <a:lnTo>
                  <a:pt x="2117227" y="1541115"/>
                </a:lnTo>
                <a:lnTo>
                  <a:pt x="2117227" y="1714630"/>
                </a:lnTo>
                <a:lnTo>
                  <a:pt x="1564955" y="1714630"/>
                </a:lnTo>
                <a:close/>
                <a:moveTo>
                  <a:pt x="8483306" y="1504612"/>
                </a:moveTo>
                <a:cubicBezTo>
                  <a:pt x="8477066" y="1504612"/>
                  <a:pt x="8472009" y="1508370"/>
                  <a:pt x="8472009" y="1513006"/>
                </a:cubicBezTo>
                <a:lnTo>
                  <a:pt x="8472009" y="1546580"/>
                </a:lnTo>
                <a:cubicBezTo>
                  <a:pt x="8472009" y="1551216"/>
                  <a:pt x="8477066" y="1554974"/>
                  <a:pt x="8483306" y="1554974"/>
                </a:cubicBezTo>
                <a:lnTo>
                  <a:pt x="9012984" y="1554974"/>
                </a:lnTo>
                <a:cubicBezTo>
                  <a:pt x="9019224" y="1554974"/>
                  <a:pt x="9024281" y="1551216"/>
                  <a:pt x="9024281" y="1546580"/>
                </a:cubicBezTo>
                <a:lnTo>
                  <a:pt x="9024281" y="1513006"/>
                </a:lnTo>
                <a:cubicBezTo>
                  <a:pt x="9024281" y="1508370"/>
                  <a:pt x="9019224" y="1504612"/>
                  <a:pt x="9012984" y="1504612"/>
                </a:cubicBezTo>
                <a:close/>
                <a:moveTo>
                  <a:pt x="6837698" y="1504612"/>
                </a:moveTo>
                <a:cubicBezTo>
                  <a:pt x="6831459" y="1504612"/>
                  <a:pt x="6826401" y="1508370"/>
                  <a:pt x="6826401" y="1513006"/>
                </a:cubicBezTo>
                <a:lnTo>
                  <a:pt x="6826401" y="1546580"/>
                </a:lnTo>
                <a:cubicBezTo>
                  <a:pt x="6826401" y="1551216"/>
                  <a:pt x="6831459" y="1554974"/>
                  <a:pt x="6837698" y="1554974"/>
                </a:cubicBezTo>
                <a:lnTo>
                  <a:pt x="7367375" y="1554974"/>
                </a:lnTo>
                <a:cubicBezTo>
                  <a:pt x="7373615" y="1554974"/>
                  <a:pt x="7378673" y="1551216"/>
                  <a:pt x="7378673" y="1546580"/>
                </a:cubicBezTo>
                <a:lnTo>
                  <a:pt x="7378673" y="1513006"/>
                </a:lnTo>
                <a:cubicBezTo>
                  <a:pt x="7378673" y="1508370"/>
                  <a:pt x="7373615" y="1504612"/>
                  <a:pt x="7367375" y="1504612"/>
                </a:cubicBezTo>
                <a:close/>
                <a:moveTo>
                  <a:pt x="3824872" y="1504612"/>
                </a:moveTo>
                <a:cubicBezTo>
                  <a:pt x="3818632" y="1504612"/>
                  <a:pt x="3813574" y="1508370"/>
                  <a:pt x="3813574" y="1513006"/>
                </a:cubicBezTo>
                <a:lnTo>
                  <a:pt x="3813574" y="1546580"/>
                </a:lnTo>
                <a:cubicBezTo>
                  <a:pt x="3813574" y="1551216"/>
                  <a:pt x="3818632" y="1554974"/>
                  <a:pt x="3824872" y="1554974"/>
                </a:cubicBezTo>
                <a:lnTo>
                  <a:pt x="4354548" y="1554974"/>
                </a:lnTo>
                <a:cubicBezTo>
                  <a:pt x="4360787" y="1554974"/>
                  <a:pt x="4365844" y="1551216"/>
                  <a:pt x="4365844" y="1546580"/>
                </a:cubicBezTo>
                <a:lnTo>
                  <a:pt x="4365844" y="1513006"/>
                </a:lnTo>
                <a:cubicBezTo>
                  <a:pt x="4365844" y="1508370"/>
                  <a:pt x="4360787" y="1504612"/>
                  <a:pt x="4354548" y="1504612"/>
                </a:cubicBezTo>
                <a:close/>
                <a:moveTo>
                  <a:pt x="7456345" y="1493177"/>
                </a:moveTo>
                <a:cubicBezTo>
                  <a:pt x="7448473" y="1493177"/>
                  <a:pt x="7442092" y="1497918"/>
                  <a:pt x="7442092" y="1503767"/>
                </a:cubicBezTo>
                <a:lnTo>
                  <a:pt x="7442092" y="1546124"/>
                </a:lnTo>
                <a:cubicBezTo>
                  <a:pt x="7442092" y="1551973"/>
                  <a:pt x="7448473" y="1556714"/>
                  <a:pt x="7456345" y="1556714"/>
                </a:cubicBezTo>
                <a:lnTo>
                  <a:pt x="7824762" y="1556714"/>
                </a:lnTo>
                <a:cubicBezTo>
                  <a:pt x="7832633" y="1556714"/>
                  <a:pt x="7839015" y="1551973"/>
                  <a:pt x="7839015" y="1546124"/>
                </a:cubicBezTo>
                <a:lnTo>
                  <a:pt x="7839015" y="1503767"/>
                </a:lnTo>
                <a:cubicBezTo>
                  <a:pt x="7839015" y="1497918"/>
                  <a:pt x="7832633" y="1493177"/>
                  <a:pt x="7824762" y="1493177"/>
                </a:cubicBezTo>
                <a:close/>
                <a:moveTo>
                  <a:pt x="11142869" y="1489394"/>
                </a:moveTo>
                <a:lnTo>
                  <a:pt x="11142869" y="1613019"/>
                </a:lnTo>
                <a:lnTo>
                  <a:pt x="11228389" y="1613019"/>
                </a:lnTo>
                <a:lnTo>
                  <a:pt x="11228389" y="1489394"/>
                </a:lnTo>
                <a:close/>
                <a:moveTo>
                  <a:pt x="11001633" y="1489394"/>
                </a:moveTo>
                <a:lnTo>
                  <a:pt x="11001633" y="1613019"/>
                </a:lnTo>
                <a:lnTo>
                  <a:pt x="11087153" y="1613019"/>
                </a:lnTo>
                <a:lnTo>
                  <a:pt x="11087153" y="1489394"/>
                </a:lnTo>
                <a:close/>
                <a:moveTo>
                  <a:pt x="10860302" y="1489394"/>
                </a:moveTo>
                <a:lnTo>
                  <a:pt x="10860302" y="1613019"/>
                </a:lnTo>
                <a:lnTo>
                  <a:pt x="10945822" y="1613019"/>
                </a:lnTo>
                <a:lnTo>
                  <a:pt x="10945822" y="1489394"/>
                </a:lnTo>
                <a:close/>
                <a:moveTo>
                  <a:pt x="10715106" y="1489394"/>
                </a:moveTo>
                <a:lnTo>
                  <a:pt x="10715106" y="1613019"/>
                </a:lnTo>
                <a:lnTo>
                  <a:pt x="10800626" y="1613019"/>
                </a:lnTo>
                <a:lnTo>
                  <a:pt x="10800626" y="1489394"/>
                </a:lnTo>
                <a:close/>
                <a:moveTo>
                  <a:pt x="10569911" y="1489394"/>
                </a:moveTo>
                <a:lnTo>
                  <a:pt x="10569911" y="1613019"/>
                </a:lnTo>
                <a:lnTo>
                  <a:pt x="10655431" y="1613019"/>
                </a:lnTo>
                <a:lnTo>
                  <a:pt x="10655431" y="1489394"/>
                </a:lnTo>
                <a:close/>
                <a:moveTo>
                  <a:pt x="10424717" y="1489394"/>
                </a:moveTo>
                <a:lnTo>
                  <a:pt x="10424717" y="1613019"/>
                </a:lnTo>
                <a:lnTo>
                  <a:pt x="10510237" y="1613019"/>
                </a:lnTo>
                <a:lnTo>
                  <a:pt x="10510237" y="1489394"/>
                </a:lnTo>
                <a:close/>
                <a:moveTo>
                  <a:pt x="10279523" y="1489394"/>
                </a:moveTo>
                <a:lnTo>
                  <a:pt x="10279523" y="1613019"/>
                </a:lnTo>
                <a:lnTo>
                  <a:pt x="10365043" y="1613019"/>
                </a:lnTo>
                <a:lnTo>
                  <a:pt x="10365043" y="1489394"/>
                </a:lnTo>
                <a:close/>
                <a:moveTo>
                  <a:pt x="10134328" y="1489394"/>
                </a:moveTo>
                <a:lnTo>
                  <a:pt x="10134328" y="1613019"/>
                </a:lnTo>
                <a:lnTo>
                  <a:pt x="10219847" y="1613019"/>
                </a:lnTo>
                <a:lnTo>
                  <a:pt x="10219847" y="1489394"/>
                </a:lnTo>
                <a:close/>
                <a:moveTo>
                  <a:pt x="9989134" y="1489394"/>
                </a:moveTo>
                <a:lnTo>
                  <a:pt x="9989134" y="1613019"/>
                </a:lnTo>
                <a:lnTo>
                  <a:pt x="10074653" y="1613019"/>
                </a:lnTo>
                <a:lnTo>
                  <a:pt x="10074653" y="1489394"/>
                </a:lnTo>
                <a:close/>
                <a:moveTo>
                  <a:pt x="1384659" y="1489394"/>
                </a:moveTo>
                <a:lnTo>
                  <a:pt x="1384659" y="1613019"/>
                </a:lnTo>
                <a:lnTo>
                  <a:pt x="1470179" y="1613019"/>
                </a:lnTo>
                <a:lnTo>
                  <a:pt x="1470179" y="1489394"/>
                </a:lnTo>
                <a:close/>
                <a:moveTo>
                  <a:pt x="1243423" y="1489394"/>
                </a:moveTo>
                <a:lnTo>
                  <a:pt x="1243423" y="1613019"/>
                </a:lnTo>
                <a:lnTo>
                  <a:pt x="1328943" y="1613019"/>
                </a:lnTo>
                <a:lnTo>
                  <a:pt x="1328943" y="1489394"/>
                </a:lnTo>
                <a:close/>
                <a:moveTo>
                  <a:pt x="1102092" y="1489394"/>
                </a:moveTo>
                <a:lnTo>
                  <a:pt x="1102092" y="1613019"/>
                </a:lnTo>
                <a:lnTo>
                  <a:pt x="1187612" y="1613019"/>
                </a:lnTo>
                <a:lnTo>
                  <a:pt x="1187612" y="1489394"/>
                </a:lnTo>
                <a:close/>
                <a:moveTo>
                  <a:pt x="956897" y="1489394"/>
                </a:moveTo>
                <a:lnTo>
                  <a:pt x="956897" y="1613019"/>
                </a:lnTo>
                <a:lnTo>
                  <a:pt x="1042417" y="1613019"/>
                </a:lnTo>
                <a:lnTo>
                  <a:pt x="1042417" y="1489394"/>
                </a:lnTo>
                <a:close/>
                <a:moveTo>
                  <a:pt x="811701" y="1489394"/>
                </a:moveTo>
                <a:lnTo>
                  <a:pt x="811701" y="1613019"/>
                </a:lnTo>
                <a:lnTo>
                  <a:pt x="897221" y="1613019"/>
                </a:lnTo>
                <a:lnTo>
                  <a:pt x="897221" y="1489394"/>
                </a:lnTo>
                <a:close/>
                <a:moveTo>
                  <a:pt x="666508" y="1489394"/>
                </a:moveTo>
                <a:lnTo>
                  <a:pt x="666508" y="1613019"/>
                </a:lnTo>
                <a:lnTo>
                  <a:pt x="752027" y="1613019"/>
                </a:lnTo>
                <a:lnTo>
                  <a:pt x="752027" y="1489394"/>
                </a:lnTo>
                <a:close/>
                <a:moveTo>
                  <a:pt x="521314" y="1489394"/>
                </a:moveTo>
                <a:lnTo>
                  <a:pt x="521314" y="1613019"/>
                </a:lnTo>
                <a:lnTo>
                  <a:pt x="606833" y="1613019"/>
                </a:lnTo>
                <a:lnTo>
                  <a:pt x="606833" y="1489394"/>
                </a:lnTo>
                <a:close/>
                <a:moveTo>
                  <a:pt x="376120" y="1489394"/>
                </a:moveTo>
                <a:lnTo>
                  <a:pt x="376120" y="1613019"/>
                </a:lnTo>
                <a:lnTo>
                  <a:pt x="461639" y="1613019"/>
                </a:lnTo>
                <a:lnTo>
                  <a:pt x="461639" y="1489394"/>
                </a:lnTo>
                <a:close/>
                <a:moveTo>
                  <a:pt x="230926" y="1489394"/>
                </a:moveTo>
                <a:lnTo>
                  <a:pt x="230926" y="1613019"/>
                </a:lnTo>
                <a:lnTo>
                  <a:pt x="316446" y="1613019"/>
                </a:lnTo>
                <a:lnTo>
                  <a:pt x="316446" y="1489394"/>
                </a:lnTo>
                <a:close/>
                <a:moveTo>
                  <a:pt x="11934127" y="1482305"/>
                </a:moveTo>
                <a:lnTo>
                  <a:pt x="11934127" y="1555140"/>
                </a:lnTo>
                <a:lnTo>
                  <a:pt x="11971383" y="1555140"/>
                </a:lnTo>
                <a:lnTo>
                  <a:pt x="11971383" y="1482305"/>
                </a:lnTo>
                <a:close/>
                <a:moveTo>
                  <a:pt x="6516272" y="1482305"/>
                </a:moveTo>
                <a:lnTo>
                  <a:pt x="6516272" y="1555140"/>
                </a:lnTo>
                <a:lnTo>
                  <a:pt x="6553500" y="1555140"/>
                </a:lnTo>
                <a:lnTo>
                  <a:pt x="6553500" y="1482305"/>
                </a:lnTo>
                <a:close/>
                <a:moveTo>
                  <a:pt x="5882234" y="1482305"/>
                </a:moveTo>
                <a:lnTo>
                  <a:pt x="5882234" y="1555140"/>
                </a:lnTo>
                <a:lnTo>
                  <a:pt x="5919464" y="1555140"/>
                </a:lnTo>
                <a:lnTo>
                  <a:pt x="5919464" y="1482305"/>
                </a:lnTo>
                <a:close/>
                <a:moveTo>
                  <a:pt x="4670222" y="1482305"/>
                </a:moveTo>
                <a:lnTo>
                  <a:pt x="4670222" y="1555140"/>
                </a:lnTo>
                <a:lnTo>
                  <a:pt x="4714551" y="1555140"/>
                </a:lnTo>
                <a:lnTo>
                  <a:pt x="4714551" y="1482305"/>
                </a:lnTo>
                <a:close/>
                <a:moveTo>
                  <a:pt x="9284775" y="1479419"/>
                </a:moveTo>
                <a:lnTo>
                  <a:pt x="9284775" y="1540194"/>
                </a:lnTo>
                <a:lnTo>
                  <a:pt x="9688442" y="1540194"/>
                </a:lnTo>
                <a:lnTo>
                  <a:pt x="9688442" y="1479419"/>
                </a:lnTo>
                <a:close/>
                <a:moveTo>
                  <a:pt x="9100450" y="1479419"/>
                </a:moveTo>
                <a:lnTo>
                  <a:pt x="9100450" y="1540194"/>
                </a:lnTo>
                <a:lnTo>
                  <a:pt x="9240798" y="1540194"/>
                </a:lnTo>
                <a:lnTo>
                  <a:pt x="9240798" y="1479419"/>
                </a:lnTo>
                <a:close/>
                <a:moveTo>
                  <a:pt x="2453541" y="1479419"/>
                </a:moveTo>
                <a:lnTo>
                  <a:pt x="2453541" y="1540194"/>
                </a:lnTo>
                <a:lnTo>
                  <a:pt x="3024257" y="1540194"/>
                </a:lnTo>
                <a:lnTo>
                  <a:pt x="3024257" y="1479419"/>
                </a:lnTo>
                <a:close/>
                <a:moveTo>
                  <a:pt x="2192935" y="1479419"/>
                </a:moveTo>
                <a:lnTo>
                  <a:pt x="2192935" y="1540194"/>
                </a:lnTo>
                <a:lnTo>
                  <a:pt x="2391362" y="1540194"/>
                </a:lnTo>
                <a:lnTo>
                  <a:pt x="2391362" y="1479419"/>
                </a:lnTo>
                <a:close/>
                <a:moveTo>
                  <a:pt x="6351644" y="1459116"/>
                </a:moveTo>
                <a:lnTo>
                  <a:pt x="6351644" y="1558770"/>
                </a:lnTo>
                <a:lnTo>
                  <a:pt x="6410085" y="1558770"/>
                </a:lnTo>
                <a:lnTo>
                  <a:pt x="6410085" y="1459116"/>
                </a:lnTo>
                <a:close/>
                <a:moveTo>
                  <a:pt x="6268849" y="1459116"/>
                </a:moveTo>
                <a:lnTo>
                  <a:pt x="6268849" y="1558770"/>
                </a:lnTo>
                <a:lnTo>
                  <a:pt x="6327291" y="1558770"/>
                </a:lnTo>
                <a:lnTo>
                  <a:pt x="6327291" y="1459116"/>
                </a:lnTo>
                <a:close/>
                <a:moveTo>
                  <a:pt x="6186056" y="1459116"/>
                </a:moveTo>
                <a:lnTo>
                  <a:pt x="6186056" y="1558770"/>
                </a:lnTo>
                <a:lnTo>
                  <a:pt x="6244498" y="1558770"/>
                </a:lnTo>
                <a:lnTo>
                  <a:pt x="6244498" y="1459116"/>
                </a:lnTo>
                <a:close/>
                <a:moveTo>
                  <a:pt x="6103264" y="1459116"/>
                </a:moveTo>
                <a:lnTo>
                  <a:pt x="6103264" y="1558770"/>
                </a:lnTo>
                <a:lnTo>
                  <a:pt x="6161704" y="1558770"/>
                </a:lnTo>
                <a:lnTo>
                  <a:pt x="6161704" y="1459116"/>
                </a:lnTo>
                <a:close/>
                <a:moveTo>
                  <a:pt x="6020469" y="1459116"/>
                </a:moveTo>
                <a:lnTo>
                  <a:pt x="6020469" y="1558770"/>
                </a:lnTo>
                <a:lnTo>
                  <a:pt x="6078911" y="1558770"/>
                </a:lnTo>
                <a:lnTo>
                  <a:pt x="6078911" y="1459116"/>
                </a:lnTo>
                <a:close/>
                <a:moveTo>
                  <a:pt x="4600395" y="1427829"/>
                </a:moveTo>
                <a:lnTo>
                  <a:pt x="4784381" y="1427829"/>
                </a:lnTo>
                <a:lnTo>
                  <a:pt x="4784381" y="1557198"/>
                </a:lnTo>
                <a:lnTo>
                  <a:pt x="5673219" y="1557198"/>
                </a:lnTo>
                <a:lnTo>
                  <a:pt x="5673219" y="1694308"/>
                </a:lnTo>
                <a:lnTo>
                  <a:pt x="5823588" y="1694308"/>
                </a:lnTo>
                <a:lnTo>
                  <a:pt x="5823588" y="1427829"/>
                </a:lnTo>
                <a:lnTo>
                  <a:pt x="5978112" y="1427829"/>
                </a:lnTo>
                <a:lnTo>
                  <a:pt x="5978112" y="1694308"/>
                </a:lnTo>
                <a:lnTo>
                  <a:pt x="5981752" y="1694308"/>
                </a:lnTo>
                <a:lnTo>
                  <a:pt x="5981752" y="2070165"/>
                </a:lnTo>
                <a:lnTo>
                  <a:pt x="5624365" y="2070165"/>
                </a:lnTo>
                <a:lnTo>
                  <a:pt x="5624365" y="2025343"/>
                </a:lnTo>
                <a:lnTo>
                  <a:pt x="5565925" y="2025343"/>
                </a:lnTo>
                <a:lnTo>
                  <a:pt x="5565925" y="2070165"/>
                </a:lnTo>
                <a:lnTo>
                  <a:pt x="5541572" y="2070165"/>
                </a:lnTo>
                <a:lnTo>
                  <a:pt x="5541572" y="2025343"/>
                </a:lnTo>
                <a:lnTo>
                  <a:pt x="5483131" y="2025343"/>
                </a:lnTo>
                <a:lnTo>
                  <a:pt x="5483131" y="2070165"/>
                </a:lnTo>
                <a:lnTo>
                  <a:pt x="5458778" y="2070165"/>
                </a:lnTo>
                <a:lnTo>
                  <a:pt x="5458778" y="2025343"/>
                </a:lnTo>
                <a:lnTo>
                  <a:pt x="5400338" y="2025343"/>
                </a:lnTo>
                <a:lnTo>
                  <a:pt x="5400338" y="2070165"/>
                </a:lnTo>
                <a:lnTo>
                  <a:pt x="5375987" y="2070165"/>
                </a:lnTo>
                <a:lnTo>
                  <a:pt x="5375987" y="2025343"/>
                </a:lnTo>
                <a:lnTo>
                  <a:pt x="5317545" y="2025343"/>
                </a:lnTo>
                <a:lnTo>
                  <a:pt x="5317545" y="2070165"/>
                </a:lnTo>
                <a:lnTo>
                  <a:pt x="5293192" y="2070165"/>
                </a:lnTo>
                <a:lnTo>
                  <a:pt x="5293192" y="2025343"/>
                </a:lnTo>
                <a:lnTo>
                  <a:pt x="5234751" y="2025343"/>
                </a:lnTo>
                <a:lnTo>
                  <a:pt x="5234751" y="2070165"/>
                </a:lnTo>
                <a:lnTo>
                  <a:pt x="4412075" y="2070165"/>
                </a:lnTo>
                <a:lnTo>
                  <a:pt x="4412075" y="1694308"/>
                </a:lnTo>
                <a:lnTo>
                  <a:pt x="4600395" y="1694308"/>
                </a:lnTo>
                <a:close/>
                <a:moveTo>
                  <a:pt x="8483306" y="1403117"/>
                </a:moveTo>
                <a:cubicBezTo>
                  <a:pt x="8477066" y="1403117"/>
                  <a:pt x="8472009" y="1406875"/>
                  <a:pt x="8472009" y="1411511"/>
                </a:cubicBezTo>
                <a:lnTo>
                  <a:pt x="8472009" y="1445085"/>
                </a:lnTo>
                <a:cubicBezTo>
                  <a:pt x="8472009" y="1449721"/>
                  <a:pt x="8477066" y="1453479"/>
                  <a:pt x="8483306" y="1453479"/>
                </a:cubicBezTo>
                <a:lnTo>
                  <a:pt x="9012984" y="1453479"/>
                </a:lnTo>
                <a:cubicBezTo>
                  <a:pt x="9019224" y="1453479"/>
                  <a:pt x="9024281" y="1449721"/>
                  <a:pt x="9024281" y="1445085"/>
                </a:cubicBezTo>
                <a:lnTo>
                  <a:pt x="9024281" y="1411511"/>
                </a:lnTo>
                <a:cubicBezTo>
                  <a:pt x="9024281" y="1406875"/>
                  <a:pt x="9019224" y="1403117"/>
                  <a:pt x="9012984" y="1403117"/>
                </a:cubicBezTo>
                <a:close/>
                <a:moveTo>
                  <a:pt x="6837698" y="1403117"/>
                </a:moveTo>
                <a:cubicBezTo>
                  <a:pt x="6831459" y="1403117"/>
                  <a:pt x="6826401" y="1406875"/>
                  <a:pt x="6826401" y="1411511"/>
                </a:cubicBezTo>
                <a:lnTo>
                  <a:pt x="6826401" y="1445085"/>
                </a:lnTo>
                <a:cubicBezTo>
                  <a:pt x="6826401" y="1449721"/>
                  <a:pt x="6831459" y="1453479"/>
                  <a:pt x="6837698" y="1453479"/>
                </a:cubicBezTo>
                <a:lnTo>
                  <a:pt x="7367375" y="1453479"/>
                </a:lnTo>
                <a:cubicBezTo>
                  <a:pt x="7373615" y="1453479"/>
                  <a:pt x="7378673" y="1449721"/>
                  <a:pt x="7378673" y="1445085"/>
                </a:cubicBezTo>
                <a:lnTo>
                  <a:pt x="7378673" y="1411511"/>
                </a:lnTo>
                <a:cubicBezTo>
                  <a:pt x="7378673" y="1406875"/>
                  <a:pt x="7373615" y="1403117"/>
                  <a:pt x="7367375" y="1403117"/>
                </a:cubicBezTo>
                <a:close/>
                <a:moveTo>
                  <a:pt x="3824872" y="1403117"/>
                </a:moveTo>
                <a:cubicBezTo>
                  <a:pt x="3818632" y="1403117"/>
                  <a:pt x="3813574" y="1406875"/>
                  <a:pt x="3813574" y="1411511"/>
                </a:cubicBezTo>
                <a:lnTo>
                  <a:pt x="3813574" y="1445085"/>
                </a:lnTo>
                <a:cubicBezTo>
                  <a:pt x="3813574" y="1449721"/>
                  <a:pt x="3818632" y="1453479"/>
                  <a:pt x="3824872" y="1453479"/>
                </a:cubicBezTo>
                <a:lnTo>
                  <a:pt x="4354548" y="1453479"/>
                </a:lnTo>
                <a:cubicBezTo>
                  <a:pt x="4360787" y="1453479"/>
                  <a:pt x="4365844" y="1449721"/>
                  <a:pt x="4365844" y="1445085"/>
                </a:cubicBezTo>
                <a:lnTo>
                  <a:pt x="4365844" y="1411511"/>
                </a:lnTo>
                <a:cubicBezTo>
                  <a:pt x="4365844" y="1406875"/>
                  <a:pt x="4360787" y="1403117"/>
                  <a:pt x="4354548" y="1403117"/>
                </a:cubicBezTo>
                <a:close/>
                <a:moveTo>
                  <a:pt x="7456345" y="1365127"/>
                </a:moveTo>
                <a:cubicBezTo>
                  <a:pt x="7448473" y="1365127"/>
                  <a:pt x="7442092" y="1369869"/>
                  <a:pt x="7442092" y="1375717"/>
                </a:cubicBezTo>
                <a:lnTo>
                  <a:pt x="7442092" y="1418075"/>
                </a:lnTo>
                <a:cubicBezTo>
                  <a:pt x="7442092" y="1423923"/>
                  <a:pt x="7448473" y="1428665"/>
                  <a:pt x="7456345" y="1428665"/>
                </a:cubicBezTo>
                <a:lnTo>
                  <a:pt x="7824762" y="1428665"/>
                </a:lnTo>
                <a:cubicBezTo>
                  <a:pt x="7832633" y="1428665"/>
                  <a:pt x="7839015" y="1423923"/>
                  <a:pt x="7839015" y="1418075"/>
                </a:cubicBezTo>
                <a:lnTo>
                  <a:pt x="7839015" y="1375717"/>
                </a:lnTo>
                <a:cubicBezTo>
                  <a:pt x="7839015" y="1369869"/>
                  <a:pt x="7832633" y="1365127"/>
                  <a:pt x="7824762" y="1365127"/>
                </a:cubicBezTo>
                <a:close/>
                <a:moveTo>
                  <a:pt x="11533813" y="1355097"/>
                </a:moveTo>
                <a:lnTo>
                  <a:pt x="11671866" y="1355097"/>
                </a:lnTo>
                <a:lnTo>
                  <a:pt x="11671866" y="1402177"/>
                </a:lnTo>
                <a:lnTo>
                  <a:pt x="11744399" y="1402177"/>
                </a:lnTo>
                <a:lnTo>
                  <a:pt x="11744399" y="1442608"/>
                </a:lnTo>
                <a:lnTo>
                  <a:pt x="11841346" y="1442608"/>
                </a:lnTo>
                <a:lnTo>
                  <a:pt x="11841346" y="1481969"/>
                </a:lnTo>
                <a:lnTo>
                  <a:pt x="11875437" y="1481969"/>
                </a:lnTo>
                <a:lnTo>
                  <a:pt x="11875437" y="1427829"/>
                </a:lnTo>
                <a:lnTo>
                  <a:pt x="12030075" y="1427829"/>
                </a:lnTo>
                <a:lnTo>
                  <a:pt x="12030075" y="1694308"/>
                </a:lnTo>
                <a:lnTo>
                  <a:pt x="12191999" y="1694308"/>
                </a:lnTo>
                <a:lnTo>
                  <a:pt x="12191999" y="2070165"/>
                </a:lnTo>
                <a:lnTo>
                  <a:pt x="11780934" y="2070165"/>
                </a:lnTo>
                <a:lnTo>
                  <a:pt x="11780934" y="2018501"/>
                </a:lnTo>
                <a:lnTo>
                  <a:pt x="11698976" y="2018501"/>
                </a:lnTo>
                <a:lnTo>
                  <a:pt x="11698976" y="2070165"/>
                </a:lnTo>
                <a:lnTo>
                  <a:pt x="11632154" y="2070165"/>
                </a:lnTo>
                <a:lnTo>
                  <a:pt x="11632154" y="2018501"/>
                </a:lnTo>
                <a:lnTo>
                  <a:pt x="11550196" y="2018501"/>
                </a:lnTo>
                <a:lnTo>
                  <a:pt x="11550196" y="2070165"/>
                </a:lnTo>
                <a:lnTo>
                  <a:pt x="11483374" y="2070165"/>
                </a:lnTo>
                <a:lnTo>
                  <a:pt x="11483374" y="2018501"/>
                </a:lnTo>
                <a:lnTo>
                  <a:pt x="11401416" y="2018501"/>
                </a:lnTo>
                <a:lnTo>
                  <a:pt x="11401416" y="2070165"/>
                </a:lnTo>
                <a:lnTo>
                  <a:pt x="11323165" y="2070165"/>
                </a:lnTo>
                <a:lnTo>
                  <a:pt x="11323165" y="1958705"/>
                </a:lnTo>
                <a:lnTo>
                  <a:pt x="11875437" y="1958705"/>
                </a:lnTo>
                <a:lnTo>
                  <a:pt x="11875437" y="1934747"/>
                </a:lnTo>
                <a:lnTo>
                  <a:pt x="11323165" y="1934747"/>
                </a:lnTo>
                <a:lnTo>
                  <a:pt x="11323165" y="1761233"/>
                </a:lnTo>
                <a:lnTo>
                  <a:pt x="11875437" y="1761233"/>
                </a:lnTo>
                <a:lnTo>
                  <a:pt x="11875437" y="1737275"/>
                </a:lnTo>
                <a:lnTo>
                  <a:pt x="11323165" y="1737275"/>
                </a:lnTo>
                <a:lnTo>
                  <a:pt x="11323165" y="1563760"/>
                </a:lnTo>
                <a:lnTo>
                  <a:pt x="11875437" y="1563760"/>
                </a:lnTo>
                <a:lnTo>
                  <a:pt x="11875437" y="1539802"/>
                </a:lnTo>
                <a:lnTo>
                  <a:pt x="11323165" y="1539802"/>
                </a:lnTo>
                <a:lnTo>
                  <a:pt x="11323165" y="1481969"/>
                </a:lnTo>
                <a:lnTo>
                  <a:pt x="11381170" y="1481969"/>
                </a:lnTo>
                <a:lnTo>
                  <a:pt x="11381170" y="1442608"/>
                </a:lnTo>
                <a:lnTo>
                  <a:pt x="11468294" y="1442608"/>
                </a:lnTo>
                <a:lnTo>
                  <a:pt x="11468294" y="1402177"/>
                </a:lnTo>
                <a:lnTo>
                  <a:pt x="11533813" y="1402177"/>
                </a:lnTo>
                <a:close/>
                <a:moveTo>
                  <a:pt x="9444482" y="1355097"/>
                </a:moveTo>
                <a:lnTo>
                  <a:pt x="9444482" y="1447450"/>
                </a:lnTo>
                <a:lnTo>
                  <a:pt x="9643306" y="1447450"/>
                </a:lnTo>
                <a:lnTo>
                  <a:pt x="9643306" y="1355097"/>
                </a:lnTo>
                <a:close/>
                <a:moveTo>
                  <a:pt x="9171376" y="1355097"/>
                </a:moveTo>
                <a:lnTo>
                  <a:pt x="9171376" y="1447450"/>
                </a:lnTo>
                <a:lnTo>
                  <a:pt x="9370200" y="1447450"/>
                </a:lnTo>
                <a:lnTo>
                  <a:pt x="9370200" y="1355097"/>
                </a:lnTo>
                <a:close/>
                <a:moveTo>
                  <a:pt x="2868734" y="1355097"/>
                </a:moveTo>
                <a:cubicBezTo>
                  <a:pt x="2833320" y="1355097"/>
                  <a:pt x="2804611" y="1376428"/>
                  <a:pt x="2804611" y="1402739"/>
                </a:cubicBezTo>
                <a:cubicBezTo>
                  <a:pt x="2804611" y="1429051"/>
                  <a:pt x="2833320" y="1450380"/>
                  <a:pt x="2868734" y="1450380"/>
                </a:cubicBezTo>
                <a:cubicBezTo>
                  <a:pt x="2904147" y="1450380"/>
                  <a:pt x="2932855" y="1429051"/>
                  <a:pt x="2932855" y="1402739"/>
                </a:cubicBezTo>
                <a:cubicBezTo>
                  <a:pt x="2932855" y="1376428"/>
                  <a:pt x="2904147" y="1355097"/>
                  <a:pt x="2868734" y="1355097"/>
                </a:cubicBezTo>
                <a:close/>
                <a:moveTo>
                  <a:pt x="2589672" y="1352167"/>
                </a:moveTo>
                <a:cubicBezTo>
                  <a:pt x="2554258" y="1352167"/>
                  <a:pt x="2525550" y="1373497"/>
                  <a:pt x="2525550" y="1399809"/>
                </a:cubicBezTo>
                <a:cubicBezTo>
                  <a:pt x="2525550" y="1426120"/>
                  <a:pt x="2554258" y="1447451"/>
                  <a:pt x="2589672" y="1447451"/>
                </a:cubicBezTo>
                <a:cubicBezTo>
                  <a:pt x="2625086" y="1447451"/>
                  <a:pt x="2653794" y="1426120"/>
                  <a:pt x="2653794" y="1399809"/>
                </a:cubicBezTo>
                <a:cubicBezTo>
                  <a:pt x="2653794" y="1373497"/>
                  <a:pt x="2625086" y="1352167"/>
                  <a:pt x="2589672" y="1352167"/>
                </a:cubicBezTo>
                <a:close/>
                <a:moveTo>
                  <a:pt x="11142869" y="1330082"/>
                </a:moveTo>
                <a:lnTo>
                  <a:pt x="11142869" y="1453708"/>
                </a:lnTo>
                <a:lnTo>
                  <a:pt x="11228389" y="1453708"/>
                </a:lnTo>
                <a:lnTo>
                  <a:pt x="11228389" y="1330082"/>
                </a:lnTo>
                <a:close/>
                <a:moveTo>
                  <a:pt x="11001633" y="1330082"/>
                </a:moveTo>
                <a:lnTo>
                  <a:pt x="11001633" y="1453708"/>
                </a:lnTo>
                <a:lnTo>
                  <a:pt x="11087153" y="1453708"/>
                </a:lnTo>
                <a:lnTo>
                  <a:pt x="11087153" y="1330082"/>
                </a:lnTo>
                <a:close/>
                <a:moveTo>
                  <a:pt x="10860302" y="1330082"/>
                </a:moveTo>
                <a:lnTo>
                  <a:pt x="10860302" y="1453708"/>
                </a:lnTo>
                <a:lnTo>
                  <a:pt x="10945822" y="1453708"/>
                </a:lnTo>
                <a:lnTo>
                  <a:pt x="10945822" y="1330082"/>
                </a:lnTo>
                <a:close/>
                <a:moveTo>
                  <a:pt x="10715106" y="1330082"/>
                </a:moveTo>
                <a:lnTo>
                  <a:pt x="10715106" y="1453708"/>
                </a:lnTo>
                <a:lnTo>
                  <a:pt x="10800626" y="1453708"/>
                </a:lnTo>
                <a:lnTo>
                  <a:pt x="10800626" y="1330082"/>
                </a:lnTo>
                <a:close/>
                <a:moveTo>
                  <a:pt x="10569911" y="1330082"/>
                </a:moveTo>
                <a:lnTo>
                  <a:pt x="10569911" y="1453708"/>
                </a:lnTo>
                <a:lnTo>
                  <a:pt x="10655431" y="1453708"/>
                </a:lnTo>
                <a:lnTo>
                  <a:pt x="10655431" y="1330082"/>
                </a:lnTo>
                <a:close/>
                <a:moveTo>
                  <a:pt x="10424717" y="1330082"/>
                </a:moveTo>
                <a:lnTo>
                  <a:pt x="10424717" y="1453708"/>
                </a:lnTo>
                <a:lnTo>
                  <a:pt x="10510237" y="1453708"/>
                </a:lnTo>
                <a:lnTo>
                  <a:pt x="10510237" y="1330082"/>
                </a:lnTo>
                <a:close/>
                <a:moveTo>
                  <a:pt x="10279523" y="1330082"/>
                </a:moveTo>
                <a:lnTo>
                  <a:pt x="10279523" y="1453708"/>
                </a:lnTo>
                <a:lnTo>
                  <a:pt x="10365043" y="1453708"/>
                </a:lnTo>
                <a:lnTo>
                  <a:pt x="10365043" y="1330082"/>
                </a:lnTo>
                <a:close/>
                <a:moveTo>
                  <a:pt x="10134328" y="1330082"/>
                </a:moveTo>
                <a:lnTo>
                  <a:pt x="10134328" y="1453708"/>
                </a:lnTo>
                <a:lnTo>
                  <a:pt x="10219847" y="1453708"/>
                </a:lnTo>
                <a:lnTo>
                  <a:pt x="10219847" y="1330082"/>
                </a:lnTo>
                <a:close/>
                <a:moveTo>
                  <a:pt x="9989134" y="1330082"/>
                </a:moveTo>
                <a:lnTo>
                  <a:pt x="9989134" y="1453708"/>
                </a:lnTo>
                <a:lnTo>
                  <a:pt x="10074653" y="1453708"/>
                </a:lnTo>
                <a:lnTo>
                  <a:pt x="10074653" y="1330082"/>
                </a:lnTo>
                <a:close/>
                <a:moveTo>
                  <a:pt x="1384659" y="1330082"/>
                </a:moveTo>
                <a:lnTo>
                  <a:pt x="1384659" y="1453708"/>
                </a:lnTo>
                <a:lnTo>
                  <a:pt x="1470179" y="1453708"/>
                </a:lnTo>
                <a:lnTo>
                  <a:pt x="1470179" y="1330082"/>
                </a:lnTo>
                <a:close/>
                <a:moveTo>
                  <a:pt x="1243423" y="1330082"/>
                </a:moveTo>
                <a:lnTo>
                  <a:pt x="1243423" y="1453708"/>
                </a:lnTo>
                <a:lnTo>
                  <a:pt x="1328943" y="1453708"/>
                </a:lnTo>
                <a:lnTo>
                  <a:pt x="1328943" y="1330082"/>
                </a:lnTo>
                <a:close/>
                <a:moveTo>
                  <a:pt x="1102092" y="1330082"/>
                </a:moveTo>
                <a:lnTo>
                  <a:pt x="1102092" y="1453708"/>
                </a:lnTo>
                <a:lnTo>
                  <a:pt x="1187612" y="1453708"/>
                </a:lnTo>
                <a:lnTo>
                  <a:pt x="1187612" y="1330082"/>
                </a:lnTo>
                <a:close/>
                <a:moveTo>
                  <a:pt x="956897" y="1330082"/>
                </a:moveTo>
                <a:lnTo>
                  <a:pt x="956897" y="1453708"/>
                </a:lnTo>
                <a:lnTo>
                  <a:pt x="1042417" y="1453708"/>
                </a:lnTo>
                <a:lnTo>
                  <a:pt x="1042417" y="1330082"/>
                </a:lnTo>
                <a:close/>
                <a:moveTo>
                  <a:pt x="811701" y="1330082"/>
                </a:moveTo>
                <a:lnTo>
                  <a:pt x="811701" y="1453708"/>
                </a:lnTo>
                <a:lnTo>
                  <a:pt x="897221" y="1453708"/>
                </a:lnTo>
                <a:lnTo>
                  <a:pt x="897221" y="1330082"/>
                </a:lnTo>
                <a:close/>
                <a:moveTo>
                  <a:pt x="666508" y="1330082"/>
                </a:moveTo>
                <a:lnTo>
                  <a:pt x="666508" y="1453708"/>
                </a:lnTo>
                <a:lnTo>
                  <a:pt x="752027" y="1453708"/>
                </a:lnTo>
                <a:lnTo>
                  <a:pt x="752027" y="1330082"/>
                </a:lnTo>
                <a:close/>
                <a:moveTo>
                  <a:pt x="521314" y="1330082"/>
                </a:moveTo>
                <a:lnTo>
                  <a:pt x="521314" y="1453708"/>
                </a:lnTo>
                <a:lnTo>
                  <a:pt x="606833" y="1453708"/>
                </a:lnTo>
                <a:lnTo>
                  <a:pt x="606833" y="1330082"/>
                </a:lnTo>
                <a:close/>
                <a:moveTo>
                  <a:pt x="376120" y="1330082"/>
                </a:moveTo>
                <a:lnTo>
                  <a:pt x="376120" y="1453708"/>
                </a:lnTo>
                <a:lnTo>
                  <a:pt x="461639" y="1453708"/>
                </a:lnTo>
                <a:lnTo>
                  <a:pt x="461639" y="1330082"/>
                </a:lnTo>
                <a:close/>
                <a:moveTo>
                  <a:pt x="230926" y="1330082"/>
                </a:moveTo>
                <a:lnTo>
                  <a:pt x="230926" y="1453708"/>
                </a:lnTo>
                <a:lnTo>
                  <a:pt x="316446" y="1453708"/>
                </a:lnTo>
                <a:lnTo>
                  <a:pt x="316446" y="1330082"/>
                </a:lnTo>
                <a:close/>
                <a:moveTo>
                  <a:pt x="1775603" y="1326791"/>
                </a:moveTo>
                <a:lnTo>
                  <a:pt x="1913656" y="1326791"/>
                </a:lnTo>
                <a:lnTo>
                  <a:pt x="1913656" y="1373871"/>
                </a:lnTo>
                <a:lnTo>
                  <a:pt x="1986190" y="1373871"/>
                </a:lnTo>
                <a:lnTo>
                  <a:pt x="1986190" y="1414302"/>
                </a:lnTo>
                <a:lnTo>
                  <a:pt x="2083136" y="1414302"/>
                </a:lnTo>
                <a:lnTo>
                  <a:pt x="2083136" y="1453663"/>
                </a:lnTo>
                <a:lnTo>
                  <a:pt x="2117227" y="1453663"/>
                </a:lnTo>
                <a:lnTo>
                  <a:pt x="2117227" y="1511496"/>
                </a:lnTo>
                <a:lnTo>
                  <a:pt x="1564955" y="1511496"/>
                </a:lnTo>
                <a:lnTo>
                  <a:pt x="1564955" y="1453663"/>
                </a:lnTo>
                <a:lnTo>
                  <a:pt x="1622960" y="1453663"/>
                </a:lnTo>
                <a:lnTo>
                  <a:pt x="1622960" y="1414302"/>
                </a:lnTo>
                <a:lnTo>
                  <a:pt x="1710084" y="1414302"/>
                </a:lnTo>
                <a:lnTo>
                  <a:pt x="1710084" y="1373871"/>
                </a:lnTo>
                <a:lnTo>
                  <a:pt x="1775603" y="1373871"/>
                </a:lnTo>
                <a:close/>
                <a:moveTo>
                  <a:pt x="6351644" y="1323797"/>
                </a:moveTo>
                <a:lnTo>
                  <a:pt x="6351644" y="1423450"/>
                </a:lnTo>
                <a:lnTo>
                  <a:pt x="6410085" y="1423450"/>
                </a:lnTo>
                <a:lnTo>
                  <a:pt x="6410085" y="1323797"/>
                </a:lnTo>
                <a:close/>
                <a:moveTo>
                  <a:pt x="6268849" y="1323797"/>
                </a:moveTo>
                <a:lnTo>
                  <a:pt x="6268849" y="1423450"/>
                </a:lnTo>
                <a:lnTo>
                  <a:pt x="6327291" y="1423450"/>
                </a:lnTo>
                <a:lnTo>
                  <a:pt x="6327291" y="1323797"/>
                </a:lnTo>
                <a:close/>
                <a:moveTo>
                  <a:pt x="6186056" y="1323797"/>
                </a:moveTo>
                <a:lnTo>
                  <a:pt x="6186056" y="1423450"/>
                </a:lnTo>
                <a:lnTo>
                  <a:pt x="6244498" y="1423450"/>
                </a:lnTo>
                <a:lnTo>
                  <a:pt x="6244498" y="1323797"/>
                </a:lnTo>
                <a:close/>
                <a:moveTo>
                  <a:pt x="6103264" y="1323797"/>
                </a:moveTo>
                <a:lnTo>
                  <a:pt x="6103264" y="1423450"/>
                </a:lnTo>
                <a:lnTo>
                  <a:pt x="6161704" y="1423450"/>
                </a:lnTo>
                <a:lnTo>
                  <a:pt x="6161704" y="1323797"/>
                </a:lnTo>
                <a:close/>
                <a:moveTo>
                  <a:pt x="6020469" y="1323797"/>
                </a:moveTo>
                <a:lnTo>
                  <a:pt x="6020469" y="1423450"/>
                </a:lnTo>
                <a:lnTo>
                  <a:pt x="6078911" y="1423450"/>
                </a:lnTo>
                <a:lnTo>
                  <a:pt x="6078911" y="1323797"/>
                </a:lnTo>
                <a:close/>
                <a:moveTo>
                  <a:pt x="8483306" y="1301622"/>
                </a:moveTo>
                <a:cubicBezTo>
                  <a:pt x="8477066" y="1301622"/>
                  <a:pt x="8472009" y="1305380"/>
                  <a:pt x="8472009" y="1310016"/>
                </a:cubicBezTo>
                <a:lnTo>
                  <a:pt x="8472009" y="1343590"/>
                </a:lnTo>
                <a:cubicBezTo>
                  <a:pt x="8472009" y="1348226"/>
                  <a:pt x="8477066" y="1351983"/>
                  <a:pt x="8483306" y="1351983"/>
                </a:cubicBezTo>
                <a:lnTo>
                  <a:pt x="9012984" y="1351983"/>
                </a:lnTo>
                <a:cubicBezTo>
                  <a:pt x="9019224" y="1351983"/>
                  <a:pt x="9024281" y="1348226"/>
                  <a:pt x="9024281" y="1343590"/>
                </a:cubicBezTo>
                <a:lnTo>
                  <a:pt x="9024281" y="1310016"/>
                </a:lnTo>
                <a:cubicBezTo>
                  <a:pt x="9024281" y="1305380"/>
                  <a:pt x="9019224" y="1301622"/>
                  <a:pt x="9012984" y="1301622"/>
                </a:cubicBezTo>
                <a:close/>
                <a:moveTo>
                  <a:pt x="6837698" y="1301622"/>
                </a:moveTo>
                <a:cubicBezTo>
                  <a:pt x="6831459" y="1301622"/>
                  <a:pt x="6826401" y="1305380"/>
                  <a:pt x="6826401" y="1310016"/>
                </a:cubicBezTo>
                <a:lnTo>
                  <a:pt x="6826401" y="1343590"/>
                </a:lnTo>
                <a:cubicBezTo>
                  <a:pt x="6826401" y="1348226"/>
                  <a:pt x="6831459" y="1351983"/>
                  <a:pt x="6837698" y="1351983"/>
                </a:cubicBezTo>
                <a:lnTo>
                  <a:pt x="7367375" y="1351983"/>
                </a:lnTo>
                <a:cubicBezTo>
                  <a:pt x="7373615" y="1351983"/>
                  <a:pt x="7378673" y="1348226"/>
                  <a:pt x="7378673" y="1343590"/>
                </a:cubicBezTo>
                <a:lnTo>
                  <a:pt x="7378673" y="1310016"/>
                </a:lnTo>
                <a:cubicBezTo>
                  <a:pt x="7378673" y="1305380"/>
                  <a:pt x="7373615" y="1301622"/>
                  <a:pt x="7367375" y="1301622"/>
                </a:cubicBezTo>
                <a:close/>
                <a:moveTo>
                  <a:pt x="3824872" y="1301622"/>
                </a:moveTo>
                <a:cubicBezTo>
                  <a:pt x="3818632" y="1301622"/>
                  <a:pt x="3813574" y="1305380"/>
                  <a:pt x="3813574" y="1310016"/>
                </a:cubicBezTo>
                <a:lnTo>
                  <a:pt x="3813574" y="1343590"/>
                </a:lnTo>
                <a:cubicBezTo>
                  <a:pt x="3813574" y="1348226"/>
                  <a:pt x="3818632" y="1351983"/>
                  <a:pt x="3824872" y="1351983"/>
                </a:cubicBezTo>
                <a:lnTo>
                  <a:pt x="4354548" y="1351983"/>
                </a:lnTo>
                <a:cubicBezTo>
                  <a:pt x="4360787" y="1351983"/>
                  <a:pt x="4365844" y="1348226"/>
                  <a:pt x="4365844" y="1343590"/>
                </a:cubicBezTo>
                <a:lnTo>
                  <a:pt x="4365844" y="1310016"/>
                </a:lnTo>
                <a:cubicBezTo>
                  <a:pt x="4365844" y="1305380"/>
                  <a:pt x="4360787" y="1301622"/>
                  <a:pt x="4354548" y="1301622"/>
                </a:cubicBezTo>
                <a:close/>
                <a:moveTo>
                  <a:pt x="9284775" y="1261668"/>
                </a:moveTo>
                <a:lnTo>
                  <a:pt x="9284775" y="1322444"/>
                </a:lnTo>
                <a:lnTo>
                  <a:pt x="9688442" y="1322444"/>
                </a:lnTo>
                <a:lnTo>
                  <a:pt x="9688442" y="1261668"/>
                </a:lnTo>
                <a:close/>
                <a:moveTo>
                  <a:pt x="9100450" y="1261668"/>
                </a:moveTo>
                <a:lnTo>
                  <a:pt x="9100450" y="1322444"/>
                </a:lnTo>
                <a:lnTo>
                  <a:pt x="9240798" y="1322444"/>
                </a:lnTo>
                <a:lnTo>
                  <a:pt x="9240798" y="1261668"/>
                </a:lnTo>
                <a:close/>
                <a:moveTo>
                  <a:pt x="2453541" y="1261668"/>
                </a:moveTo>
                <a:lnTo>
                  <a:pt x="2453541" y="1322444"/>
                </a:lnTo>
                <a:lnTo>
                  <a:pt x="3024257" y="1322444"/>
                </a:lnTo>
                <a:lnTo>
                  <a:pt x="3024257" y="1261668"/>
                </a:lnTo>
                <a:close/>
                <a:moveTo>
                  <a:pt x="2192935" y="1261668"/>
                </a:moveTo>
                <a:lnTo>
                  <a:pt x="2192935" y="1322444"/>
                </a:lnTo>
                <a:lnTo>
                  <a:pt x="2391362" y="1322444"/>
                </a:lnTo>
                <a:lnTo>
                  <a:pt x="2391362" y="1261668"/>
                </a:lnTo>
                <a:close/>
                <a:moveTo>
                  <a:pt x="7456345" y="1237078"/>
                </a:moveTo>
                <a:cubicBezTo>
                  <a:pt x="7448473" y="1237078"/>
                  <a:pt x="7442092" y="1241819"/>
                  <a:pt x="7442092" y="1247668"/>
                </a:cubicBezTo>
                <a:lnTo>
                  <a:pt x="7442092" y="1290025"/>
                </a:lnTo>
                <a:cubicBezTo>
                  <a:pt x="7442092" y="1295874"/>
                  <a:pt x="7448473" y="1300615"/>
                  <a:pt x="7456345" y="1300615"/>
                </a:cubicBezTo>
                <a:lnTo>
                  <a:pt x="7824762" y="1300615"/>
                </a:lnTo>
                <a:cubicBezTo>
                  <a:pt x="7832633" y="1300615"/>
                  <a:pt x="7839015" y="1295874"/>
                  <a:pt x="7839015" y="1290025"/>
                </a:cubicBezTo>
                <a:lnTo>
                  <a:pt x="7839015" y="1247668"/>
                </a:lnTo>
                <a:cubicBezTo>
                  <a:pt x="7839015" y="1241819"/>
                  <a:pt x="7832633" y="1237078"/>
                  <a:pt x="7824762" y="1237078"/>
                </a:cubicBezTo>
                <a:close/>
                <a:moveTo>
                  <a:pt x="8483306" y="1200127"/>
                </a:moveTo>
                <a:cubicBezTo>
                  <a:pt x="8477066" y="1200127"/>
                  <a:pt x="8472009" y="1203885"/>
                  <a:pt x="8472009" y="1208520"/>
                </a:cubicBezTo>
                <a:lnTo>
                  <a:pt x="8472009" y="1242094"/>
                </a:lnTo>
                <a:cubicBezTo>
                  <a:pt x="8472009" y="1246731"/>
                  <a:pt x="8477066" y="1250488"/>
                  <a:pt x="8483306" y="1250488"/>
                </a:cubicBezTo>
                <a:lnTo>
                  <a:pt x="9012984" y="1250488"/>
                </a:lnTo>
                <a:cubicBezTo>
                  <a:pt x="9019224" y="1250488"/>
                  <a:pt x="9024281" y="1246731"/>
                  <a:pt x="9024281" y="1242094"/>
                </a:cubicBezTo>
                <a:lnTo>
                  <a:pt x="9024281" y="1208520"/>
                </a:lnTo>
                <a:cubicBezTo>
                  <a:pt x="9024281" y="1203885"/>
                  <a:pt x="9019224" y="1200127"/>
                  <a:pt x="9012984" y="1200127"/>
                </a:cubicBezTo>
                <a:close/>
                <a:moveTo>
                  <a:pt x="6837698" y="1200127"/>
                </a:moveTo>
                <a:cubicBezTo>
                  <a:pt x="6831459" y="1200127"/>
                  <a:pt x="6826401" y="1203885"/>
                  <a:pt x="6826401" y="1208520"/>
                </a:cubicBezTo>
                <a:lnTo>
                  <a:pt x="6826401" y="1242094"/>
                </a:lnTo>
                <a:cubicBezTo>
                  <a:pt x="6826401" y="1246731"/>
                  <a:pt x="6831459" y="1250488"/>
                  <a:pt x="6837698" y="1250488"/>
                </a:cubicBezTo>
                <a:lnTo>
                  <a:pt x="7367375" y="1250488"/>
                </a:lnTo>
                <a:cubicBezTo>
                  <a:pt x="7373615" y="1250488"/>
                  <a:pt x="7378673" y="1246731"/>
                  <a:pt x="7378673" y="1242094"/>
                </a:cubicBezTo>
                <a:lnTo>
                  <a:pt x="7378673" y="1208520"/>
                </a:lnTo>
                <a:cubicBezTo>
                  <a:pt x="7378673" y="1203885"/>
                  <a:pt x="7373615" y="1200127"/>
                  <a:pt x="7367375" y="1200127"/>
                </a:cubicBezTo>
                <a:close/>
                <a:moveTo>
                  <a:pt x="3824872" y="1200127"/>
                </a:moveTo>
                <a:cubicBezTo>
                  <a:pt x="3818632" y="1200127"/>
                  <a:pt x="3813574" y="1203885"/>
                  <a:pt x="3813574" y="1208520"/>
                </a:cubicBezTo>
                <a:lnTo>
                  <a:pt x="3813574" y="1242094"/>
                </a:lnTo>
                <a:cubicBezTo>
                  <a:pt x="3813574" y="1246731"/>
                  <a:pt x="3818632" y="1250488"/>
                  <a:pt x="3824872" y="1250488"/>
                </a:cubicBezTo>
                <a:lnTo>
                  <a:pt x="4354548" y="1250488"/>
                </a:lnTo>
                <a:cubicBezTo>
                  <a:pt x="4360787" y="1250488"/>
                  <a:pt x="4365844" y="1246731"/>
                  <a:pt x="4365844" y="1242094"/>
                </a:cubicBezTo>
                <a:lnTo>
                  <a:pt x="4365844" y="1208520"/>
                </a:lnTo>
                <a:cubicBezTo>
                  <a:pt x="4365844" y="1203885"/>
                  <a:pt x="4360787" y="1200127"/>
                  <a:pt x="4354548" y="1200127"/>
                </a:cubicBezTo>
                <a:close/>
                <a:moveTo>
                  <a:pt x="6351644" y="1191775"/>
                </a:moveTo>
                <a:lnTo>
                  <a:pt x="6351644" y="1291428"/>
                </a:lnTo>
                <a:lnTo>
                  <a:pt x="6410085" y="1291428"/>
                </a:lnTo>
                <a:lnTo>
                  <a:pt x="6410085" y="1191775"/>
                </a:lnTo>
                <a:close/>
                <a:moveTo>
                  <a:pt x="6268849" y="1191775"/>
                </a:moveTo>
                <a:lnTo>
                  <a:pt x="6268849" y="1291428"/>
                </a:lnTo>
                <a:lnTo>
                  <a:pt x="6327291" y="1291428"/>
                </a:lnTo>
                <a:lnTo>
                  <a:pt x="6327291" y="1191775"/>
                </a:lnTo>
                <a:close/>
                <a:moveTo>
                  <a:pt x="6186056" y="1191775"/>
                </a:moveTo>
                <a:lnTo>
                  <a:pt x="6186056" y="1291428"/>
                </a:lnTo>
                <a:lnTo>
                  <a:pt x="6244498" y="1291428"/>
                </a:lnTo>
                <a:lnTo>
                  <a:pt x="6244498" y="1191775"/>
                </a:lnTo>
                <a:close/>
                <a:moveTo>
                  <a:pt x="6103264" y="1191775"/>
                </a:moveTo>
                <a:lnTo>
                  <a:pt x="6103264" y="1291428"/>
                </a:lnTo>
                <a:lnTo>
                  <a:pt x="6161704" y="1291428"/>
                </a:lnTo>
                <a:lnTo>
                  <a:pt x="6161704" y="1191775"/>
                </a:lnTo>
                <a:close/>
                <a:moveTo>
                  <a:pt x="6020469" y="1191775"/>
                </a:moveTo>
                <a:lnTo>
                  <a:pt x="6020469" y="1291428"/>
                </a:lnTo>
                <a:lnTo>
                  <a:pt x="6078911" y="1291428"/>
                </a:lnTo>
                <a:lnTo>
                  <a:pt x="6078911" y="1191775"/>
                </a:lnTo>
                <a:close/>
                <a:moveTo>
                  <a:pt x="9284775" y="1151652"/>
                </a:moveTo>
                <a:lnTo>
                  <a:pt x="9284775" y="1212428"/>
                </a:lnTo>
                <a:lnTo>
                  <a:pt x="9688442" y="1212428"/>
                </a:lnTo>
                <a:lnTo>
                  <a:pt x="9688442" y="1151652"/>
                </a:lnTo>
                <a:close/>
                <a:moveTo>
                  <a:pt x="9100450" y="1151652"/>
                </a:moveTo>
                <a:lnTo>
                  <a:pt x="9100450" y="1212428"/>
                </a:lnTo>
                <a:lnTo>
                  <a:pt x="9240798" y="1212428"/>
                </a:lnTo>
                <a:lnTo>
                  <a:pt x="9240798" y="1151652"/>
                </a:lnTo>
                <a:close/>
                <a:moveTo>
                  <a:pt x="2453541" y="1151652"/>
                </a:moveTo>
                <a:lnTo>
                  <a:pt x="2453541" y="1212428"/>
                </a:lnTo>
                <a:lnTo>
                  <a:pt x="3024257" y="1212428"/>
                </a:lnTo>
                <a:lnTo>
                  <a:pt x="3024257" y="1151652"/>
                </a:lnTo>
                <a:close/>
                <a:moveTo>
                  <a:pt x="2192935" y="1151652"/>
                </a:moveTo>
                <a:lnTo>
                  <a:pt x="2192935" y="1212428"/>
                </a:lnTo>
                <a:lnTo>
                  <a:pt x="2391362" y="1212428"/>
                </a:lnTo>
                <a:lnTo>
                  <a:pt x="2391362" y="1151652"/>
                </a:lnTo>
                <a:close/>
                <a:moveTo>
                  <a:pt x="10860302" y="1143099"/>
                </a:moveTo>
                <a:lnTo>
                  <a:pt x="10860302" y="1266725"/>
                </a:lnTo>
                <a:lnTo>
                  <a:pt x="10945822" y="1266725"/>
                </a:lnTo>
                <a:lnTo>
                  <a:pt x="10945822" y="1143099"/>
                </a:lnTo>
                <a:close/>
                <a:moveTo>
                  <a:pt x="10715105" y="1143099"/>
                </a:moveTo>
                <a:lnTo>
                  <a:pt x="10715105" y="1266725"/>
                </a:lnTo>
                <a:lnTo>
                  <a:pt x="10800625" y="1266725"/>
                </a:lnTo>
                <a:lnTo>
                  <a:pt x="10800625" y="1143099"/>
                </a:lnTo>
                <a:close/>
                <a:moveTo>
                  <a:pt x="10569911" y="1143099"/>
                </a:moveTo>
                <a:lnTo>
                  <a:pt x="10569911" y="1266725"/>
                </a:lnTo>
                <a:lnTo>
                  <a:pt x="10655431" y="1266725"/>
                </a:lnTo>
                <a:lnTo>
                  <a:pt x="10655431" y="1143099"/>
                </a:lnTo>
                <a:close/>
                <a:moveTo>
                  <a:pt x="10424717" y="1143099"/>
                </a:moveTo>
                <a:lnTo>
                  <a:pt x="10424717" y="1266725"/>
                </a:lnTo>
                <a:lnTo>
                  <a:pt x="10510237" y="1266725"/>
                </a:lnTo>
                <a:lnTo>
                  <a:pt x="10510237" y="1143099"/>
                </a:lnTo>
                <a:close/>
                <a:moveTo>
                  <a:pt x="10279523" y="1143099"/>
                </a:moveTo>
                <a:lnTo>
                  <a:pt x="10279523" y="1266725"/>
                </a:lnTo>
                <a:lnTo>
                  <a:pt x="10365043" y="1266725"/>
                </a:lnTo>
                <a:lnTo>
                  <a:pt x="10365043" y="1143099"/>
                </a:lnTo>
                <a:close/>
                <a:moveTo>
                  <a:pt x="10134328" y="1143099"/>
                </a:moveTo>
                <a:lnTo>
                  <a:pt x="10134328" y="1266725"/>
                </a:lnTo>
                <a:lnTo>
                  <a:pt x="10219847" y="1266725"/>
                </a:lnTo>
                <a:lnTo>
                  <a:pt x="10219847" y="1143099"/>
                </a:lnTo>
                <a:close/>
                <a:moveTo>
                  <a:pt x="9989134" y="1143099"/>
                </a:moveTo>
                <a:lnTo>
                  <a:pt x="9989134" y="1266725"/>
                </a:lnTo>
                <a:lnTo>
                  <a:pt x="10074653" y="1266725"/>
                </a:lnTo>
                <a:lnTo>
                  <a:pt x="10074653" y="1143099"/>
                </a:lnTo>
                <a:close/>
                <a:moveTo>
                  <a:pt x="1102092" y="1143099"/>
                </a:moveTo>
                <a:lnTo>
                  <a:pt x="1102092" y="1266725"/>
                </a:lnTo>
                <a:lnTo>
                  <a:pt x="1187612" y="1266725"/>
                </a:lnTo>
                <a:lnTo>
                  <a:pt x="1187612" y="1143099"/>
                </a:lnTo>
                <a:close/>
                <a:moveTo>
                  <a:pt x="956896" y="1143099"/>
                </a:moveTo>
                <a:lnTo>
                  <a:pt x="956896" y="1266725"/>
                </a:lnTo>
                <a:lnTo>
                  <a:pt x="1042416" y="1266725"/>
                </a:lnTo>
                <a:lnTo>
                  <a:pt x="1042416" y="1143099"/>
                </a:lnTo>
                <a:close/>
                <a:moveTo>
                  <a:pt x="811701" y="1143099"/>
                </a:moveTo>
                <a:lnTo>
                  <a:pt x="811701" y="1266725"/>
                </a:lnTo>
                <a:lnTo>
                  <a:pt x="897221" y="1266725"/>
                </a:lnTo>
                <a:lnTo>
                  <a:pt x="897221" y="1143099"/>
                </a:lnTo>
                <a:close/>
                <a:moveTo>
                  <a:pt x="666508" y="1143099"/>
                </a:moveTo>
                <a:lnTo>
                  <a:pt x="666508" y="1266725"/>
                </a:lnTo>
                <a:lnTo>
                  <a:pt x="752027" y="1266725"/>
                </a:lnTo>
                <a:lnTo>
                  <a:pt x="752027" y="1143099"/>
                </a:lnTo>
                <a:close/>
                <a:moveTo>
                  <a:pt x="521314" y="1143099"/>
                </a:moveTo>
                <a:lnTo>
                  <a:pt x="521314" y="1266725"/>
                </a:lnTo>
                <a:lnTo>
                  <a:pt x="606834" y="1266725"/>
                </a:lnTo>
                <a:lnTo>
                  <a:pt x="606834" y="1143099"/>
                </a:lnTo>
                <a:close/>
                <a:moveTo>
                  <a:pt x="376120" y="1143099"/>
                </a:moveTo>
                <a:lnTo>
                  <a:pt x="376120" y="1266725"/>
                </a:lnTo>
                <a:lnTo>
                  <a:pt x="461639" y="1266725"/>
                </a:lnTo>
                <a:lnTo>
                  <a:pt x="461639" y="1143099"/>
                </a:lnTo>
                <a:close/>
                <a:moveTo>
                  <a:pt x="230926" y="1143099"/>
                </a:moveTo>
                <a:lnTo>
                  <a:pt x="230926" y="1266725"/>
                </a:lnTo>
                <a:lnTo>
                  <a:pt x="316446" y="1266725"/>
                </a:lnTo>
                <a:lnTo>
                  <a:pt x="316446" y="1143099"/>
                </a:lnTo>
                <a:close/>
                <a:moveTo>
                  <a:pt x="5989784" y="1109228"/>
                </a:moveTo>
                <a:lnTo>
                  <a:pt x="6410083" y="1109228"/>
                </a:lnTo>
                <a:lnTo>
                  <a:pt x="6441088" y="1109228"/>
                </a:lnTo>
                <a:lnTo>
                  <a:pt x="6453982" y="1913618"/>
                </a:lnTo>
                <a:lnTo>
                  <a:pt x="6453982" y="1694308"/>
                </a:lnTo>
                <a:lnTo>
                  <a:pt x="6457622" y="1694308"/>
                </a:lnTo>
                <a:lnTo>
                  <a:pt x="6457622" y="1427829"/>
                </a:lnTo>
                <a:lnTo>
                  <a:pt x="6612147" y="1427829"/>
                </a:lnTo>
                <a:lnTo>
                  <a:pt x="6612147" y="1694308"/>
                </a:lnTo>
                <a:lnTo>
                  <a:pt x="6770312" y="1694308"/>
                </a:lnTo>
                <a:lnTo>
                  <a:pt x="6770312" y="2070165"/>
                </a:lnTo>
                <a:lnTo>
                  <a:pt x="6410085" y="2070165"/>
                </a:lnTo>
                <a:lnTo>
                  <a:pt x="6410085" y="1971324"/>
                </a:lnTo>
                <a:lnTo>
                  <a:pt x="6351644" y="1971324"/>
                </a:lnTo>
                <a:lnTo>
                  <a:pt x="6351644" y="2070165"/>
                </a:lnTo>
                <a:lnTo>
                  <a:pt x="6327291" y="2070165"/>
                </a:lnTo>
                <a:lnTo>
                  <a:pt x="6327291" y="1971324"/>
                </a:lnTo>
                <a:lnTo>
                  <a:pt x="6268849" y="1971324"/>
                </a:lnTo>
                <a:lnTo>
                  <a:pt x="6268849" y="2070165"/>
                </a:lnTo>
                <a:lnTo>
                  <a:pt x="6244498" y="2070165"/>
                </a:lnTo>
                <a:lnTo>
                  <a:pt x="6244498" y="1971324"/>
                </a:lnTo>
                <a:lnTo>
                  <a:pt x="6186056" y="1971324"/>
                </a:lnTo>
                <a:lnTo>
                  <a:pt x="6186056" y="2070165"/>
                </a:lnTo>
                <a:lnTo>
                  <a:pt x="6161704" y="2070165"/>
                </a:lnTo>
                <a:lnTo>
                  <a:pt x="6161704" y="1971324"/>
                </a:lnTo>
                <a:lnTo>
                  <a:pt x="6103264" y="1971324"/>
                </a:lnTo>
                <a:lnTo>
                  <a:pt x="6103264" y="2070165"/>
                </a:lnTo>
                <a:lnTo>
                  <a:pt x="6078911" y="2070165"/>
                </a:lnTo>
                <a:lnTo>
                  <a:pt x="6078911" y="1971324"/>
                </a:lnTo>
                <a:lnTo>
                  <a:pt x="6020469" y="1971324"/>
                </a:lnTo>
                <a:lnTo>
                  <a:pt x="6020469" y="2070165"/>
                </a:lnTo>
                <a:lnTo>
                  <a:pt x="5991992" y="2070165"/>
                </a:lnTo>
                <a:close/>
                <a:moveTo>
                  <a:pt x="7456345" y="1109028"/>
                </a:moveTo>
                <a:cubicBezTo>
                  <a:pt x="7448473" y="1109028"/>
                  <a:pt x="7442092" y="1113770"/>
                  <a:pt x="7442092" y="1119618"/>
                </a:cubicBezTo>
                <a:lnTo>
                  <a:pt x="7442092" y="1161976"/>
                </a:lnTo>
                <a:cubicBezTo>
                  <a:pt x="7442092" y="1167825"/>
                  <a:pt x="7448473" y="1172566"/>
                  <a:pt x="7456345" y="1172566"/>
                </a:cubicBezTo>
                <a:lnTo>
                  <a:pt x="7824762" y="1172566"/>
                </a:lnTo>
                <a:cubicBezTo>
                  <a:pt x="7832633" y="1172566"/>
                  <a:pt x="7839015" y="1167825"/>
                  <a:pt x="7839015" y="1161976"/>
                </a:cubicBezTo>
                <a:lnTo>
                  <a:pt x="7839015" y="1119618"/>
                </a:lnTo>
                <a:cubicBezTo>
                  <a:pt x="7839015" y="1113770"/>
                  <a:pt x="7832633" y="1109028"/>
                  <a:pt x="7824762" y="1109028"/>
                </a:cubicBezTo>
                <a:close/>
                <a:moveTo>
                  <a:pt x="8483306" y="1098631"/>
                </a:moveTo>
                <a:cubicBezTo>
                  <a:pt x="8477066" y="1098631"/>
                  <a:pt x="8472009" y="1102390"/>
                  <a:pt x="8472009" y="1107025"/>
                </a:cubicBezTo>
                <a:lnTo>
                  <a:pt x="8472009" y="1140599"/>
                </a:lnTo>
                <a:cubicBezTo>
                  <a:pt x="8472009" y="1145235"/>
                  <a:pt x="8477066" y="1148993"/>
                  <a:pt x="8483306" y="1148993"/>
                </a:cubicBezTo>
                <a:lnTo>
                  <a:pt x="9012984" y="1148993"/>
                </a:lnTo>
                <a:cubicBezTo>
                  <a:pt x="9019224" y="1148993"/>
                  <a:pt x="9024281" y="1145235"/>
                  <a:pt x="9024281" y="1140599"/>
                </a:cubicBezTo>
                <a:lnTo>
                  <a:pt x="9024281" y="1107025"/>
                </a:lnTo>
                <a:cubicBezTo>
                  <a:pt x="9024281" y="1102390"/>
                  <a:pt x="9019224" y="1098631"/>
                  <a:pt x="9012984" y="1098631"/>
                </a:cubicBezTo>
                <a:close/>
                <a:moveTo>
                  <a:pt x="6837698" y="1098631"/>
                </a:moveTo>
                <a:cubicBezTo>
                  <a:pt x="6831459" y="1098631"/>
                  <a:pt x="6826401" y="1102390"/>
                  <a:pt x="6826401" y="1107025"/>
                </a:cubicBezTo>
                <a:lnTo>
                  <a:pt x="6826401" y="1140599"/>
                </a:lnTo>
                <a:cubicBezTo>
                  <a:pt x="6826401" y="1145235"/>
                  <a:pt x="6831459" y="1148993"/>
                  <a:pt x="6837698" y="1148993"/>
                </a:cubicBezTo>
                <a:lnTo>
                  <a:pt x="7367375" y="1148993"/>
                </a:lnTo>
                <a:cubicBezTo>
                  <a:pt x="7373615" y="1148993"/>
                  <a:pt x="7378673" y="1145235"/>
                  <a:pt x="7378673" y="1140599"/>
                </a:cubicBezTo>
                <a:lnTo>
                  <a:pt x="7378673" y="1107025"/>
                </a:lnTo>
                <a:cubicBezTo>
                  <a:pt x="7378673" y="1102390"/>
                  <a:pt x="7373615" y="1098631"/>
                  <a:pt x="7367375" y="1098631"/>
                </a:cubicBezTo>
                <a:close/>
                <a:moveTo>
                  <a:pt x="3824872" y="1098631"/>
                </a:moveTo>
                <a:cubicBezTo>
                  <a:pt x="3818632" y="1098631"/>
                  <a:pt x="3813574" y="1102390"/>
                  <a:pt x="3813574" y="1107025"/>
                </a:cubicBezTo>
                <a:lnTo>
                  <a:pt x="3813574" y="1140599"/>
                </a:lnTo>
                <a:cubicBezTo>
                  <a:pt x="3813574" y="1145235"/>
                  <a:pt x="3818632" y="1148993"/>
                  <a:pt x="3824872" y="1148993"/>
                </a:cubicBezTo>
                <a:lnTo>
                  <a:pt x="4354548" y="1148993"/>
                </a:lnTo>
                <a:cubicBezTo>
                  <a:pt x="4360787" y="1148993"/>
                  <a:pt x="4365844" y="1145235"/>
                  <a:pt x="4365844" y="1140599"/>
                </a:cubicBezTo>
                <a:lnTo>
                  <a:pt x="4365844" y="1107025"/>
                </a:lnTo>
                <a:cubicBezTo>
                  <a:pt x="4365844" y="1102390"/>
                  <a:pt x="4360787" y="1098631"/>
                  <a:pt x="4354548" y="1098631"/>
                </a:cubicBezTo>
                <a:close/>
                <a:moveTo>
                  <a:pt x="3767550" y="1048805"/>
                </a:moveTo>
                <a:lnTo>
                  <a:pt x="4411866" y="1048805"/>
                </a:lnTo>
                <a:lnTo>
                  <a:pt x="4411866" y="2070165"/>
                </a:lnTo>
                <a:lnTo>
                  <a:pt x="3767550" y="2070165"/>
                </a:lnTo>
                <a:close/>
                <a:moveTo>
                  <a:pt x="9284775" y="1022820"/>
                </a:moveTo>
                <a:lnTo>
                  <a:pt x="9284775" y="1083595"/>
                </a:lnTo>
                <a:lnTo>
                  <a:pt x="9688442" y="1083595"/>
                </a:lnTo>
                <a:lnTo>
                  <a:pt x="9688442" y="1022820"/>
                </a:lnTo>
                <a:close/>
                <a:moveTo>
                  <a:pt x="9100450" y="1022820"/>
                </a:moveTo>
                <a:lnTo>
                  <a:pt x="9100450" y="1083595"/>
                </a:lnTo>
                <a:lnTo>
                  <a:pt x="9240798" y="1083595"/>
                </a:lnTo>
                <a:lnTo>
                  <a:pt x="9240798" y="1022820"/>
                </a:lnTo>
                <a:close/>
                <a:moveTo>
                  <a:pt x="2453541" y="1022820"/>
                </a:moveTo>
                <a:lnTo>
                  <a:pt x="2453541" y="1083595"/>
                </a:lnTo>
                <a:lnTo>
                  <a:pt x="3024257" y="1083595"/>
                </a:lnTo>
                <a:lnTo>
                  <a:pt x="3024257" y="1022820"/>
                </a:lnTo>
                <a:close/>
                <a:moveTo>
                  <a:pt x="2192935" y="1022820"/>
                </a:moveTo>
                <a:lnTo>
                  <a:pt x="2192935" y="1083595"/>
                </a:lnTo>
                <a:lnTo>
                  <a:pt x="2391362" y="1083595"/>
                </a:lnTo>
                <a:lnTo>
                  <a:pt x="2391362" y="1022820"/>
                </a:lnTo>
                <a:close/>
                <a:moveTo>
                  <a:pt x="7456345" y="980978"/>
                </a:moveTo>
                <a:cubicBezTo>
                  <a:pt x="7448473" y="980978"/>
                  <a:pt x="7442092" y="985719"/>
                  <a:pt x="7442092" y="991568"/>
                </a:cubicBezTo>
                <a:lnTo>
                  <a:pt x="7442092" y="1033926"/>
                </a:lnTo>
                <a:cubicBezTo>
                  <a:pt x="7442092" y="1039775"/>
                  <a:pt x="7448473" y="1044516"/>
                  <a:pt x="7456345" y="1044516"/>
                </a:cubicBezTo>
                <a:lnTo>
                  <a:pt x="7824762" y="1044516"/>
                </a:lnTo>
                <a:cubicBezTo>
                  <a:pt x="7832633" y="1044516"/>
                  <a:pt x="7839015" y="1039775"/>
                  <a:pt x="7839015" y="1033926"/>
                </a:cubicBezTo>
                <a:lnTo>
                  <a:pt x="7839015" y="991568"/>
                </a:lnTo>
                <a:cubicBezTo>
                  <a:pt x="7839015" y="985719"/>
                  <a:pt x="7832633" y="980978"/>
                  <a:pt x="7824762" y="980978"/>
                </a:cubicBezTo>
                <a:close/>
                <a:moveTo>
                  <a:pt x="6268851" y="959214"/>
                </a:moveTo>
                <a:lnTo>
                  <a:pt x="6268851" y="1058867"/>
                </a:lnTo>
                <a:lnTo>
                  <a:pt x="6327291" y="1058867"/>
                </a:lnTo>
                <a:lnTo>
                  <a:pt x="6327291" y="959214"/>
                </a:lnTo>
                <a:close/>
                <a:moveTo>
                  <a:pt x="6186056" y="959214"/>
                </a:moveTo>
                <a:lnTo>
                  <a:pt x="6186056" y="1058867"/>
                </a:lnTo>
                <a:lnTo>
                  <a:pt x="6244498" y="1058867"/>
                </a:lnTo>
                <a:lnTo>
                  <a:pt x="6244498" y="959214"/>
                </a:lnTo>
                <a:close/>
                <a:moveTo>
                  <a:pt x="6103262" y="959214"/>
                </a:moveTo>
                <a:lnTo>
                  <a:pt x="6103262" y="1058867"/>
                </a:lnTo>
                <a:lnTo>
                  <a:pt x="6161704" y="1058867"/>
                </a:lnTo>
                <a:lnTo>
                  <a:pt x="6161704" y="959214"/>
                </a:lnTo>
                <a:close/>
                <a:moveTo>
                  <a:pt x="8358865" y="932535"/>
                </a:moveTo>
                <a:cubicBezTo>
                  <a:pt x="8342727" y="932535"/>
                  <a:pt x="8329645" y="941979"/>
                  <a:pt x="8329645" y="953628"/>
                </a:cubicBezTo>
                <a:cubicBezTo>
                  <a:pt x="8329645" y="965278"/>
                  <a:pt x="8342727" y="974722"/>
                  <a:pt x="8358865" y="974722"/>
                </a:cubicBezTo>
                <a:cubicBezTo>
                  <a:pt x="8375003" y="974722"/>
                  <a:pt x="8388086" y="965278"/>
                  <a:pt x="8388086" y="953628"/>
                </a:cubicBezTo>
                <a:cubicBezTo>
                  <a:pt x="8388086" y="941979"/>
                  <a:pt x="8375003" y="932535"/>
                  <a:pt x="8358865" y="932535"/>
                </a:cubicBezTo>
                <a:close/>
                <a:moveTo>
                  <a:pt x="8273638" y="932535"/>
                </a:moveTo>
                <a:cubicBezTo>
                  <a:pt x="8257499" y="932535"/>
                  <a:pt x="8244417" y="941979"/>
                  <a:pt x="8244417" y="953628"/>
                </a:cubicBezTo>
                <a:cubicBezTo>
                  <a:pt x="8244417" y="965278"/>
                  <a:pt x="8257499" y="974722"/>
                  <a:pt x="8273638" y="974722"/>
                </a:cubicBezTo>
                <a:cubicBezTo>
                  <a:pt x="8289776" y="974722"/>
                  <a:pt x="8302858" y="965278"/>
                  <a:pt x="8302858" y="953628"/>
                </a:cubicBezTo>
                <a:cubicBezTo>
                  <a:pt x="8302858" y="941979"/>
                  <a:pt x="8289776" y="932535"/>
                  <a:pt x="8273638" y="932535"/>
                </a:cubicBezTo>
                <a:close/>
                <a:moveTo>
                  <a:pt x="8190845" y="932535"/>
                </a:moveTo>
                <a:cubicBezTo>
                  <a:pt x="8174706" y="932535"/>
                  <a:pt x="8161624" y="941979"/>
                  <a:pt x="8161624" y="953628"/>
                </a:cubicBezTo>
                <a:cubicBezTo>
                  <a:pt x="8161624" y="965278"/>
                  <a:pt x="8174706" y="974722"/>
                  <a:pt x="8190845" y="974722"/>
                </a:cubicBezTo>
                <a:cubicBezTo>
                  <a:pt x="8206983" y="974722"/>
                  <a:pt x="8220065" y="965278"/>
                  <a:pt x="8220065" y="953628"/>
                </a:cubicBezTo>
                <a:cubicBezTo>
                  <a:pt x="8220065" y="941979"/>
                  <a:pt x="8206983" y="932535"/>
                  <a:pt x="8190845" y="932535"/>
                </a:cubicBezTo>
                <a:close/>
                <a:moveTo>
                  <a:pt x="8105616" y="932535"/>
                </a:moveTo>
                <a:cubicBezTo>
                  <a:pt x="8089478" y="932535"/>
                  <a:pt x="8076395" y="941979"/>
                  <a:pt x="8076395" y="953628"/>
                </a:cubicBezTo>
                <a:cubicBezTo>
                  <a:pt x="8076395" y="965278"/>
                  <a:pt x="8089478" y="974722"/>
                  <a:pt x="8105616" y="974722"/>
                </a:cubicBezTo>
                <a:cubicBezTo>
                  <a:pt x="8121754" y="974722"/>
                  <a:pt x="8134836" y="965278"/>
                  <a:pt x="8134836" y="953628"/>
                </a:cubicBezTo>
                <a:cubicBezTo>
                  <a:pt x="8134836" y="941979"/>
                  <a:pt x="8121754" y="932535"/>
                  <a:pt x="8105616" y="932535"/>
                </a:cubicBezTo>
                <a:close/>
                <a:moveTo>
                  <a:pt x="8025258" y="932535"/>
                </a:moveTo>
                <a:cubicBezTo>
                  <a:pt x="8009120" y="932535"/>
                  <a:pt x="7996037" y="941979"/>
                  <a:pt x="7996037" y="953628"/>
                </a:cubicBezTo>
                <a:cubicBezTo>
                  <a:pt x="7996037" y="965278"/>
                  <a:pt x="8009120" y="974722"/>
                  <a:pt x="8025258" y="974722"/>
                </a:cubicBezTo>
                <a:cubicBezTo>
                  <a:pt x="8041396" y="974722"/>
                  <a:pt x="8054478" y="965278"/>
                  <a:pt x="8054478" y="953628"/>
                </a:cubicBezTo>
                <a:cubicBezTo>
                  <a:pt x="8054478" y="941979"/>
                  <a:pt x="8041396" y="932535"/>
                  <a:pt x="8025258" y="932535"/>
                </a:cubicBezTo>
                <a:close/>
                <a:moveTo>
                  <a:pt x="7940272" y="932535"/>
                </a:moveTo>
                <a:cubicBezTo>
                  <a:pt x="7924134" y="932535"/>
                  <a:pt x="7911051" y="941979"/>
                  <a:pt x="7911051" y="953628"/>
                </a:cubicBezTo>
                <a:cubicBezTo>
                  <a:pt x="7911051" y="965278"/>
                  <a:pt x="7924134" y="974722"/>
                  <a:pt x="7940272" y="974722"/>
                </a:cubicBezTo>
                <a:cubicBezTo>
                  <a:pt x="7956410" y="974722"/>
                  <a:pt x="7969492" y="965278"/>
                  <a:pt x="7969492" y="953628"/>
                </a:cubicBezTo>
                <a:cubicBezTo>
                  <a:pt x="7969492" y="941979"/>
                  <a:pt x="7956410" y="932535"/>
                  <a:pt x="7940272" y="932535"/>
                </a:cubicBezTo>
                <a:close/>
                <a:moveTo>
                  <a:pt x="3676908" y="932535"/>
                </a:moveTo>
                <a:cubicBezTo>
                  <a:pt x="3658540" y="932535"/>
                  <a:pt x="3643651" y="941979"/>
                  <a:pt x="3643651" y="953628"/>
                </a:cubicBezTo>
                <a:cubicBezTo>
                  <a:pt x="3643651" y="965278"/>
                  <a:pt x="3658540" y="974722"/>
                  <a:pt x="3676908" y="974722"/>
                </a:cubicBezTo>
                <a:cubicBezTo>
                  <a:pt x="3695274" y="974722"/>
                  <a:pt x="3710165" y="965278"/>
                  <a:pt x="3710165" y="953628"/>
                </a:cubicBezTo>
                <a:cubicBezTo>
                  <a:pt x="3710165" y="941979"/>
                  <a:pt x="3695274" y="932535"/>
                  <a:pt x="3676908" y="932535"/>
                </a:cubicBezTo>
                <a:close/>
                <a:moveTo>
                  <a:pt x="3579906" y="932535"/>
                </a:moveTo>
                <a:cubicBezTo>
                  <a:pt x="3561540" y="932535"/>
                  <a:pt x="3546649" y="941979"/>
                  <a:pt x="3546649" y="953628"/>
                </a:cubicBezTo>
                <a:cubicBezTo>
                  <a:pt x="3546649" y="965278"/>
                  <a:pt x="3561540" y="974722"/>
                  <a:pt x="3579906" y="974722"/>
                </a:cubicBezTo>
                <a:cubicBezTo>
                  <a:pt x="3598274" y="974722"/>
                  <a:pt x="3613162" y="965278"/>
                  <a:pt x="3613162" y="953628"/>
                </a:cubicBezTo>
                <a:cubicBezTo>
                  <a:pt x="3613162" y="941979"/>
                  <a:pt x="3598274" y="932535"/>
                  <a:pt x="3579906" y="932535"/>
                </a:cubicBezTo>
                <a:close/>
                <a:moveTo>
                  <a:pt x="3485678" y="932535"/>
                </a:moveTo>
                <a:cubicBezTo>
                  <a:pt x="3467311" y="932535"/>
                  <a:pt x="3452423" y="941979"/>
                  <a:pt x="3452423" y="953628"/>
                </a:cubicBezTo>
                <a:cubicBezTo>
                  <a:pt x="3452423" y="965278"/>
                  <a:pt x="3467311" y="974722"/>
                  <a:pt x="3485678" y="974722"/>
                </a:cubicBezTo>
                <a:cubicBezTo>
                  <a:pt x="3504045" y="974722"/>
                  <a:pt x="3518934" y="965278"/>
                  <a:pt x="3518934" y="953628"/>
                </a:cubicBezTo>
                <a:cubicBezTo>
                  <a:pt x="3518934" y="941979"/>
                  <a:pt x="3504045" y="932535"/>
                  <a:pt x="3485678" y="932535"/>
                </a:cubicBezTo>
                <a:close/>
                <a:moveTo>
                  <a:pt x="3388677" y="932535"/>
                </a:moveTo>
                <a:cubicBezTo>
                  <a:pt x="3370310" y="932535"/>
                  <a:pt x="3355420" y="941979"/>
                  <a:pt x="3355420" y="953628"/>
                </a:cubicBezTo>
                <a:cubicBezTo>
                  <a:pt x="3355420" y="965278"/>
                  <a:pt x="3370310" y="974722"/>
                  <a:pt x="3388677" y="974722"/>
                </a:cubicBezTo>
                <a:cubicBezTo>
                  <a:pt x="3407044" y="974722"/>
                  <a:pt x="3421934" y="965278"/>
                  <a:pt x="3421934" y="953628"/>
                </a:cubicBezTo>
                <a:cubicBezTo>
                  <a:pt x="3421934" y="941979"/>
                  <a:pt x="3407044" y="932535"/>
                  <a:pt x="3388677" y="932535"/>
                </a:cubicBezTo>
                <a:close/>
                <a:moveTo>
                  <a:pt x="3297220" y="932535"/>
                </a:moveTo>
                <a:cubicBezTo>
                  <a:pt x="3278853" y="932535"/>
                  <a:pt x="3263964" y="941979"/>
                  <a:pt x="3263964" y="953628"/>
                </a:cubicBezTo>
                <a:cubicBezTo>
                  <a:pt x="3263964" y="965278"/>
                  <a:pt x="3278853" y="974722"/>
                  <a:pt x="3297220" y="974722"/>
                </a:cubicBezTo>
                <a:cubicBezTo>
                  <a:pt x="3315587" y="974722"/>
                  <a:pt x="3330476" y="965278"/>
                  <a:pt x="3330476" y="953628"/>
                </a:cubicBezTo>
                <a:cubicBezTo>
                  <a:pt x="3330476" y="941979"/>
                  <a:pt x="3315587" y="932535"/>
                  <a:pt x="3297220" y="932535"/>
                </a:cubicBezTo>
                <a:close/>
                <a:moveTo>
                  <a:pt x="3200495" y="932535"/>
                </a:moveTo>
                <a:cubicBezTo>
                  <a:pt x="3182128" y="932535"/>
                  <a:pt x="3167239" y="941979"/>
                  <a:pt x="3167239" y="953628"/>
                </a:cubicBezTo>
                <a:cubicBezTo>
                  <a:pt x="3167239" y="965278"/>
                  <a:pt x="3182128" y="974722"/>
                  <a:pt x="3200495" y="974722"/>
                </a:cubicBezTo>
                <a:cubicBezTo>
                  <a:pt x="3218861" y="974722"/>
                  <a:pt x="3233750" y="965278"/>
                  <a:pt x="3233750" y="953628"/>
                </a:cubicBezTo>
                <a:cubicBezTo>
                  <a:pt x="3233750" y="941979"/>
                  <a:pt x="3218861" y="932535"/>
                  <a:pt x="3200495" y="932535"/>
                </a:cubicBezTo>
                <a:close/>
                <a:moveTo>
                  <a:pt x="10817542" y="923020"/>
                </a:moveTo>
                <a:lnTo>
                  <a:pt x="10817542" y="1046645"/>
                </a:lnTo>
                <a:lnTo>
                  <a:pt x="10903062" y="1046645"/>
                </a:lnTo>
                <a:lnTo>
                  <a:pt x="10903062" y="923020"/>
                </a:lnTo>
                <a:close/>
                <a:moveTo>
                  <a:pt x="1059331" y="923020"/>
                </a:moveTo>
                <a:lnTo>
                  <a:pt x="1059331" y="1046645"/>
                </a:lnTo>
                <a:lnTo>
                  <a:pt x="1144851" y="1046645"/>
                </a:lnTo>
                <a:lnTo>
                  <a:pt x="1144851" y="923020"/>
                </a:lnTo>
                <a:close/>
                <a:moveTo>
                  <a:pt x="8472008" y="920899"/>
                </a:moveTo>
                <a:lnTo>
                  <a:pt x="9024281" y="920899"/>
                </a:lnTo>
                <a:lnTo>
                  <a:pt x="9024281" y="1048805"/>
                </a:lnTo>
                <a:lnTo>
                  <a:pt x="8472008" y="1048805"/>
                </a:lnTo>
                <a:close/>
                <a:moveTo>
                  <a:pt x="6826401" y="920899"/>
                </a:moveTo>
                <a:lnTo>
                  <a:pt x="7378673" y="920899"/>
                </a:lnTo>
                <a:lnTo>
                  <a:pt x="7378673" y="1048805"/>
                </a:lnTo>
                <a:lnTo>
                  <a:pt x="6826401" y="1048805"/>
                </a:lnTo>
                <a:close/>
                <a:moveTo>
                  <a:pt x="3813574" y="920899"/>
                </a:moveTo>
                <a:lnTo>
                  <a:pt x="4365846" y="920899"/>
                </a:lnTo>
                <a:lnTo>
                  <a:pt x="4365846" y="1048805"/>
                </a:lnTo>
                <a:lnTo>
                  <a:pt x="3813574" y="1048805"/>
                </a:lnTo>
                <a:close/>
                <a:moveTo>
                  <a:pt x="10657802" y="864905"/>
                </a:moveTo>
                <a:lnTo>
                  <a:pt x="10657802" y="988530"/>
                </a:lnTo>
                <a:lnTo>
                  <a:pt x="10743322" y="988530"/>
                </a:lnTo>
                <a:lnTo>
                  <a:pt x="10743322" y="864905"/>
                </a:lnTo>
                <a:close/>
                <a:moveTo>
                  <a:pt x="899592" y="864905"/>
                </a:moveTo>
                <a:lnTo>
                  <a:pt x="899592" y="988530"/>
                </a:lnTo>
                <a:lnTo>
                  <a:pt x="985112" y="988530"/>
                </a:lnTo>
                <a:lnTo>
                  <a:pt x="985112" y="864905"/>
                </a:lnTo>
                <a:close/>
                <a:moveTo>
                  <a:pt x="7456345" y="852928"/>
                </a:moveTo>
                <a:cubicBezTo>
                  <a:pt x="7448473" y="852928"/>
                  <a:pt x="7442092" y="857670"/>
                  <a:pt x="7442092" y="863518"/>
                </a:cubicBezTo>
                <a:lnTo>
                  <a:pt x="7442092" y="905876"/>
                </a:lnTo>
                <a:cubicBezTo>
                  <a:pt x="7442092" y="911725"/>
                  <a:pt x="7448473" y="916466"/>
                  <a:pt x="7456345" y="916466"/>
                </a:cubicBezTo>
                <a:lnTo>
                  <a:pt x="7824762" y="916466"/>
                </a:lnTo>
                <a:cubicBezTo>
                  <a:pt x="7832633" y="916466"/>
                  <a:pt x="7839015" y="911725"/>
                  <a:pt x="7839015" y="905876"/>
                </a:cubicBezTo>
                <a:lnTo>
                  <a:pt x="7839015" y="863518"/>
                </a:lnTo>
                <a:cubicBezTo>
                  <a:pt x="7839015" y="857670"/>
                  <a:pt x="7832633" y="852928"/>
                  <a:pt x="7824762" y="852928"/>
                </a:cubicBezTo>
                <a:close/>
                <a:moveTo>
                  <a:pt x="6268851" y="831308"/>
                </a:moveTo>
                <a:lnTo>
                  <a:pt x="6268851" y="930961"/>
                </a:lnTo>
                <a:lnTo>
                  <a:pt x="6327291" y="930961"/>
                </a:lnTo>
                <a:lnTo>
                  <a:pt x="6327291" y="831308"/>
                </a:lnTo>
                <a:close/>
                <a:moveTo>
                  <a:pt x="6186056" y="831308"/>
                </a:moveTo>
                <a:lnTo>
                  <a:pt x="6186056" y="930961"/>
                </a:lnTo>
                <a:lnTo>
                  <a:pt x="6244498" y="930961"/>
                </a:lnTo>
                <a:lnTo>
                  <a:pt x="6244498" y="831308"/>
                </a:lnTo>
                <a:close/>
                <a:moveTo>
                  <a:pt x="6103262" y="831308"/>
                </a:moveTo>
                <a:lnTo>
                  <a:pt x="6103262" y="930961"/>
                </a:lnTo>
                <a:lnTo>
                  <a:pt x="6161704" y="930961"/>
                </a:lnTo>
                <a:lnTo>
                  <a:pt x="6161704" y="831308"/>
                </a:lnTo>
                <a:close/>
                <a:moveTo>
                  <a:pt x="10497926" y="818955"/>
                </a:moveTo>
                <a:lnTo>
                  <a:pt x="10497926" y="942581"/>
                </a:lnTo>
                <a:lnTo>
                  <a:pt x="10583445" y="942581"/>
                </a:lnTo>
                <a:lnTo>
                  <a:pt x="10583445" y="818955"/>
                </a:lnTo>
                <a:close/>
                <a:moveTo>
                  <a:pt x="739715" y="818955"/>
                </a:moveTo>
                <a:lnTo>
                  <a:pt x="739715" y="942581"/>
                </a:lnTo>
                <a:lnTo>
                  <a:pt x="825235" y="942581"/>
                </a:lnTo>
                <a:lnTo>
                  <a:pt x="825235" y="818955"/>
                </a:lnTo>
                <a:close/>
                <a:moveTo>
                  <a:pt x="9432174" y="781728"/>
                </a:moveTo>
                <a:lnTo>
                  <a:pt x="9432174" y="905354"/>
                </a:lnTo>
                <a:lnTo>
                  <a:pt x="9517695" y="905354"/>
                </a:lnTo>
                <a:lnTo>
                  <a:pt x="9517695" y="781728"/>
                </a:lnTo>
                <a:close/>
                <a:moveTo>
                  <a:pt x="9293059" y="781728"/>
                </a:moveTo>
                <a:lnTo>
                  <a:pt x="9293059" y="905354"/>
                </a:lnTo>
                <a:lnTo>
                  <a:pt x="9378579" y="905354"/>
                </a:lnTo>
                <a:lnTo>
                  <a:pt x="9378579" y="781728"/>
                </a:lnTo>
                <a:close/>
                <a:moveTo>
                  <a:pt x="2661937" y="781728"/>
                </a:moveTo>
                <a:lnTo>
                  <a:pt x="2661937" y="905354"/>
                </a:lnTo>
                <a:lnTo>
                  <a:pt x="2782849" y="905354"/>
                </a:lnTo>
                <a:lnTo>
                  <a:pt x="2782849" y="781728"/>
                </a:lnTo>
                <a:close/>
                <a:moveTo>
                  <a:pt x="2465250" y="781728"/>
                </a:moveTo>
                <a:lnTo>
                  <a:pt x="2465250" y="905354"/>
                </a:lnTo>
                <a:lnTo>
                  <a:pt x="2586162" y="905354"/>
                </a:lnTo>
                <a:lnTo>
                  <a:pt x="2586162" y="781728"/>
                </a:lnTo>
                <a:close/>
                <a:moveTo>
                  <a:pt x="8788959" y="762361"/>
                </a:moveTo>
                <a:lnTo>
                  <a:pt x="8788959" y="862014"/>
                </a:lnTo>
                <a:lnTo>
                  <a:pt x="8847400" y="862014"/>
                </a:lnTo>
                <a:lnTo>
                  <a:pt x="8847400" y="762361"/>
                </a:lnTo>
                <a:close/>
                <a:moveTo>
                  <a:pt x="8706165" y="762361"/>
                </a:moveTo>
                <a:lnTo>
                  <a:pt x="8706165" y="862014"/>
                </a:lnTo>
                <a:lnTo>
                  <a:pt x="8764606" y="862014"/>
                </a:lnTo>
                <a:lnTo>
                  <a:pt x="8764606" y="762361"/>
                </a:lnTo>
                <a:close/>
                <a:moveTo>
                  <a:pt x="8623371" y="762361"/>
                </a:moveTo>
                <a:lnTo>
                  <a:pt x="8623371" y="862014"/>
                </a:lnTo>
                <a:lnTo>
                  <a:pt x="8681812" y="862014"/>
                </a:lnTo>
                <a:lnTo>
                  <a:pt x="8681812" y="762361"/>
                </a:lnTo>
                <a:close/>
                <a:moveTo>
                  <a:pt x="7456345" y="724880"/>
                </a:moveTo>
                <a:cubicBezTo>
                  <a:pt x="7448473" y="724880"/>
                  <a:pt x="7442092" y="729621"/>
                  <a:pt x="7442092" y="735470"/>
                </a:cubicBezTo>
                <a:lnTo>
                  <a:pt x="7442092" y="777828"/>
                </a:lnTo>
                <a:cubicBezTo>
                  <a:pt x="7442092" y="783676"/>
                  <a:pt x="7448473" y="788417"/>
                  <a:pt x="7456345" y="788417"/>
                </a:cubicBezTo>
                <a:lnTo>
                  <a:pt x="7824762" y="788417"/>
                </a:lnTo>
                <a:cubicBezTo>
                  <a:pt x="7832633" y="788417"/>
                  <a:pt x="7839015" y="783676"/>
                  <a:pt x="7839015" y="777828"/>
                </a:cubicBezTo>
                <a:lnTo>
                  <a:pt x="7839015" y="735470"/>
                </a:lnTo>
                <a:cubicBezTo>
                  <a:pt x="7839015" y="729621"/>
                  <a:pt x="7832633" y="724880"/>
                  <a:pt x="7824762" y="724880"/>
                </a:cubicBezTo>
                <a:close/>
                <a:moveTo>
                  <a:pt x="6268851" y="693441"/>
                </a:moveTo>
                <a:lnTo>
                  <a:pt x="6268851" y="793095"/>
                </a:lnTo>
                <a:lnTo>
                  <a:pt x="6327291" y="793095"/>
                </a:lnTo>
                <a:lnTo>
                  <a:pt x="6327291" y="693441"/>
                </a:lnTo>
                <a:close/>
                <a:moveTo>
                  <a:pt x="6186056" y="693441"/>
                </a:moveTo>
                <a:lnTo>
                  <a:pt x="6186056" y="793095"/>
                </a:lnTo>
                <a:lnTo>
                  <a:pt x="6244498" y="793095"/>
                </a:lnTo>
                <a:lnTo>
                  <a:pt x="6244498" y="693441"/>
                </a:lnTo>
                <a:close/>
                <a:moveTo>
                  <a:pt x="6103262" y="693441"/>
                </a:moveTo>
                <a:lnTo>
                  <a:pt x="6103262" y="793095"/>
                </a:lnTo>
                <a:lnTo>
                  <a:pt x="6161704" y="793095"/>
                </a:lnTo>
                <a:lnTo>
                  <a:pt x="6161704" y="693441"/>
                </a:lnTo>
                <a:close/>
                <a:moveTo>
                  <a:pt x="6058127" y="653041"/>
                </a:moveTo>
                <a:lnTo>
                  <a:pt x="6327292" y="653041"/>
                </a:lnTo>
                <a:lnTo>
                  <a:pt x="6392509" y="653041"/>
                </a:lnTo>
                <a:lnTo>
                  <a:pt x="6410083" y="1109228"/>
                </a:lnTo>
                <a:lnTo>
                  <a:pt x="6046026" y="1107720"/>
                </a:lnTo>
                <a:cubicBezTo>
                  <a:pt x="6045189" y="956161"/>
                  <a:pt x="6058964" y="804601"/>
                  <a:pt x="6058127" y="653041"/>
                </a:cubicBezTo>
                <a:close/>
                <a:moveTo>
                  <a:pt x="8788959" y="634455"/>
                </a:moveTo>
                <a:lnTo>
                  <a:pt x="8788959" y="734108"/>
                </a:lnTo>
                <a:lnTo>
                  <a:pt x="8847400" y="734108"/>
                </a:lnTo>
                <a:lnTo>
                  <a:pt x="8847400" y="634455"/>
                </a:lnTo>
                <a:close/>
                <a:moveTo>
                  <a:pt x="8706165" y="634455"/>
                </a:moveTo>
                <a:lnTo>
                  <a:pt x="8706165" y="734108"/>
                </a:lnTo>
                <a:lnTo>
                  <a:pt x="8764606" y="734108"/>
                </a:lnTo>
                <a:lnTo>
                  <a:pt x="8764606" y="634455"/>
                </a:lnTo>
                <a:close/>
                <a:moveTo>
                  <a:pt x="8623371" y="634455"/>
                </a:moveTo>
                <a:lnTo>
                  <a:pt x="8623371" y="734108"/>
                </a:lnTo>
                <a:lnTo>
                  <a:pt x="8681812" y="734108"/>
                </a:lnTo>
                <a:lnTo>
                  <a:pt x="8681812" y="634455"/>
                </a:lnTo>
                <a:close/>
                <a:moveTo>
                  <a:pt x="3122896" y="633531"/>
                </a:moveTo>
                <a:lnTo>
                  <a:pt x="3751451" y="633531"/>
                </a:lnTo>
                <a:lnTo>
                  <a:pt x="3751451" y="2070165"/>
                </a:lnTo>
                <a:lnTo>
                  <a:pt x="3703231" y="2070165"/>
                </a:lnTo>
                <a:lnTo>
                  <a:pt x="3703231" y="984852"/>
                </a:lnTo>
                <a:lnTo>
                  <a:pt x="3650858" y="984852"/>
                </a:lnTo>
                <a:lnTo>
                  <a:pt x="3650858" y="2070165"/>
                </a:lnTo>
                <a:lnTo>
                  <a:pt x="3606509" y="2070165"/>
                </a:lnTo>
                <a:lnTo>
                  <a:pt x="3606509" y="984852"/>
                </a:lnTo>
                <a:lnTo>
                  <a:pt x="3554136" y="984852"/>
                </a:lnTo>
                <a:lnTo>
                  <a:pt x="3554136" y="2070165"/>
                </a:lnTo>
                <a:lnTo>
                  <a:pt x="3509784" y="2070165"/>
                </a:lnTo>
                <a:lnTo>
                  <a:pt x="3509784" y="984852"/>
                </a:lnTo>
                <a:lnTo>
                  <a:pt x="3457411" y="984852"/>
                </a:lnTo>
                <a:lnTo>
                  <a:pt x="3457411" y="2070165"/>
                </a:lnTo>
                <a:lnTo>
                  <a:pt x="3413062" y="2070165"/>
                </a:lnTo>
                <a:lnTo>
                  <a:pt x="3413062" y="984852"/>
                </a:lnTo>
                <a:lnTo>
                  <a:pt x="3360687" y="984852"/>
                </a:lnTo>
                <a:lnTo>
                  <a:pt x="3360687" y="2070165"/>
                </a:lnTo>
                <a:lnTo>
                  <a:pt x="3316337" y="2070165"/>
                </a:lnTo>
                <a:lnTo>
                  <a:pt x="3316337" y="984852"/>
                </a:lnTo>
                <a:lnTo>
                  <a:pt x="3263964" y="984852"/>
                </a:lnTo>
                <a:lnTo>
                  <a:pt x="3263964" y="2070165"/>
                </a:lnTo>
                <a:lnTo>
                  <a:pt x="3219612" y="2070165"/>
                </a:lnTo>
                <a:lnTo>
                  <a:pt x="3219612" y="984852"/>
                </a:lnTo>
                <a:lnTo>
                  <a:pt x="3167239" y="984852"/>
                </a:lnTo>
                <a:lnTo>
                  <a:pt x="3167239" y="2070165"/>
                </a:lnTo>
                <a:lnTo>
                  <a:pt x="3122896" y="2070165"/>
                </a:lnTo>
                <a:lnTo>
                  <a:pt x="3024257" y="2070165"/>
                </a:lnTo>
                <a:lnTo>
                  <a:pt x="3024257" y="2041573"/>
                </a:lnTo>
                <a:lnTo>
                  <a:pt x="2453541" y="2041573"/>
                </a:lnTo>
                <a:lnTo>
                  <a:pt x="2453541" y="2070165"/>
                </a:lnTo>
                <a:lnTo>
                  <a:pt x="2391362" y="2070165"/>
                </a:lnTo>
                <a:lnTo>
                  <a:pt x="2391362" y="2041573"/>
                </a:lnTo>
                <a:lnTo>
                  <a:pt x="2192935" y="2041573"/>
                </a:lnTo>
                <a:lnTo>
                  <a:pt x="2192935" y="2070165"/>
                </a:lnTo>
                <a:lnTo>
                  <a:pt x="2130759" y="2070165"/>
                </a:lnTo>
                <a:lnTo>
                  <a:pt x="2130759" y="988773"/>
                </a:lnTo>
                <a:lnTo>
                  <a:pt x="2242686" y="988773"/>
                </a:lnTo>
                <a:lnTo>
                  <a:pt x="2183148" y="661155"/>
                </a:lnTo>
                <a:lnTo>
                  <a:pt x="3070506" y="661155"/>
                </a:lnTo>
                <a:lnTo>
                  <a:pt x="3010967" y="988773"/>
                </a:lnTo>
                <a:lnTo>
                  <a:pt x="3122896" y="988773"/>
                </a:lnTo>
                <a:close/>
                <a:moveTo>
                  <a:pt x="10420554" y="624084"/>
                </a:moveTo>
                <a:lnTo>
                  <a:pt x="11043939" y="881890"/>
                </a:lnTo>
                <a:lnTo>
                  <a:pt x="11043939" y="1299068"/>
                </a:lnTo>
                <a:lnTo>
                  <a:pt x="11323163" y="1299068"/>
                </a:lnTo>
                <a:lnTo>
                  <a:pt x="11323163" y="2070165"/>
                </a:lnTo>
                <a:lnTo>
                  <a:pt x="11208637" y="2070165"/>
                </a:lnTo>
                <a:lnTo>
                  <a:pt x="11208637" y="1828109"/>
                </a:lnTo>
                <a:lnTo>
                  <a:pt x="11162619" y="1828109"/>
                </a:lnTo>
                <a:lnTo>
                  <a:pt x="11162619" y="2070165"/>
                </a:lnTo>
                <a:lnTo>
                  <a:pt x="11067402" y="2070165"/>
                </a:lnTo>
                <a:lnTo>
                  <a:pt x="11067402" y="1828109"/>
                </a:lnTo>
                <a:lnTo>
                  <a:pt x="11021384" y="1828109"/>
                </a:lnTo>
                <a:lnTo>
                  <a:pt x="11021384" y="2070165"/>
                </a:lnTo>
                <a:lnTo>
                  <a:pt x="10926070" y="2070165"/>
                </a:lnTo>
                <a:lnTo>
                  <a:pt x="10926070" y="1828109"/>
                </a:lnTo>
                <a:lnTo>
                  <a:pt x="10880052" y="1828109"/>
                </a:lnTo>
                <a:lnTo>
                  <a:pt x="10880052" y="2070165"/>
                </a:lnTo>
                <a:lnTo>
                  <a:pt x="10780874" y="2070165"/>
                </a:lnTo>
                <a:lnTo>
                  <a:pt x="10780874" y="1828109"/>
                </a:lnTo>
                <a:lnTo>
                  <a:pt x="10734856" y="1828109"/>
                </a:lnTo>
                <a:lnTo>
                  <a:pt x="10734856" y="2070165"/>
                </a:lnTo>
                <a:lnTo>
                  <a:pt x="10655102" y="2070165"/>
                </a:lnTo>
                <a:lnTo>
                  <a:pt x="10655102" y="1828109"/>
                </a:lnTo>
                <a:lnTo>
                  <a:pt x="10609084" y="1828109"/>
                </a:lnTo>
                <a:lnTo>
                  <a:pt x="10609084" y="2070165"/>
                </a:lnTo>
                <a:lnTo>
                  <a:pt x="10490485" y="2070165"/>
                </a:lnTo>
                <a:lnTo>
                  <a:pt x="10490485" y="1828109"/>
                </a:lnTo>
                <a:lnTo>
                  <a:pt x="10444467" y="1828109"/>
                </a:lnTo>
                <a:lnTo>
                  <a:pt x="10444467" y="2070165"/>
                </a:lnTo>
                <a:lnTo>
                  <a:pt x="10345290" y="2070165"/>
                </a:lnTo>
                <a:lnTo>
                  <a:pt x="10345290" y="1828109"/>
                </a:lnTo>
                <a:lnTo>
                  <a:pt x="10299272" y="1828109"/>
                </a:lnTo>
                <a:lnTo>
                  <a:pt x="10299272" y="2070165"/>
                </a:lnTo>
                <a:lnTo>
                  <a:pt x="10214948" y="2070165"/>
                </a:lnTo>
                <a:lnTo>
                  <a:pt x="10214948" y="1828109"/>
                </a:lnTo>
                <a:lnTo>
                  <a:pt x="10168930" y="1828109"/>
                </a:lnTo>
                <a:lnTo>
                  <a:pt x="10168930" y="2070165"/>
                </a:lnTo>
                <a:lnTo>
                  <a:pt x="10054902" y="2070165"/>
                </a:lnTo>
                <a:lnTo>
                  <a:pt x="10054902" y="1828109"/>
                </a:lnTo>
                <a:lnTo>
                  <a:pt x="10008885" y="1828109"/>
                </a:lnTo>
                <a:lnTo>
                  <a:pt x="10008885" y="2070165"/>
                </a:lnTo>
                <a:lnTo>
                  <a:pt x="9688442" y="2070165"/>
                </a:lnTo>
                <a:lnTo>
                  <a:pt x="9688442" y="2041573"/>
                </a:lnTo>
                <a:lnTo>
                  <a:pt x="9284775" y="2041573"/>
                </a:lnTo>
                <a:lnTo>
                  <a:pt x="9284775" y="2070165"/>
                </a:lnTo>
                <a:lnTo>
                  <a:pt x="9240798" y="2070165"/>
                </a:lnTo>
                <a:lnTo>
                  <a:pt x="9240798" y="2041573"/>
                </a:lnTo>
                <a:lnTo>
                  <a:pt x="9100450" y="2041573"/>
                </a:lnTo>
                <a:lnTo>
                  <a:pt x="9100450" y="2070165"/>
                </a:lnTo>
                <a:lnTo>
                  <a:pt x="8425986" y="2070165"/>
                </a:lnTo>
                <a:lnTo>
                  <a:pt x="8425986" y="1048805"/>
                </a:lnTo>
                <a:lnTo>
                  <a:pt x="9056473" y="1048805"/>
                </a:lnTo>
                <a:lnTo>
                  <a:pt x="9056473" y="988773"/>
                </a:lnTo>
                <a:lnTo>
                  <a:pt x="9135639" y="988773"/>
                </a:lnTo>
                <a:lnTo>
                  <a:pt x="9093528" y="661155"/>
                </a:lnTo>
                <a:lnTo>
                  <a:pt x="9721155" y="661155"/>
                </a:lnTo>
                <a:lnTo>
                  <a:pt x="9679044" y="988773"/>
                </a:lnTo>
                <a:lnTo>
                  <a:pt x="9758210" y="988773"/>
                </a:lnTo>
                <a:lnTo>
                  <a:pt x="9758210" y="1852181"/>
                </a:lnTo>
                <a:lnTo>
                  <a:pt x="9914054" y="1852181"/>
                </a:lnTo>
                <a:lnTo>
                  <a:pt x="9914054" y="1805307"/>
                </a:lnTo>
                <a:lnTo>
                  <a:pt x="9914054" y="1045950"/>
                </a:lnTo>
                <a:lnTo>
                  <a:pt x="10420554" y="1045950"/>
                </a:lnTo>
                <a:close/>
                <a:moveTo>
                  <a:pt x="662347" y="624084"/>
                </a:moveTo>
                <a:lnTo>
                  <a:pt x="1563846" y="1038650"/>
                </a:lnTo>
                <a:lnTo>
                  <a:pt x="1564614" y="2070165"/>
                </a:lnTo>
                <a:lnTo>
                  <a:pt x="1450428" y="2070165"/>
                </a:lnTo>
                <a:lnTo>
                  <a:pt x="1450428" y="1828109"/>
                </a:lnTo>
                <a:lnTo>
                  <a:pt x="1404410" y="1828109"/>
                </a:lnTo>
                <a:lnTo>
                  <a:pt x="1404410" y="2070165"/>
                </a:lnTo>
                <a:lnTo>
                  <a:pt x="1309192" y="2070165"/>
                </a:lnTo>
                <a:lnTo>
                  <a:pt x="1309192" y="1828109"/>
                </a:lnTo>
                <a:lnTo>
                  <a:pt x="1263174" y="1828109"/>
                </a:lnTo>
                <a:lnTo>
                  <a:pt x="1263174" y="2070165"/>
                </a:lnTo>
                <a:lnTo>
                  <a:pt x="1167860" y="2070165"/>
                </a:lnTo>
                <a:lnTo>
                  <a:pt x="1167860" y="1828109"/>
                </a:lnTo>
                <a:lnTo>
                  <a:pt x="1121843" y="1828109"/>
                </a:lnTo>
                <a:lnTo>
                  <a:pt x="1121843" y="2070165"/>
                </a:lnTo>
                <a:lnTo>
                  <a:pt x="1022664" y="2070165"/>
                </a:lnTo>
                <a:lnTo>
                  <a:pt x="1022664" y="1828109"/>
                </a:lnTo>
                <a:lnTo>
                  <a:pt x="976646" y="1828109"/>
                </a:lnTo>
                <a:lnTo>
                  <a:pt x="976646" y="2070165"/>
                </a:lnTo>
                <a:lnTo>
                  <a:pt x="896893" y="2070165"/>
                </a:lnTo>
                <a:lnTo>
                  <a:pt x="896893" y="1828109"/>
                </a:lnTo>
                <a:lnTo>
                  <a:pt x="850875" y="1828109"/>
                </a:lnTo>
                <a:lnTo>
                  <a:pt x="850875" y="2070165"/>
                </a:lnTo>
                <a:lnTo>
                  <a:pt x="732276" y="2070165"/>
                </a:lnTo>
                <a:lnTo>
                  <a:pt x="732276" y="1828109"/>
                </a:lnTo>
                <a:lnTo>
                  <a:pt x="686259" y="1828109"/>
                </a:lnTo>
                <a:lnTo>
                  <a:pt x="686259" y="2070165"/>
                </a:lnTo>
                <a:lnTo>
                  <a:pt x="587081" y="2070165"/>
                </a:lnTo>
                <a:lnTo>
                  <a:pt x="587081" y="1828109"/>
                </a:lnTo>
                <a:lnTo>
                  <a:pt x="541064" y="1828109"/>
                </a:lnTo>
                <a:lnTo>
                  <a:pt x="541064" y="2070165"/>
                </a:lnTo>
                <a:lnTo>
                  <a:pt x="456739" y="2070165"/>
                </a:lnTo>
                <a:lnTo>
                  <a:pt x="456739" y="1828109"/>
                </a:lnTo>
                <a:lnTo>
                  <a:pt x="410721" y="1828109"/>
                </a:lnTo>
                <a:lnTo>
                  <a:pt x="410721" y="2070165"/>
                </a:lnTo>
                <a:lnTo>
                  <a:pt x="296693" y="2070165"/>
                </a:lnTo>
                <a:lnTo>
                  <a:pt x="296693" y="1828109"/>
                </a:lnTo>
                <a:lnTo>
                  <a:pt x="250675" y="1828109"/>
                </a:lnTo>
                <a:lnTo>
                  <a:pt x="250675" y="2070165"/>
                </a:lnTo>
                <a:lnTo>
                  <a:pt x="0" y="2070165"/>
                </a:lnTo>
                <a:lnTo>
                  <a:pt x="0" y="1852181"/>
                </a:lnTo>
                <a:lnTo>
                  <a:pt x="155847" y="1852181"/>
                </a:lnTo>
                <a:lnTo>
                  <a:pt x="155847" y="1805307"/>
                </a:lnTo>
                <a:lnTo>
                  <a:pt x="155847" y="1045950"/>
                </a:lnTo>
                <a:lnTo>
                  <a:pt x="662347" y="1045950"/>
                </a:lnTo>
                <a:close/>
                <a:moveTo>
                  <a:pt x="7442091" y="500646"/>
                </a:moveTo>
                <a:lnTo>
                  <a:pt x="7839015" y="500646"/>
                </a:lnTo>
                <a:lnTo>
                  <a:pt x="7839015" y="662016"/>
                </a:lnTo>
                <a:lnTo>
                  <a:pt x="7872090" y="662016"/>
                </a:lnTo>
                <a:lnTo>
                  <a:pt x="7872090" y="633531"/>
                </a:lnTo>
                <a:lnTo>
                  <a:pt x="8424362" y="633531"/>
                </a:lnTo>
                <a:lnTo>
                  <a:pt x="8424362" y="2070165"/>
                </a:lnTo>
                <a:lnTo>
                  <a:pt x="8381996" y="2070165"/>
                </a:lnTo>
                <a:lnTo>
                  <a:pt x="8381996" y="984852"/>
                </a:lnTo>
                <a:lnTo>
                  <a:pt x="8335978" y="984852"/>
                </a:lnTo>
                <a:lnTo>
                  <a:pt x="8335978" y="2070165"/>
                </a:lnTo>
                <a:lnTo>
                  <a:pt x="8297011" y="2070165"/>
                </a:lnTo>
                <a:lnTo>
                  <a:pt x="8297011" y="984852"/>
                </a:lnTo>
                <a:lnTo>
                  <a:pt x="8250994" y="984852"/>
                </a:lnTo>
                <a:lnTo>
                  <a:pt x="8250994" y="2070165"/>
                </a:lnTo>
                <a:lnTo>
                  <a:pt x="8212026" y="2070165"/>
                </a:lnTo>
                <a:lnTo>
                  <a:pt x="8212026" y="984852"/>
                </a:lnTo>
                <a:lnTo>
                  <a:pt x="8166008" y="984852"/>
                </a:lnTo>
                <a:lnTo>
                  <a:pt x="8166008" y="2070165"/>
                </a:lnTo>
                <a:lnTo>
                  <a:pt x="8127041" y="2070165"/>
                </a:lnTo>
                <a:lnTo>
                  <a:pt x="8127041" y="984852"/>
                </a:lnTo>
                <a:lnTo>
                  <a:pt x="8081023" y="984852"/>
                </a:lnTo>
                <a:lnTo>
                  <a:pt x="8081023" y="2070165"/>
                </a:lnTo>
                <a:lnTo>
                  <a:pt x="8042055" y="2070165"/>
                </a:lnTo>
                <a:lnTo>
                  <a:pt x="8042055" y="984852"/>
                </a:lnTo>
                <a:lnTo>
                  <a:pt x="7996037" y="984852"/>
                </a:lnTo>
                <a:lnTo>
                  <a:pt x="7996037" y="2070165"/>
                </a:lnTo>
                <a:lnTo>
                  <a:pt x="7957069" y="2070165"/>
                </a:lnTo>
                <a:lnTo>
                  <a:pt x="7957069" y="984852"/>
                </a:lnTo>
                <a:lnTo>
                  <a:pt x="7911051" y="984852"/>
                </a:lnTo>
                <a:lnTo>
                  <a:pt x="7911051" y="2070165"/>
                </a:lnTo>
                <a:lnTo>
                  <a:pt x="6780378" y="2070165"/>
                </a:lnTo>
                <a:lnTo>
                  <a:pt x="6780378" y="1048805"/>
                </a:lnTo>
                <a:lnTo>
                  <a:pt x="7409014" y="1048805"/>
                </a:lnTo>
                <a:lnTo>
                  <a:pt x="7409014" y="662016"/>
                </a:lnTo>
                <a:lnTo>
                  <a:pt x="7442091" y="662016"/>
                </a:lnTo>
                <a:close/>
                <a:moveTo>
                  <a:pt x="8788959" y="496589"/>
                </a:moveTo>
                <a:lnTo>
                  <a:pt x="8788959" y="596242"/>
                </a:lnTo>
                <a:lnTo>
                  <a:pt x="8847400" y="596242"/>
                </a:lnTo>
                <a:lnTo>
                  <a:pt x="8847400" y="496589"/>
                </a:lnTo>
                <a:close/>
                <a:moveTo>
                  <a:pt x="8706165" y="496589"/>
                </a:moveTo>
                <a:lnTo>
                  <a:pt x="8706165" y="596242"/>
                </a:lnTo>
                <a:lnTo>
                  <a:pt x="8764606" y="596242"/>
                </a:lnTo>
                <a:lnTo>
                  <a:pt x="8764606" y="496589"/>
                </a:lnTo>
                <a:close/>
                <a:moveTo>
                  <a:pt x="8623371" y="496589"/>
                </a:moveTo>
                <a:lnTo>
                  <a:pt x="8623371" y="596242"/>
                </a:lnTo>
                <a:lnTo>
                  <a:pt x="8681812" y="596242"/>
                </a:lnTo>
                <a:lnTo>
                  <a:pt x="8681812" y="496589"/>
                </a:lnTo>
                <a:close/>
                <a:moveTo>
                  <a:pt x="6195795" y="494113"/>
                </a:moveTo>
                <a:lnTo>
                  <a:pt x="6195795" y="593766"/>
                </a:lnTo>
                <a:lnTo>
                  <a:pt x="6254237" y="593766"/>
                </a:lnTo>
                <a:lnTo>
                  <a:pt x="6254237" y="494113"/>
                </a:lnTo>
                <a:close/>
                <a:moveTo>
                  <a:pt x="8578234" y="456188"/>
                </a:moveTo>
                <a:lnTo>
                  <a:pt x="8847400" y="456188"/>
                </a:lnTo>
                <a:lnTo>
                  <a:pt x="8912617" y="456188"/>
                </a:lnTo>
                <a:lnTo>
                  <a:pt x="8930192" y="912376"/>
                </a:lnTo>
                <a:lnTo>
                  <a:pt x="8566135" y="910867"/>
                </a:lnTo>
                <a:cubicBezTo>
                  <a:pt x="8565297" y="759308"/>
                  <a:pt x="8579071" y="607748"/>
                  <a:pt x="8578234" y="456188"/>
                </a:cubicBezTo>
                <a:close/>
                <a:moveTo>
                  <a:pt x="7940272" y="400992"/>
                </a:moveTo>
                <a:lnTo>
                  <a:pt x="8337195" y="400992"/>
                </a:lnTo>
                <a:lnTo>
                  <a:pt x="8337195" y="632631"/>
                </a:lnTo>
                <a:lnTo>
                  <a:pt x="7940272" y="632631"/>
                </a:lnTo>
                <a:close/>
                <a:moveTo>
                  <a:pt x="3200495" y="400992"/>
                </a:moveTo>
                <a:lnTo>
                  <a:pt x="3652243" y="400992"/>
                </a:lnTo>
                <a:lnTo>
                  <a:pt x="3652243" y="632631"/>
                </a:lnTo>
                <a:lnTo>
                  <a:pt x="3200495" y="632631"/>
                </a:lnTo>
                <a:close/>
                <a:moveTo>
                  <a:pt x="6195795" y="361228"/>
                </a:moveTo>
                <a:lnTo>
                  <a:pt x="6195795" y="460881"/>
                </a:lnTo>
                <a:lnTo>
                  <a:pt x="6254237" y="460881"/>
                </a:lnTo>
                <a:lnTo>
                  <a:pt x="6254237" y="361228"/>
                </a:lnTo>
                <a:close/>
                <a:moveTo>
                  <a:pt x="2634035" y="306774"/>
                </a:moveTo>
                <a:cubicBezTo>
                  <a:pt x="2653916" y="306774"/>
                  <a:pt x="2670033" y="318656"/>
                  <a:pt x="2670033" y="333312"/>
                </a:cubicBezTo>
                <a:lnTo>
                  <a:pt x="2670033" y="516582"/>
                </a:lnTo>
                <a:cubicBezTo>
                  <a:pt x="2670033" y="523910"/>
                  <a:pt x="2666004" y="530545"/>
                  <a:pt x="2659490" y="535348"/>
                </a:cubicBezTo>
                <a:lnTo>
                  <a:pt x="2639476" y="541458"/>
                </a:lnTo>
                <a:lnTo>
                  <a:pt x="2832497" y="541458"/>
                </a:lnTo>
                <a:lnTo>
                  <a:pt x="2832497" y="657277"/>
                </a:lnTo>
                <a:lnTo>
                  <a:pt x="2435573" y="657277"/>
                </a:lnTo>
                <a:lnTo>
                  <a:pt x="2435573" y="541458"/>
                </a:lnTo>
                <a:lnTo>
                  <a:pt x="2628593" y="541458"/>
                </a:lnTo>
                <a:lnTo>
                  <a:pt x="2608580" y="535348"/>
                </a:lnTo>
                <a:cubicBezTo>
                  <a:pt x="2602066" y="530545"/>
                  <a:pt x="2598037" y="523910"/>
                  <a:pt x="2598037" y="516582"/>
                </a:cubicBezTo>
                <a:lnTo>
                  <a:pt x="2598037" y="333312"/>
                </a:lnTo>
                <a:cubicBezTo>
                  <a:pt x="2598037" y="318656"/>
                  <a:pt x="2614154" y="306774"/>
                  <a:pt x="2634035" y="306774"/>
                </a:cubicBezTo>
                <a:close/>
                <a:moveTo>
                  <a:pt x="8715904" y="297260"/>
                </a:moveTo>
                <a:lnTo>
                  <a:pt x="8715904" y="396914"/>
                </a:lnTo>
                <a:lnTo>
                  <a:pt x="8774345" y="396914"/>
                </a:lnTo>
                <a:lnTo>
                  <a:pt x="8774345" y="297260"/>
                </a:lnTo>
                <a:close/>
                <a:moveTo>
                  <a:pt x="8099108" y="254150"/>
                </a:moveTo>
                <a:lnTo>
                  <a:pt x="8138400" y="254150"/>
                </a:lnTo>
                <a:cubicBezTo>
                  <a:pt x="8143826" y="254150"/>
                  <a:pt x="8148224" y="257392"/>
                  <a:pt x="8148224" y="261392"/>
                </a:cubicBezTo>
                <a:lnTo>
                  <a:pt x="8148224" y="393686"/>
                </a:lnTo>
                <a:cubicBezTo>
                  <a:pt x="8148224" y="397686"/>
                  <a:pt x="8143826" y="400928"/>
                  <a:pt x="8138400" y="400928"/>
                </a:cubicBezTo>
                <a:lnTo>
                  <a:pt x="8099108" y="400928"/>
                </a:lnTo>
                <a:cubicBezTo>
                  <a:pt x="8093682" y="400928"/>
                  <a:pt x="8089284" y="397686"/>
                  <a:pt x="8089284" y="393686"/>
                </a:cubicBezTo>
                <a:lnTo>
                  <a:pt x="8089284" y="261392"/>
                </a:lnTo>
                <a:cubicBezTo>
                  <a:pt x="8089284" y="257392"/>
                  <a:pt x="8093682" y="254150"/>
                  <a:pt x="8099108" y="254150"/>
                </a:cubicBezTo>
                <a:close/>
                <a:moveTo>
                  <a:pt x="3343175" y="254150"/>
                </a:moveTo>
                <a:lnTo>
                  <a:pt x="3387895" y="254150"/>
                </a:lnTo>
                <a:cubicBezTo>
                  <a:pt x="3394070" y="254150"/>
                  <a:pt x="3399075" y="257839"/>
                  <a:pt x="3399075" y="262392"/>
                </a:cubicBezTo>
                <a:lnTo>
                  <a:pt x="3399075" y="392686"/>
                </a:lnTo>
                <a:cubicBezTo>
                  <a:pt x="3399075" y="397238"/>
                  <a:pt x="3394070" y="400928"/>
                  <a:pt x="3387895" y="400928"/>
                </a:cubicBezTo>
                <a:lnTo>
                  <a:pt x="3343175" y="400928"/>
                </a:lnTo>
                <a:cubicBezTo>
                  <a:pt x="3336999" y="400928"/>
                  <a:pt x="3331994" y="397238"/>
                  <a:pt x="3331994" y="392686"/>
                </a:cubicBezTo>
                <a:lnTo>
                  <a:pt x="3331994" y="262392"/>
                </a:lnTo>
                <a:cubicBezTo>
                  <a:pt x="3331994" y="257839"/>
                  <a:pt x="3336999" y="254150"/>
                  <a:pt x="3343175" y="254150"/>
                </a:cubicBezTo>
                <a:close/>
                <a:moveTo>
                  <a:pt x="6195795" y="228341"/>
                </a:moveTo>
                <a:lnTo>
                  <a:pt x="6195795" y="327995"/>
                </a:lnTo>
                <a:lnTo>
                  <a:pt x="6254237" y="327995"/>
                </a:lnTo>
                <a:lnTo>
                  <a:pt x="6254237" y="228341"/>
                </a:lnTo>
                <a:close/>
                <a:moveTo>
                  <a:pt x="9338267" y="227870"/>
                </a:moveTo>
                <a:lnTo>
                  <a:pt x="9486609" y="227870"/>
                </a:lnTo>
                <a:lnTo>
                  <a:pt x="9486609" y="541458"/>
                </a:lnTo>
                <a:lnTo>
                  <a:pt x="9552809" y="541458"/>
                </a:lnTo>
                <a:lnTo>
                  <a:pt x="9552809" y="657277"/>
                </a:lnTo>
                <a:lnTo>
                  <a:pt x="9272066" y="657277"/>
                </a:lnTo>
                <a:lnTo>
                  <a:pt x="9272066" y="541458"/>
                </a:lnTo>
                <a:lnTo>
                  <a:pt x="9338267" y="541458"/>
                </a:lnTo>
                <a:close/>
                <a:moveTo>
                  <a:pt x="6135400" y="196853"/>
                </a:moveTo>
                <a:lnTo>
                  <a:pt x="6317711" y="196853"/>
                </a:lnTo>
                <a:lnTo>
                  <a:pt x="6327292" y="653041"/>
                </a:lnTo>
                <a:lnTo>
                  <a:pt x="6128803" y="651532"/>
                </a:lnTo>
                <a:cubicBezTo>
                  <a:pt x="6128347" y="499973"/>
                  <a:pt x="6135857" y="348413"/>
                  <a:pt x="6135400" y="196853"/>
                </a:cubicBezTo>
                <a:close/>
                <a:moveTo>
                  <a:pt x="8715904" y="164374"/>
                </a:moveTo>
                <a:lnTo>
                  <a:pt x="8715904" y="264028"/>
                </a:lnTo>
                <a:lnTo>
                  <a:pt x="8774345" y="264028"/>
                </a:lnTo>
                <a:lnTo>
                  <a:pt x="8774345" y="164374"/>
                </a:lnTo>
                <a:close/>
                <a:moveTo>
                  <a:pt x="8196686" y="71436"/>
                </a:moveTo>
                <a:lnTo>
                  <a:pt x="8227364" y="71436"/>
                </a:lnTo>
                <a:cubicBezTo>
                  <a:pt x="8231600" y="71436"/>
                  <a:pt x="8235034" y="73968"/>
                  <a:pt x="8235034" y="77091"/>
                </a:cubicBezTo>
                <a:lnTo>
                  <a:pt x="8235034" y="395272"/>
                </a:lnTo>
                <a:cubicBezTo>
                  <a:pt x="8235034" y="398395"/>
                  <a:pt x="8231600" y="400926"/>
                  <a:pt x="8227364" y="400926"/>
                </a:cubicBezTo>
                <a:lnTo>
                  <a:pt x="8196686" y="400926"/>
                </a:lnTo>
                <a:cubicBezTo>
                  <a:pt x="8192450" y="400926"/>
                  <a:pt x="8189016" y="398395"/>
                  <a:pt x="8189016" y="395272"/>
                </a:cubicBezTo>
                <a:lnTo>
                  <a:pt x="8189016" y="77091"/>
                </a:lnTo>
                <a:cubicBezTo>
                  <a:pt x="8189016" y="73968"/>
                  <a:pt x="8192450" y="71436"/>
                  <a:pt x="8196686" y="71436"/>
                </a:cubicBezTo>
                <a:close/>
                <a:moveTo>
                  <a:pt x="3454229" y="71436"/>
                </a:moveTo>
                <a:lnTo>
                  <a:pt x="3489143" y="71436"/>
                </a:lnTo>
                <a:cubicBezTo>
                  <a:pt x="3493964" y="71436"/>
                  <a:pt x="3497872" y="74317"/>
                  <a:pt x="3497872" y="77871"/>
                </a:cubicBezTo>
                <a:lnTo>
                  <a:pt x="3497872" y="394491"/>
                </a:lnTo>
                <a:cubicBezTo>
                  <a:pt x="3497872" y="398045"/>
                  <a:pt x="3493964" y="400926"/>
                  <a:pt x="3489143" y="400926"/>
                </a:cubicBezTo>
                <a:lnTo>
                  <a:pt x="3454229" y="400926"/>
                </a:lnTo>
                <a:cubicBezTo>
                  <a:pt x="3449407" y="400926"/>
                  <a:pt x="3445501" y="398045"/>
                  <a:pt x="3445501" y="394491"/>
                </a:cubicBezTo>
                <a:lnTo>
                  <a:pt x="3445501" y="77871"/>
                </a:lnTo>
                <a:cubicBezTo>
                  <a:pt x="3445501" y="74317"/>
                  <a:pt x="3449407" y="71436"/>
                  <a:pt x="3454229" y="71436"/>
                </a:cubicBezTo>
                <a:close/>
                <a:moveTo>
                  <a:pt x="8715904" y="31489"/>
                </a:moveTo>
                <a:lnTo>
                  <a:pt x="8715904" y="131142"/>
                </a:lnTo>
                <a:lnTo>
                  <a:pt x="8774345" y="131142"/>
                </a:lnTo>
                <a:lnTo>
                  <a:pt x="8774345" y="31489"/>
                </a:lnTo>
                <a:close/>
                <a:moveTo>
                  <a:pt x="8655508" y="0"/>
                </a:moveTo>
                <a:lnTo>
                  <a:pt x="8837817" y="0"/>
                </a:lnTo>
                <a:lnTo>
                  <a:pt x="8847400" y="456188"/>
                </a:lnTo>
                <a:lnTo>
                  <a:pt x="8648910" y="454680"/>
                </a:lnTo>
                <a:cubicBezTo>
                  <a:pt x="8648454" y="303120"/>
                  <a:pt x="8655964" y="151561"/>
                  <a:pt x="8655508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1B3261-742E-48EE-A808-3FDC8EEC627D}"/>
              </a:ext>
            </a:extLst>
          </p:cNvPr>
          <p:cNvSpPr/>
          <p:nvPr userDrawn="1"/>
        </p:nvSpPr>
        <p:spPr>
          <a:xfrm>
            <a:off x="0" y="6617110"/>
            <a:ext cx="12192000" cy="240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0CD61F-CCBA-4C90-8A90-A594D10A0E86}"/>
              </a:ext>
            </a:extLst>
          </p:cNvPr>
          <p:cNvSpPr/>
          <p:nvPr userDrawn="1"/>
        </p:nvSpPr>
        <p:spPr>
          <a:xfrm>
            <a:off x="404386" y="397102"/>
            <a:ext cx="5691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기술개발 방법의 구체성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4A3EF-299A-477B-8762-733E22A4EFF3}"/>
              </a:ext>
            </a:extLst>
          </p:cNvPr>
          <p:cNvSpPr txBox="1"/>
          <p:nvPr userDrawn="1"/>
        </p:nvSpPr>
        <p:spPr>
          <a:xfrm>
            <a:off x="5657419" y="6552889"/>
            <a:ext cx="877163" cy="3693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</a:lstStyle>
          <a:p>
            <a:pPr lvl="0" algn="ctr"/>
            <a:fld id="{4F9F75C6-8662-4DD1-9CAA-255528CA10D6}" type="slidenum">
              <a:rPr lang="en-US" altLang="ko-KR" sz="18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E54CD094-8D8C-45FD-870B-DA461A8F681D}"/>
              </a:ext>
            </a:extLst>
          </p:cNvPr>
          <p:cNvSpPr/>
          <p:nvPr userDrawn="1"/>
        </p:nvSpPr>
        <p:spPr>
          <a:xfrm>
            <a:off x="242213" y="735651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1" spc="-151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방향 및 중점 사항</a:t>
            </a:r>
          </a:p>
        </p:txBody>
      </p:sp>
      <p:sp>
        <p:nvSpPr>
          <p:cNvPr id="14" name="텍스트 개체 틀 22">
            <a:extLst>
              <a:ext uri="{FF2B5EF4-FFF2-40B4-BE49-F238E27FC236}">
                <a16:creationId xmlns:a16="http://schemas.microsoft.com/office/drawing/2014/main" id="{0770386C-4DC4-47F3-AAF0-251337C84A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061" y="782134"/>
            <a:ext cx="5196407" cy="42556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400" b="1" spc="-15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16" name="텍스트 개체 틀 24">
            <a:extLst>
              <a:ext uri="{FF2B5EF4-FFF2-40B4-BE49-F238E27FC236}">
                <a16:creationId xmlns:a16="http://schemas.microsoft.com/office/drawing/2014/main" id="{1A0EE4D7-83F5-4A3B-9142-36B4F84FBF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2207" y="1955200"/>
            <a:ext cx="5196407" cy="37003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000" b="1" spc="-1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  <p:sp>
        <p:nvSpPr>
          <p:cNvPr id="17" name="텍스트 개체 틀 24">
            <a:extLst>
              <a:ext uri="{FF2B5EF4-FFF2-40B4-BE49-F238E27FC236}">
                <a16:creationId xmlns:a16="http://schemas.microsoft.com/office/drawing/2014/main" id="{3A655894-9911-4A5A-93F2-3F9EF16074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859" y="1327800"/>
            <a:ext cx="11315900" cy="3353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6000" indent="-180000">
              <a:lnSpc>
                <a:spcPct val="80000"/>
              </a:lnSpc>
              <a:buFont typeface="KoPub돋움체 Medium" panose="02020603020101020101" pitchFamily="18" charset="-127"/>
              <a:buChar char="-"/>
              <a:defRPr lang="ko-KR" altLang="en-US" sz="1401" spc="-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38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성능 및 품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592495-0ED1-44CB-9D07-3A2682E8AA2E}"/>
              </a:ext>
            </a:extLst>
          </p:cNvPr>
          <p:cNvGrpSpPr/>
          <p:nvPr userDrawn="1"/>
        </p:nvGrpSpPr>
        <p:grpSpPr>
          <a:xfrm>
            <a:off x="10" y="0"/>
            <a:ext cx="12192001" cy="1005840"/>
            <a:chOff x="0" y="0"/>
            <a:chExt cx="12192001" cy="10058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5EE295-7DAD-4370-944A-0A01C7940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2" t="2986" r="6743" b="91196"/>
            <a:stretch/>
          </p:blipFill>
          <p:spPr>
            <a:xfrm>
              <a:off x="1" y="0"/>
              <a:ext cx="12192000" cy="10058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9A6ED7-A6E6-4C85-8145-2890B2CD92B9}"/>
                </a:ext>
              </a:extLst>
            </p:cNvPr>
            <p:cNvSpPr/>
            <p:nvPr/>
          </p:nvSpPr>
          <p:spPr>
            <a:xfrm>
              <a:off x="0" y="0"/>
              <a:ext cx="12192000" cy="10058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alpha val="88000"/>
                  </a:schemeClr>
                </a:gs>
                <a:gs pos="99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93BD1EC-BD75-42D8-926D-AAB30A0C39D8}"/>
              </a:ext>
            </a:extLst>
          </p:cNvPr>
          <p:cNvSpPr/>
          <p:nvPr userDrawn="1"/>
        </p:nvSpPr>
        <p:spPr>
          <a:xfrm>
            <a:off x="7894321" y="274928"/>
            <a:ext cx="4297680" cy="730912"/>
          </a:xfrm>
          <a:custGeom>
            <a:avLst/>
            <a:gdLst>
              <a:gd name="connsiteX0" fmla="*/ 8483306 w 12191999"/>
              <a:gd name="connsiteY0" fmla="*/ 2012087 h 2070165"/>
              <a:gd name="connsiteX1" fmla="*/ 8472009 w 12191999"/>
              <a:gd name="connsiteY1" fmla="*/ 2020481 h 2070165"/>
              <a:gd name="connsiteX2" fmla="*/ 8472009 w 12191999"/>
              <a:gd name="connsiteY2" fmla="*/ 2054055 h 2070165"/>
              <a:gd name="connsiteX3" fmla="*/ 8483306 w 12191999"/>
              <a:gd name="connsiteY3" fmla="*/ 2062449 h 2070165"/>
              <a:gd name="connsiteX4" fmla="*/ 9012984 w 12191999"/>
              <a:gd name="connsiteY4" fmla="*/ 2062449 h 2070165"/>
              <a:gd name="connsiteX5" fmla="*/ 9024281 w 12191999"/>
              <a:gd name="connsiteY5" fmla="*/ 2054055 h 2070165"/>
              <a:gd name="connsiteX6" fmla="*/ 9024281 w 12191999"/>
              <a:gd name="connsiteY6" fmla="*/ 2020481 h 2070165"/>
              <a:gd name="connsiteX7" fmla="*/ 9012984 w 12191999"/>
              <a:gd name="connsiteY7" fmla="*/ 2012087 h 2070165"/>
              <a:gd name="connsiteX8" fmla="*/ 6837698 w 12191999"/>
              <a:gd name="connsiteY8" fmla="*/ 2012087 h 2070165"/>
              <a:gd name="connsiteX9" fmla="*/ 6826401 w 12191999"/>
              <a:gd name="connsiteY9" fmla="*/ 2020481 h 2070165"/>
              <a:gd name="connsiteX10" fmla="*/ 6826401 w 12191999"/>
              <a:gd name="connsiteY10" fmla="*/ 2054055 h 2070165"/>
              <a:gd name="connsiteX11" fmla="*/ 6837698 w 12191999"/>
              <a:gd name="connsiteY11" fmla="*/ 2062449 h 2070165"/>
              <a:gd name="connsiteX12" fmla="*/ 7367375 w 12191999"/>
              <a:gd name="connsiteY12" fmla="*/ 2062449 h 2070165"/>
              <a:gd name="connsiteX13" fmla="*/ 7378673 w 12191999"/>
              <a:gd name="connsiteY13" fmla="*/ 2054055 h 2070165"/>
              <a:gd name="connsiteX14" fmla="*/ 7378673 w 12191999"/>
              <a:gd name="connsiteY14" fmla="*/ 2020481 h 2070165"/>
              <a:gd name="connsiteX15" fmla="*/ 7367375 w 12191999"/>
              <a:gd name="connsiteY15" fmla="*/ 2012087 h 2070165"/>
              <a:gd name="connsiteX16" fmla="*/ 3824872 w 12191999"/>
              <a:gd name="connsiteY16" fmla="*/ 2012087 h 2070165"/>
              <a:gd name="connsiteX17" fmla="*/ 3813574 w 12191999"/>
              <a:gd name="connsiteY17" fmla="*/ 2020481 h 2070165"/>
              <a:gd name="connsiteX18" fmla="*/ 3813574 w 12191999"/>
              <a:gd name="connsiteY18" fmla="*/ 2054055 h 2070165"/>
              <a:gd name="connsiteX19" fmla="*/ 3824872 w 12191999"/>
              <a:gd name="connsiteY19" fmla="*/ 2062449 h 2070165"/>
              <a:gd name="connsiteX20" fmla="*/ 4354548 w 12191999"/>
              <a:gd name="connsiteY20" fmla="*/ 2062449 h 2070165"/>
              <a:gd name="connsiteX21" fmla="*/ 4365844 w 12191999"/>
              <a:gd name="connsiteY21" fmla="*/ 2054055 h 2070165"/>
              <a:gd name="connsiteX22" fmla="*/ 4365844 w 12191999"/>
              <a:gd name="connsiteY22" fmla="*/ 2020481 h 2070165"/>
              <a:gd name="connsiteX23" fmla="*/ 4354548 w 12191999"/>
              <a:gd name="connsiteY23" fmla="*/ 2012087 h 2070165"/>
              <a:gd name="connsiteX24" fmla="*/ 7456345 w 12191999"/>
              <a:gd name="connsiteY24" fmla="*/ 2005374 h 2070165"/>
              <a:gd name="connsiteX25" fmla="*/ 7442092 w 12191999"/>
              <a:gd name="connsiteY25" fmla="*/ 2015965 h 2070165"/>
              <a:gd name="connsiteX26" fmla="*/ 7442092 w 12191999"/>
              <a:gd name="connsiteY26" fmla="*/ 2058322 h 2070165"/>
              <a:gd name="connsiteX27" fmla="*/ 7456345 w 12191999"/>
              <a:gd name="connsiteY27" fmla="*/ 2068912 h 2070165"/>
              <a:gd name="connsiteX28" fmla="*/ 7824762 w 12191999"/>
              <a:gd name="connsiteY28" fmla="*/ 2068912 h 2070165"/>
              <a:gd name="connsiteX29" fmla="*/ 7839015 w 12191999"/>
              <a:gd name="connsiteY29" fmla="*/ 2058322 h 2070165"/>
              <a:gd name="connsiteX30" fmla="*/ 7839015 w 12191999"/>
              <a:gd name="connsiteY30" fmla="*/ 2015965 h 2070165"/>
              <a:gd name="connsiteX31" fmla="*/ 7824762 w 12191999"/>
              <a:gd name="connsiteY31" fmla="*/ 2005374 h 2070165"/>
              <a:gd name="connsiteX32" fmla="*/ 12117009 w 12191999"/>
              <a:gd name="connsiteY32" fmla="*/ 1987528 h 2070165"/>
              <a:gd name="connsiteX33" fmla="*/ 12117009 w 12191999"/>
              <a:gd name="connsiteY33" fmla="*/ 2060362 h 2070165"/>
              <a:gd name="connsiteX34" fmla="*/ 12154265 w 12191999"/>
              <a:gd name="connsiteY34" fmla="*/ 2060362 h 2070165"/>
              <a:gd name="connsiteX35" fmla="*/ 12154265 w 12191999"/>
              <a:gd name="connsiteY35" fmla="*/ 1987528 h 2070165"/>
              <a:gd name="connsiteX36" fmla="*/ 12064227 w 12191999"/>
              <a:gd name="connsiteY36" fmla="*/ 1987528 h 2070165"/>
              <a:gd name="connsiteX37" fmla="*/ 12064227 w 12191999"/>
              <a:gd name="connsiteY37" fmla="*/ 2060362 h 2070165"/>
              <a:gd name="connsiteX38" fmla="*/ 12101484 w 12191999"/>
              <a:gd name="connsiteY38" fmla="*/ 2060362 h 2070165"/>
              <a:gd name="connsiteX39" fmla="*/ 12101484 w 12191999"/>
              <a:gd name="connsiteY39" fmla="*/ 1987528 h 2070165"/>
              <a:gd name="connsiteX40" fmla="*/ 12011446 w 12191999"/>
              <a:gd name="connsiteY40" fmla="*/ 1987528 h 2070165"/>
              <a:gd name="connsiteX41" fmla="*/ 12011446 w 12191999"/>
              <a:gd name="connsiteY41" fmla="*/ 2060362 h 2070165"/>
              <a:gd name="connsiteX42" fmla="*/ 12048702 w 12191999"/>
              <a:gd name="connsiteY42" fmla="*/ 2060362 h 2070165"/>
              <a:gd name="connsiteX43" fmla="*/ 12048702 w 12191999"/>
              <a:gd name="connsiteY43" fmla="*/ 1987528 h 2070165"/>
              <a:gd name="connsiteX44" fmla="*/ 11958667 w 12191999"/>
              <a:gd name="connsiteY44" fmla="*/ 1987528 h 2070165"/>
              <a:gd name="connsiteX45" fmla="*/ 11958667 w 12191999"/>
              <a:gd name="connsiteY45" fmla="*/ 2060362 h 2070165"/>
              <a:gd name="connsiteX46" fmla="*/ 11995923 w 12191999"/>
              <a:gd name="connsiteY46" fmla="*/ 2060362 h 2070165"/>
              <a:gd name="connsiteX47" fmla="*/ 11995923 w 12191999"/>
              <a:gd name="connsiteY47" fmla="*/ 1987528 h 2070165"/>
              <a:gd name="connsiteX48" fmla="*/ 11905885 w 12191999"/>
              <a:gd name="connsiteY48" fmla="*/ 1987528 h 2070165"/>
              <a:gd name="connsiteX49" fmla="*/ 11905885 w 12191999"/>
              <a:gd name="connsiteY49" fmla="*/ 2060362 h 2070165"/>
              <a:gd name="connsiteX50" fmla="*/ 11943142 w 12191999"/>
              <a:gd name="connsiteY50" fmla="*/ 2060362 h 2070165"/>
              <a:gd name="connsiteX51" fmla="*/ 11943142 w 12191999"/>
              <a:gd name="connsiteY51" fmla="*/ 1987528 h 2070165"/>
              <a:gd name="connsiteX52" fmla="*/ 6702656 w 12191999"/>
              <a:gd name="connsiteY52" fmla="*/ 1987528 h 2070165"/>
              <a:gd name="connsiteX53" fmla="*/ 6702656 w 12191999"/>
              <a:gd name="connsiteY53" fmla="*/ 2060362 h 2070165"/>
              <a:gd name="connsiteX54" fmla="*/ 6739886 w 12191999"/>
              <a:gd name="connsiteY54" fmla="*/ 2060362 h 2070165"/>
              <a:gd name="connsiteX55" fmla="*/ 6739886 w 12191999"/>
              <a:gd name="connsiteY55" fmla="*/ 1987528 h 2070165"/>
              <a:gd name="connsiteX56" fmla="*/ 6649915 w 12191999"/>
              <a:gd name="connsiteY56" fmla="*/ 1987528 h 2070165"/>
              <a:gd name="connsiteX57" fmla="*/ 6649915 w 12191999"/>
              <a:gd name="connsiteY57" fmla="*/ 2060362 h 2070165"/>
              <a:gd name="connsiteX58" fmla="*/ 6687144 w 12191999"/>
              <a:gd name="connsiteY58" fmla="*/ 2060362 h 2070165"/>
              <a:gd name="connsiteX59" fmla="*/ 6687144 w 12191999"/>
              <a:gd name="connsiteY59" fmla="*/ 1987528 h 2070165"/>
              <a:gd name="connsiteX60" fmla="*/ 6597173 w 12191999"/>
              <a:gd name="connsiteY60" fmla="*/ 1987528 h 2070165"/>
              <a:gd name="connsiteX61" fmla="*/ 6597173 w 12191999"/>
              <a:gd name="connsiteY61" fmla="*/ 2060362 h 2070165"/>
              <a:gd name="connsiteX62" fmla="*/ 6634402 w 12191999"/>
              <a:gd name="connsiteY62" fmla="*/ 2060362 h 2070165"/>
              <a:gd name="connsiteX63" fmla="*/ 6634402 w 12191999"/>
              <a:gd name="connsiteY63" fmla="*/ 1987528 h 2070165"/>
              <a:gd name="connsiteX64" fmla="*/ 6544431 w 12191999"/>
              <a:gd name="connsiteY64" fmla="*/ 1987528 h 2070165"/>
              <a:gd name="connsiteX65" fmla="*/ 6544431 w 12191999"/>
              <a:gd name="connsiteY65" fmla="*/ 2060362 h 2070165"/>
              <a:gd name="connsiteX66" fmla="*/ 6581659 w 12191999"/>
              <a:gd name="connsiteY66" fmla="*/ 2060362 h 2070165"/>
              <a:gd name="connsiteX67" fmla="*/ 6581659 w 12191999"/>
              <a:gd name="connsiteY67" fmla="*/ 1987528 h 2070165"/>
              <a:gd name="connsiteX68" fmla="*/ 6491689 w 12191999"/>
              <a:gd name="connsiteY68" fmla="*/ 1987528 h 2070165"/>
              <a:gd name="connsiteX69" fmla="*/ 6491689 w 12191999"/>
              <a:gd name="connsiteY69" fmla="*/ 2060362 h 2070165"/>
              <a:gd name="connsiteX70" fmla="*/ 6528917 w 12191999"/>
              <a:gd name="connsiteY70" fmla="*/ 2060362 h 2070165"/>
              <a:gd name="connsiteX71" fmla="*/ 6528917 w 12191999"/>
              <a:gd name="connsiteY71" fmla="*/ 1987528 h 2070165"/>
              <a:gd name="connsiteX72" fmla="*/ 5906817 w 12191999"/>
              <a:gd name="connsiteY72" fmla="*/ 1987528 h 2070165"/>
              <a:gd name="connsiteX73" fmla="*/ 5906817 w 12191999"/>
              <a:gd name="connsiteY73" fmla="*/ 2060362 h 2070165"/>
              <a:gd name="connsiteX74" fmla="*/ 5944045 w 12191999"/>
              <a:gd name="connsiteY74" fmla="*/ 2060362 h 2070165"/>
              <a:gd name="connsiteX75" fmla="*/ 5944045 w 12191999"/>
              <a:gd name="connsiteY75" fmla="*/ 1987528 h 2070165"/>
              <a:gd name="connsiteX76" fmla="*/ 5854075 w 12191999"/>
              <a:gd name="connsiteY76" fmla="*/ 1987528 h 2070165"/>
              <a:gd name="connsiteX77" fmla="*/ 5854075 w 12191999"/>
              <a:gd name="connsiteY77" fmla="*/ 2060362 h 2070165"/>
              <a:gd name="connsiteX78" fmla="*/ 5891303 w 12191999"/>
              <a:gd name="connsiteY78" fmla="*/ 2060362 h 2070165"/>
              <a:gd name="connsiteX79" fmla="*/ 5891303 w 12191999"/>
              <a:gd name="connsiteY79" fmla="*/ 1987528 h 2070165"/>
              <a:gd name="connsiteX80" fmla="*/ 5801332 w 12191999"/>
              <a:gd name="connsiteY80" fmla="*/ 1987528 h 2070165"/>
              <a:gd name="connsiteX81" fmla="*/ 5801332 w 12191999"/>
              <a:gd name="connsiteY81" fmla="*/ 2060362 h 2070165"/>
              <a:gd name="connsiteX82" fmla="*/ 5838561 w 12191999"/>
              <a:gd name="connsiteY82" fmla="*/ 2060362 h 2070165"/>
              <a:gd name="connsiteX83" fmla="*/ 5838561 w 12191999"/>
              <a:gd name="connsiteY83" fmla="*/ 1987528 h 2070165"/>
              <a:gd name="connsiteX84" fmla="*/ 5748590 w 12191999"/>
              <a:gd name="connsiteY84" fmla="*/ 1987528 h 2070165"/>
              <a:gd name="connsiteX85" fmla="*/ 5748590 w 12191999"/>
              <a:gd name="connsiteY85" fmla="*/ 2060362 h 2070165"/>
              <a:gd name="connsiteX86" fmla="*/ 5785819 w 12191999"/>
              <a:gd name="connsiteY86" fmla="*/ 2060362 h 2070165"/>
              <a:gd name="connsiteX87" fmla="*/ 5785819 w 12191999"/>
              <a:gd name="connsiteY87" fmla="*/ 1987528 h 2070165"/>
              <a:gd name="connsiteX88" fmla="*/ 5695848 w 12191999"/>
              <a:gd name="connsiteY88" fmla="*/ 1987528 h 2070165"/>
              <a:gd name="connsiteX89" fmla="*/ 5695848 w 12191999"/>
              <a:gd name="connsiteY89" fmla="*/ 2060362 h 2070165"/>
              <a:gd name="connsiteX90" fmla="*/ 5733078 w 12191999"/>
              <a:gd name="connsiteY90" fmla="*/ 2060362 h 2070165"/>
              <a:gd name="connsiteX91" fmla="*/ 5733078 w 12191999"/>
              <a:gd name="connsiteY91" fmla="*/ 1987528 h 2070165"/>
              <a:gd name="connsiteX92" fmla="*/ 4699491 w 12191999"/>
              <a:gd name="connsiteY92" fmla="*/ 1987528 h 2070165"/>
              <a:gd name="connsiteX93" fmla="*/ 4699491 w 12191999"/>
              <a:gd name="connsiteY93" fmla="*/ 2060362 h 2070165"/>
              <a:gd name="connsiteX94" fmla="*/ 4743820 w 12191999"/>
              <a:gd name="connsiteY94" fmla="*/ 2060362 h 2070165"/>
              <a:gd name="connsiteX95" fmla="*/ 4743820 w 12191999"/>
              <a:gd name="connsiteY95" fmla="*/ 1987528 h 2070165"/>
              <a:gd name="connsiteX96" fmla="*/ 4636694 w 12191999"/>
              <a:gd name="connsiteY96" fmla="*/ 1987528 h 2070165"/>
              <a:gd name="connsiteX97" fmla="*/ 4636694 w 12191999"/>
              <a:gd name="connsiteY97" fmla="*/ 2060362 h 2070165"/>
              <a:gd name="connsiteX98" fmla="*/ 4681020 w 12191999"/>
              <a:gd name="connsiteY98" fmla="*/ 2060362 h 2070165"/>
              <a:gd name="connsiteX99" fmla="*/ 4681020 w 12191999"/>
              <a:gd name="connsiteY99" fmla="*/ 1987528 h 2070165"/>
              <a:gd name="connsiteX100" fmla="*/ 4573897 w 12191999"/>
              <a:gd name="connsiteY100" fmla="*/ 1987528 h 2070165"/>
              <a:gd name="connsiteX101" fmla="*/ 4573897 w 12191999"/>
              <a:gd name="connsiteY101" fmla="*/ 2060362 h 2070165"/>
              <a:gd name="connsiteX102" fmla="*/ 4618223 w 12191999"/>
              <a:gd name="connsiteY102" fmla="*/ 2060362 h 2070165"/>
              <a:gd name="connsiteX103" fmla="*/ 4618223 w 12191999"/>
              <a:gd name="connsiteY103" fmla="*/ 1987528 h 2070165"/>
              <a:gd name="connsiteX104" fmla="*/ 4511099 w 12191999"/>
              <a:gd name="connsiteY104" fmla="*/ 1987528 h 2070165"/>
              <a:gd name="connsiteX105" fmla="*/ 4511099 w 12191999"/>
              <a:gd name="connsiteY105" fmla="*/ 2060362 h 2070165"/>
              <a:gd name="connsiteX106" fmla="*/ 4555424 w 12191999"/>
              <a:gd name="connsiteY106" fmla="*/ 2060362 h 2070165"/>
              <a:gd name="connsiteX107" fmla="*/ 4555424 w 12191999"/>
              <a:gd name="connsiteY107" fmla="*/ 1987528 h 2070165"/>
              <a:gd name="connsiteX108" fmla="*/ 4448302 w 12191999"/>
              <a:gd name="connsiteY108" fmla="*/ 1987528 h 2070165"/>
              <a:gd name="connsiteX109" fmla="*/ 4448302 w 12191999"/>
              <a:gd name="connsiteY109" fmla="*/ 2060362 h 2070165"/>
              <a:gd name="connsiteX110" fmla="*/ 4492627 w 12191999"/>
              <a:gd name="connsiteY110" fmla="*/ 2060362 h 2070165"/>
              <a:gd name="connsiteX111" fmla="*/ 4492627 w 12191999"/>
              <a:gd name="connsiteY111" fmla="*/ 1987528 h 2070165"/>
              <a:gd name="connsiteX112" fmla="*/ 5150487 w 12191999"/>
              <a:gd name="connsiteY112" fmla="*/ 1966428 h 2070165"/>
              <a:gd name="connsiteX113" fmla="*/ 5150487 w 12191999"/>
              <a:gd name="connsiteY113" fmla="*/ 2066081 h 2070165"/>
              <a:gd name="connsiteX114" fmla="*/ 5208929 w 12191999"/>
              <a:gd name="connsiteY114" fmla="*/ 2066081 h 2070165"/>
              <a:gd name="connsiteX115" fmla="*/ 5208929 w 12191999"/>
              <a:gd name="connsiteY115" fmla="*/ 1966428 h 2070165"/>
              <a:gd name="connsiteX116" fmla="*/ 5067695 w 12191999"/>
              <a:gd name="connsiteY116" fmla="*/ 1966428 h 2070165"/>
              <a:gd name="connsiteX117" fmla="*/ 5067695 w 12191999"/>
              <a:gd name="connsiteY117" fmla="*/ 2066081 h 2070165"/>
              <a:gd name="connsiteX118" fmla="*/ 5126136 w 12191999"/>
              <a:gd name="connsiteY118" fmla="*/ 2066081 h 2070165"/>
              <a:gd name="connsiteX119" fmla="*/ 5126136 w 12191999"/>
              <a:gd name="connsiteY119" fmla="*/ 1966428 h 2070165"/>
              <a:gd name="connsiteX120" fmla="*/ 4984899 w 12191999"/>
              <a:gd name="connsiteY120" fmla="*/ 1966428 h 2070165"/>
              <a:gd name="connsiteX121" fmla="*/ 4984899 w 12191999"/>
              <a:gd name="connsiteY121" fmla="*/ 2066081 h 2070165"/>
              <a:gd name="connsiteX122" fmla="*/ 5043342 w 12191999"/>
              <a:gd name="connsiteY122" fmla="*/ 2066081 h 2070165"/>
              <a:gd name="connsiteX123" fmla="*/ 5043342 w 12191999"/>
              <a:gd name="connsiteY123" fmla="*/ 1966428 h 2070165"/>
              <a:gd name="connsiteX124" fmla="*/ 4902107 w 12191999"/>
              <a:gd name="connsiteY124" fmla="*/ 1966428 h 2070165"/>
              <a:gd name="connsiteX125" fmla="*/ 4902107 w 12191999"/>
              <a:gd name="connsiteY125" fmla="*/ 2066081 h 2070165"/>
              <a:gd name="connsiteX126" fmla="*/ 4960549 w 12191999"/>
              <a:gd name="connsiteY126" fmla="*/ 2066081 h 2070165"/>
              <a:gd name="connsiteX127" fmla="*/ 4960549 w 12191999"/>
              <a:gd name="connsiteY127" fmla="*/ 1966428 h 2070165"/>
              <a:gd name="connsiteX128" fmla="*/ 4819315 w 12191999"/>
              <a:gd name="connsiteY128" fmla="*/ 1966428 h 2070165"/>
              <a:gd name="connsiteX129" fmla="*/ 4819315 w 12191999"/>
              <a:gd name="connsiteY129" fmla="*/ 2066081 h 2070165"/>
              <a:gd name="connsiteX130" fmla="*/ 4877755 w 12191999"/>
              <a:gd name="connsiteY130" fmla="*/ 2066081 h 2070165"/>
              <a:gd name="connsiteX131" fmla="*/ 4877755 w 12191999"/>
              <a:gd name="connsiteY131" fmla="*/ 1966428 h 2070165"/>
              <a:gd name="connsiteX132" fmla="*/ 1564956 w 12191999"/>
              <a:gd name="connsiteY132" fmla="*/ 1947382 h 2070165"/>
              <a:gd name="connsiteX133" fmla="*/ 2117227 w 12191999"/>
              <a:gd name="connsiteY133" fmla="*/ 1947382 h 2070165"/>
              <a:gd name="connsiteX134" fmla="*/ 2117227 w 12191999"/>
              <a:gd name="connsiteY134" fmla="*/ 2070165 h 2070165"/>
              <a:gd name="connsiteX135" fmla="*/ 2026883 w 12191999"/>
              <a:gd name="connsiteY135" fmla="*/ 2070165 h 2070165"/>
              <a:gd name="connsiteX136" fmla="*/ 2033332 w 12191999"/>
              <a:gd name="connsiteY136" fmla="*/ 2068180 h 2070165"/>
              <a:gd name="connsiteX137" fmla="*/ 2050628 w 12191999"/>
              <a:gd name="connsiteY137" fmla="*/ 2037156 h 2070165"/>
              <a:gd name="connsiteX138" fmla="*/ 1991576 w 12191999"/>
              <a:gd name="connsiteY138" fmla="*/ 1993281 h 2070165"/>
              <a:gd name="connsiteX139" fmla="*/ 1932523 w 12191999"/>
              <a:gd name="connsiteY139" fmla="*/ 2037156 h 2070165"/>
              <a:gd name="connsiteX140" fmla="*/ 1949820 w 12191999"/>
              <a:gd name="connsiteY140" fmla="*/ 2068180 h 2070165"/>
              <a:gd name="connsiteX141" fmla="*/ 1956269 w 12191999"/>
              <a:gd name="connsiteY141" fmla="*/ 2070165 h 2070165"/>
              <a:gd name="connsiteX142" fmla="*/ 1868601 w 12191999"/>
              <a:gd name="connsiteY142" fmla="*/ 2070165 h 2070165"/>
              <a:gd name="connsiteX143" fmla="*/ 1875051 w 12191999"/>
              <a:gd name="connsiteY143" fmla="*/ 2068180 h 2070165"/>
              <a:gd name="connsiteX144" fmla="*/ 1892346 w 12191999"/>
              <a:gd name="connsiteY144" fmla="*/ 2037156 h 2070165"/>
              <a:gd name="connsiteX145" fmla="*/ 1833294 w 12191999"/>
              <a:gd name="connsiteY145" fmla="*/ 1993281 h 2070165"/>
              <a:gd name="connsiteX146" fmla="*/ 1774242 w 12191999"/>
              <a:gd name="connsiteY146" fmla="*/ 2037156 h 2070165"/>
              <a:gd name="connsiteX147" fmla="*/ 1791538 w 12191999"/>
              <a:gd name="connsiteY147" fmla="*/ 2068180 h 2070165"/>
              <a:gd name="connsiteX148" fmla="*/ 1797987 w 12191999"/>
              <a:gd name="connsiteY148" fmla="*/ 2070165 h 2070165"/>
              <a:gd name="connsiteX149" fmla="*/ 1710320 w 12191999"/>
              <a:gd name="connsiteY149" fmla="*/ 2070165 h 2070165"/>
              <a:gd name="connsiteX150" fmla="*/ 1716769 w 12191999"/>
              <a:gd name="connsiteY150" fmla="*/ 2068180 h 2070165"/>
              <a:gd name="connsiteX151" fmla="*/ 1734065 w 12191999"/>
              <a:gd name="connsiteY151" fmla="*/ 2037156 h 2070165"/>
              <a:gd name="connsiteX152" fmla="*/ 1675013 w 12191999"/>
              <a:gd name="connsiteY152" fmla="*/ 1993281 h 2070165"/>
              <a:gd name="connsiteX153" fmla="*/ 1615960 w 12191999"/>
              <a:gd name="connsiteY153" fmla="*/ 2037156 h 2070165"/>
              <a:gd name="connsiteX154" fmla="*/ 1633257 w 12191999"/>
              <a:gd name="connsiteY154" fmla="*/ 2068180 h 2070165"/>
              <a:gd name="connsiteX155" fmla="*/ 1639706 w 12191999"/>
              <a:gd name="connsiteY155" fmla="*/ 2070165 h 2070165"/>
              <a:gd name="connsiteX156" fmla="*/ 1564956 w 12191999"/>
              <a:gd name="connsiteY156" fmla="*/ 2070165 h 2070165"/>
              <a:gd name="connsiteX157" fmla="*/ 8483306 w 12191999"/>
              <a:gd name="connsiteY157" fmla="*/ 1910593 h 2070165"/>
              <a:gd name="connsiteX158" fmla="*/ 8472009 w 12191999"/>
              <a:gd name="connsiteY158" fmla="*/ 1918986 h 2070165"/>
              <a:gd name="connsiteX159" fmla="*/ 8472009 w 12191999"/>
              <a:gd name="connsiteY159" fmla="*/ 1952560 h 2070165"/>
              <a:gd name="connsiteX160" fmla="*/ 8483306 w 12191999"/>
              <a:gd name="connsiteY160" fmla="*/ 1960954 h 2070165"/>
              <a:gd name="connsiteX161" fmla="*/ 9012984 w 12191999"/>
              <a:gd name="connsiteY161" fmla="*/ 1960954 h 2070165"/>
              <a:gd name="connsiteX162" fmla="*/ 9024281 w 12191999"/>
              <a:gd name="connsiteY162" fmla="*/ 1952560 h 2070165"/>
              <a:gd name="connsiteX163" fmla="*/ 9024281 w 12191999"/>
              <a:gd name="connsiteY163" fmla="*/ 1918986 h 2070165"/>
              <a:gd name="connsiteX164" fmla="*/ 9012984 w 12191999"/>
              <a:gd name="connsiteY164" fmla="*/ 1910593 h 2070165"/>
              <a:gd name="connsiteX165" fmla="*/ 6837698 w 12191999"/>
              <a:gd name="connsiteY165" fmla="*/ 1910593 h 2070165"/>
              <a:gd name="connsiteX166" fmla="*/ 6826401 w 12191999"/>
              <a:gd name="connsiteY166" fmla="*/ 1918986 h 2070165"/>
              <a:gd name="connsiteX167" fmla="*/ 6826401 w 12191999"/>
              <a:gd name="connsiteY167" fmla="*/ 1952560 h 2070165"/>
              <a:gd name="connsiteX168" fmla="*/ 6837698 w 12191999"/>
              <a:gd name="connsiteY168" fmla="*/ 1960954 h 2070165"/>
              <a:gd name="connsiteX169" fmla="*/ 7367375 w 12191999"/>
              <a:gd name="connsiteY169" fmla="*/ 1960954 h 2070165"/>
              <a:gd name="connsiteX170" fmla="*/ 7378673 w 12191999"/>
              <a:gd name="connsiteY170" fmla="*/ 1952560 h 2070165"/>
              <a:gd name="connsiteX171" fmla="*/ 7378673 w 12191999"/>
              <a:gd name="connsiteY171" fmla="*/ 1918986 h 2070165"/>
              <a:gd name="connsiteX172" fmla="*/ 7367375 w 12191999"/>
              <a:gd name="connsiteY172" fmla="*/ 1910593 h 2070165"/>
              <a:gd name="connsiteX173" fmla="*/ 3824872 w 12191999"/>
              <a:gd name="connsiteY173" fmla="*/ 1910593 h 2070165"/>
              <a:gd name="connsiteX174" fmla="*/ 3813574 w 12191999"/>
              <a:gd name="connsiteY174" fmla="*/ 1918986 h 2070165"/>
              <a:gd name="connsiteX175" fmla="*/ 3813574 w 12191999"/>
              <a:gd name="connsiteY175" fmla="*/ 1952560 h 2070165"/>
              <a:gd name="connsiteX176" fmla="*/ 3824872 w 12191999"/>
              <a:gd name="connsiteY176" fmla="*/ 1960954 h 2070165"/>
              <a:gd name="connsiteX177" fmla="*/ 4354548 w 12191999"/>
              <a:gd name="connsiteY177" fmla="*/ 1960954 h 2070165"/>
              <a:gd name="connsiteX178" fmla="*/ 4365844 w 12191999"/>
              <a:gd name="connsiteY178" fmla="*/ 1952560 h 2070165"/>
              <a:gd name="connsiteX179" fmla="*/ 4365844 w 12191999"/>
              <a:gd name="connsiteY179" fmla="*/ 1918986 h 2070165"/>
              <a:gd name="connsiteX180" fmla="*/ 4354548 w 12191999"/>
              <a:gd name="connsiteY180" fmla="*/ 1910593 h 2070165"/>
              <a:gd name="connsiteX181" fmla="*/ 5565925 w 12191999"/>
              <a:gd name="connsiteY181" fmla="*/ 1907512 h 2070165"/>
              <a:gd name="connsiteX182" fmla="*/ 5565925 w 12191999"/>
              <a:gd name="connsiteY182" fmla="*/ 2007165 h 2070165"/>
              <a:gd name="connsiteX183" fmla="*/ 5624365 w 12191999"/>
              <a:gd name="connsiteY183" fmla="*/ 2007165 h 2070165"/>
              <a:gd name="connsiteX184" fmla="*/ 5624365 w 12191999"/>
              <a:gd name="connsiteY184" fmla="*/ 1907512 h 2070165"/>
              <a:gd name="connsiteX185" fmla="*/ 5483131 w 12191999"/>
              <a:gd name="connsiteY185" fmla="*/ 1907512 h 2070165"/>
              <a:gd name="connsiteX186" fmla="*/ 5483131 w 12191999"/>
              <a:gd name="connsiteY186" fmla="*/ 2007165 h 2070165"/>
              <a:gd name="connsiteX187" fmla="*/ 5541572 w 12191999"/>
              <a:gd name="connsiteY187" fmla="*/ 2007165 h 2070165"/>
              <a:gd name="connsiteX188" fmla="*/ 5541572 w 12191999"/>
              <a:gd name="connsiteY188" fmla="*/ 1907512 h 2070165"/>
              <a:gd name="connsiteX189" fmla="*/ 5400338 w 12191999"/>
              <a:gd name="connsiteY189" fmla="*/ 1907512 h 2070165"/>
              <a:gd name="connsiteX190" fmla="*/ 5400338 w 12191999"/>
              <a:gd name="connsiteY190" fmla="*/ 2007165 h 2070165"/>
              <a:gd name="connsiteX191" fmla="*/ 5458778 w 12191999"/>
              <a:gd name="connsiteY191" fmla="*/ 2007165 h 2070165"/>
              <a:gd name="connsiteX192" fmla="*/ 5458778 w 12191999"/>
              <a:gd name="connsiteY192" fmla="*/ 1907512 h 2070165"/>
              <a:gd name="connsiteX193" fmla="*/ 5317545 w 12191999"/>
              <a:gd name="connsiteY193" fmla="*/ 1907512 h 2070165"/>
              <a:gd name="connsiteX194" fmla="*/ 5317545 w 12191999"/>
              <a:gd name="connsiteY194" fmla="*/ 2007165 h 2070165"/>
              <a:gd name="connsiteX195" fmla="*/ 5375987 w 12191999"/>
              <a:gd name="connsiteY195" fmla="*/ 2007165 h 2070165"/>
              <a:gd name="connsiteX196" fmla="*/ 5375987 w 12191999"/>
              <a:gd name="connsiteY196" fmla="*/ 1907512 h 2070165"/>
              <a:gd name="connsiteX197" fmla="*/ 5234751 w 12191999"/>
              <a:gd name="connsiteY197" fmla="*/ 1907512 h 2070165"/>
              <a:gd name="connsiteX198" fmla="*/ 5234751 w 12191999"/>
              <a:gd name="connsiteY198" fmla="*/ 2007165 h 2070165"/>
              <a:gd name="connsiteX199" fmla="*/ 5293192 w 12191999"/>
              <a:gd name="connsiteY199" fmla="*/ 2007165 h 2070165"/>
              <a:gd name="connsiteX200" fmla="*/ 5293192 w 12191999"/>
              <a:gd name="connsiteY200" fmla="*/ 1907512 h 2070165"/>
              <a:gd name="connsiteX201" fmla="*/ 9805043 w 12191999"/>
              <a:gd name="connsiteY201" fmla="*/ 1907170 h 2070165"/>
              <a:gd name="connsiteX202" fmla="*/ 9805043 w 12191999"/>
              <a:gd name="connsiteY202" fmla="*/ 2030795 h 2070165"/>
              <a:gd name="connsiteX203" fmla="*/ 9890562 w 12191999"/>
              <a:gd name="connsiteY203" fmla="*/ 2030795 h 2070165"/>
              <a:gd name="connsiteX204" fmla="*/ 9890562 w 12191999"/>
              <a:gd name="connsiteY204" fmla="*/ 1907170 h 2070165"/>
              <a:gd name="connsiteX205" fmla="*/ 46834 w 12191999"/>
              <a:gd name="connsiteY205" fmla="*/ 1907170 h 2070165"/>
              <a:gd name="connsiteX206" fmla="*/ 46834 w 12191999"/>
              <a:gd name="connsiteY206" fmla="*/ 2030795 h 2070165"/>
              <a:gd name="connsiteX207" fmla="*/ 132354 w 12191999"/>
              <a:gd name="connsiteY207" fmla="*/ 2030795 h 2070165"/>
              <a:gd name="connsiteX208" fmla="*/ 132354 w 12191999"/>
              <a:gd name="connsiteY208" fmla="*/ 1907170 h 2070165"/>
              <a:gd name="connsiteX209" fmla="*/ 9444482 w 12191999"/>
              <a:gd name="connsiteY209" fmla="*/ 1901206 h 2070165"/>
              <a:gd name="connsiteX210" fmla="*/ 9444482 w 12191999"/>
              <a:gd name="connsiteY210" fmla="*/ 1993558 h 2070165"/>
              <a:gd name="connsiteX211" fmla="*/ 9643306 w 12191999"/>
              <a:gd name="connsiteY211" fmla="*/ 1993558 h 2070165"/>
              <a:gd name="connsiteX212" fmla="*/ 9643306 w 12191999"/>
              <a:gd name="connsiteY212" fmla="*/ 1901206 h 2070165"/>
              <a:gd name="connsiteX213" fmla="*/ 9171376 w 12191999"/>
              <a:gd name="connsiteY213" fmla="*/ 1901206 h 2070165"/>
              <a:gd name="connsiteX214" fmla="*/ 9171376 w 12191999"/>
              <a:gd name="connsiteY214" fmla="*/ 1993558 h 2070165"/>
              <a:gd name="connsiteX215" fmla="*/ 9370200 w 12191999"/>
              <a:gd name="connsiteY215" fmla="*/ 1993558 h 2070165"/>
              <a:gd name="connsiteX216" fmla="*/ 9370200 w 12191999"/>
              <a:gd name="connsiteY216" fmla="*/ 1901206 h 2070165"/>
              <a:gd name="connsiteX217" fmla="*/ 2868734 w 12191999"/>
              <a:gd name="connsiteY217" fmla="*/ 1898580 h 2070165"/>
              <a:gd name="connsiteX218" fmla="*/ 2804611 w 12191999"/>
              <a:gd name="connsiteY218" fmla="*/ 1946222 h 2070165"/>
              <a:gd name="connsiteX219" fmla="*/ 2868734 w 12191999"/>
              <a:gd name="connsiteY219" fmla="*/ 1993864 h 2070165"/>
              <a:gd name="connsiteX220" fmla="*/ 2932855 w 12191999"/>
              <a:gd name="connsiteY220" fmla="*/ 1946222 h 2070165"/>
              <a:gd name="connsiteX221" fmla="*/ 2868734 w 12191999"/>
              <a:gd name="connsiteY221" fmla="*/ 1898580 h 2070165"/>
              <a:gd name="connsiteX222" fmla="*/ 2589672 w 12191999"/>
              <a:gd name="connsiteY222" fmla="*/ 1895650 h 2070165"/>
              <a:gd name="connsiteX223" fmla="*/ 2525550 w 12191999"/>
              <a:gd name="connsiteY223" fmla="*/ 1943292 h 2070165"/>
              <a:gd name="connsiteX224" fmla="*/ 2589672 w 12191999"/>
              <a:gd name="connsiteY224" fmla="*/ 1990933 h 2070165"/>
              <a:gd name="connsiteX225" fmla="*/ 2653794 w 12191999"/>
              <a:gd name="connsiteY225" fmla="*/ 1943292 h 2070165"/>
              <a:gd name="connsiteX226" fmla="*/ 2589672 w 12191999"/>
              <a:gd name="connsiteY226" fmla="*/ 1895650 h 2070165"/>
              <a:gd name="connsiteX227" fmla="*/ 7456345 w 12191999"/>
              <a:gd name="connsiteY227" fmla="*/ 1877325 h 2070165"/>
              <a:gd name="connsiteX228" fmla="*/ 7442092 w 12191999"/>
              <a:gd name="connsiteY228" fmla="*/ 1887915 h 2070165"/>
              <a:gd name="connsiteX229" fmla="*/ 7442092 w 12191999"/>
              <a:gd name="connsiteY229" fmla="*/ 1930273 h 2070165"/>
              <a:gd name="connsiteX230" fmla="*/ 7456345 w 12191999"/>
              <a:gd name="connsiteY230" fmla="*/ 1940863 h 2070165"/>
              <a:gd name="connsiteX231" fmla="*/ 7824762 w 12191999"/>
              <a:gd name="connsiteY231" fmla="*/ 1940863 h 2070165"/>
              <a:gd name="connsiteX232" fmla="*/ 7839015 w 12191999"/>
              <a:gd name="connsiteY232" fmla="*/ 1930273 h 2070165"/>
              <a:gd name="connsiteX233" fmla="*/ 7839015 w 12191999"/>
              <a:gd name="connsiteY233" fmla="*/ 1887915 h 2070165"/>
              <a:gd name="connsiteX234" fmla="*/ 7824762 w 12191999"/>
              <a:gd name="connsiteY234" fmla="*/ 1877325 h 2070165"/>
              <a:gd name="connsiteX235" fmla="*/ 12117009 w 12191999"/>
              <a:gd name="connsiteY235" fmla="*/ 1861979 h 2070165"/>
              <a:gd name="connsiteX236" fmla="*/ 12117009 w 12191999"/>
              <a:gd name="connsiteY236" fmla="*/ 1934814 h 2070165"/>
              <a:gd name="connsiteX237" fmla="*/ 12154265 w 12191999"/>
              <a:gd name="connsiteY237" fmla="*/ 1934814 h 2070165"/>
              <a:gd name="connsiteX238" fmla="*/ 12154265 w 12191999"/>
              <a:gd name="connsiteY238" fmla="*/ 1861979 h 2070165"/>
              <a:gd name="connsiteX239" fmla="*/ 12064227 w 12191999"/>
              <a:gd name="connsiteY239" fmla="*/ 1861979 h 2070165"/>
              <a:gd name="connsiteX240" fmla="*/ 12064227 w 12191999"/>
              <a:gd name="connsiteY240" fmla="*/ 1934814 h 2070165"/>
              <a:gd name="connsiteX241" fmla="*/ 12101484 w 12191999"/>
              <a:gd name="connsiteY241" fmla="*/ 1934814 h 2070165"/>
              <a:gd name="connsiteX242" fmla="*/ 12101484 w 12191999"/>
              <a:gd name="connsiteY242" fmla="*/ 1861979 h 2070165"/>
              <a:gd name="connsiteX243" fmla="*/ 12011446 w 12191999"/>
              <a:gd name="connsiteY243" fmla="*/ 1861979 h 2070165"/>
              <a:gd name="connsiteX244" fmla="*/ 12011446 w 12191999"/>
              <a:gd name="connsiteY244" fmla="*/ 1934814 h 2070165"/>
              <a:gd name="connsiteX245" fmla="*/ 12048702 w 12191999"/>
              <a:gd name="connsiteY245" fmla="*/ 1934814 h 2070165"/>
              <a:gd name="connsiteX246" fmla="*/ 12048702 w 12191999"/>
              <a:gd name="connsiteY246" fmla="*/ 1861979 h 2070165"/>
              <a:gd name="connsiteX247" fmla="*/ 11958667 w 12191999"/>
              <a:gd name="connsiteY247" fmla="*/ 1861979 h 2070165"/>
              <a:gd name="connsiteX248" fmla="*/ 11958667 w 12191999"/>
              <a:gd name="connsiteY248" fmla="*/ 1934814 h 2070165"/>
              <a:gd name="connsiteX249" fmla="*/ 11995923 w 12191999"/>
              <a:gd name="connsiteY249" fmla="*/ 1934814 h 2070165"/>
              <a:gd name="connsiteX250" fmla="*/ 11995923 w 12191999"/>
              <a:gd name="connsiteY250" fmla="*/ 1861979 h 2070165"/>
              <a:gd name="connsiteX251" fmla="*/ 11905885 w 12191999"/>
              <a:gd name="connsiteY251" fmla="*/ 1861979 h 2070165"/>
              <a:gd name="connsiteX252" fmla="*/ 11905885 w 12191999"/>
              <a:gd name="connsiteY252" fmla="*/ 1934814 h 2070165"/>
              <a:gd name="connsiteX253" fmla="*/ 11943142 w 12191999"/>
              <a:gd name="connsiteY253" fmla="*/ 1934814 h 2070165"/>
              <a:gd name="connsiteX254" fmla="*/ 11943142 w 12191999"/>
              <a:gd name="connsiteY254" fmla="*/ 1861979 h 2070165"/>
              <a:gd name="connsiteX255" fmla="*/ 6702656 w 12191999"/>
              <a:gd name="connsiteY255" fmla="*/ 1861979 h 2070165"/>
              <a:gd name="connsiteX256" fmla="*/ 6702656 w 12191999"/>
              <a:gd name="connsiteY256" fmla="*/ 1934814 h 2070165"/>
              <a:gd name="connsiteX257" fmla="*/ 6739886 w 12191999"/>
              <a:gd name="connsiteY257" fmla="*/ 1934814 h 2070165"/>
              <a:gd name="connsiteX258" fmla="*/ 6739886 w 12191999"/>
              <a:gd name="connsiteY258" fmla="*/ 1861979 h 2070165"/>
              <a:gd name="connsiteX259" fmla="*/ 6649915 w 12191999"/>
              <a:gd name="connsiteY259" fmla="*/ 1861979 h 2070165"/>
              <a:gd name="connsiteX260" fmla="*/ 6649915 w 12191999"/>
              <a:gd name="connsiteY260" fmla="*/ 1934814 h 2070165"/>
              <a:gd name="connsiteX261" fmla="*/ 6687144 w 12191999"/>
              <a:gd name="connsiteY261" fmla="*/ 1934814 h 2070165"/>
              <a:gd name="connsiteX262" fmla="*/ 6687144 w 12191999"/>
              <a:gd name="connsiteY262" fmla="*/ 1861979 h 2070165"/>
              <a:gd name="connsiteX263" fmla="*/ 6597173 w 12191999"/>
              <a:gd name="connsiteY263" fmla="*/ 1861979 h 2070165"/>
              <a:gd name="connsiteX264" fmla="*/ 6597173 w 12191999"/>
              <a:gd name="connsiteY264" fmla="*/ 1934814 h 2070165"/>
              <a:gd name="connsiteX265" fmla="*/ 6634402 w 12191999"/>
              <a:gd name="connsiteY265" fmla="*/ 1934814 h 2070165"/>
              <a:gd name="connsiteX266" fmla="*/ 6634402 w 12191999"/>
              <a:gd name="connsiteY266" fmla="*/ 1861979 h 2070165"/>
              <a:gd name="connsiteX267" fmla="*/ 6544431 w 12191999"/>
              <a:gd name="connsiteY267" fmla="*/ 1861979 h 2070165"/>
              <a:gd name="connsiteX268" fmla="*/ 6544431 w 12191999"/>
              <a:gd name="connsiteY268" fmla="*/ 1934814 h 2070165"/>
              <a:gd name="connsiteX269" fmla="*/ 6581659 w 12191999"/>
              <a:gd name="connsiteY269" fmla="*/ 1934814 h 2070165"/>
              <a:gd name="connsiteX270" fmla="*/ 6581659 w 12191999"/>
              <a:gd name="connsiteY270" fmla="*/ 1861979 h 2070165"/>
              <a:gd name="connsiteX271" fmla="*/ 6491689 w 12191999"/>
              <a:gd name="connsiteY271" fmla="*/ 1861979 h 2070165"/>
              <a:gd name="connsiteX272" fmla="*/ 6491689 w 12191999"/>
              <a:gd name="connsiteY272" fmla="*/ 1934814 h 2070165"/>
              <a:gd name="connsiteX273" fmla="*/ 6528917 w 12191999"/>
              <a:gd name="connsiteY273" fmla="*/ 1934814 h 2070165"/>
              <a:gd name="connsiteX274" fmla="*/ 6528917 w 12191999"/>
              <a:gd name="connsiteY274" fmla="*/ 1861979 h 2070165"/>
              <a:gd name="connsiteX275" fmla="*/ 5906817 w 12191999"/>
              <a:gd name="connsiteY275" fmla="*/ 1861979 h 2070165"/>
              <a:gd name="connsiteX276" fmla="*/ 5906817 w 12191999"/>
              <a:gd name="connsiteY276" fmla="*/ 1934814 h 2070165"/>
              <a:gd name="connsiteX277" fmla="*/ 5944045 w 12191999"/>
              <a:gd name="connsiteY277" fmla="*/ 1934814 h 2070165"/>
              <a:gd name="connsiteX278" fmla="*/ 5944045 w 12191999"/>
              <a:gd name="connsiteY278" fmla="*/ 1861979 h 2070165"/>
              <a:gd name="connsiteX279" fmla="*/ 5854075 w 12191999"/>
              <a:gd name="connsiteY279" fmla="*/ 1861979 h 2070165"/>
              <a:gd name="connsiteX280" fmla="*/ 5854075 w 12191999"/>
              <a:gd name="connsiteY280" fmla="*/ 1934814 h 2070165"/>
              <a:gd name="connsiteX281" fmla="*/ 5891303 w 12191999"/>
              <a:gd name="connsiteY281" fmla="*/ 1934814 h 2070165"/>
              <a:gd name="connsiteX282" fmla="*/ 5891303 w 12191999"/>
              <a:gd name="connsiteY282" fmla="*/ 1861979 h 2070165"/>
              <a:gd name="connsiteX283" fmla="*/ 5801332 w 12191999"/>
              <a:gd name="connsiteY283" fmla="*/ 1861979 h 2070165"/>
              <a:gd name="connsiteX284" fmla="*/ 5801332 w 12191999"/>
              <a:gd name="connsiteY284" fmla="*/ 1934814 h 2070165"/>
              <a:gd name="connsiteX285" fmla="*/ 5838561 w 12191999"/>
              <a:gd name="connsiteY285" fmla="*/ 1934814 h 2070165"/>
              <a:gd name="connsiteX286" fmla="*/ 5838561 w 12191999"/>
              <a:gd name="connsiteY286" fmla="*/ 1861979 h 2070165"/>
              <a:gd name="connsiteX287" fmla="*/ 5748590 w 12191999"/>
              <a:gd name="connsiteY287" fmla="*/ 1861979 h 2070165"/>
              <a:gd name="connsiteX288" fmla="*/ 5748590 w 12191999"/>
              <a:gd name="connsiteY288" fmla="*/ 1934814 h 2070165"/>
              <a:gd name="connsiteX289" fmla="*/ 5785819 w 12191999"/>
              <a:gd name="connsiteY289" fmla="*/ 1934814 h 2070165"/>
              <a:gd name="connsiteX290" fmla="*/ 5785819 w 12191999"/>
              <a:gd name="connsiteY290" fmla="*/ 1861979 h 2070165"/>
              <a:gd name="connsiteX291" fmla="*/ 5695848 w 12191999"/>
              <a:gd name="connsiteY291" fmla="*/ 1861979 h 2070165"/>
              <a:gd name="connsiteX292" fmla="*/ 5695848 w 12191999"/>
              <a:gd name="connsiteY292" fmla="*/ 1934814 h 2070165"/>
              <a:gd name="connsiteX293" fmla="*/ 5733078 w 12191999"/>
              <a:gd name="connsiteY293" fmla="*/ 1934814 h 2070165"/>
              <a:gd name="connsiteX294" fmla="*/ 5733078 w 12191999"/>
              <a:gd name="connsiteY294" fmla="*/ 1861979 h 2070165"/>
              <a:gd name="connsiteX295" fmla="*/ 4699491 w 12191999"/>
              <a:gd name="connsiteY295" fmla="*/ 1861979 h 2070165"/>
              <a:gd name="connsiteX296" fmla="*/ 4699491 w 12191999"/>
              <a:gd name="connsiteY296" fmla="*/ 1934814 h 2070165"/>
              <a:gd name="connsiteX297" fmla="*/ 4743820 w 12191999"/>
              <a:gd name="connsiteY297" fmla="*/ 1934814 h 2070165"/>
              <a:gd name="connsiteX298" fmla="*/ 4743820 w 12191999"/>
              <a:gd name="connsiteY298" fmla="*/ 1861979 h 2070165"/>
              <a:gd name="connsiteX299" fmla="*/ 4636694 w 12191999"/>
              <a:gd name="connsiteY299" fmla="*/ 1861979 h 2070165"/>
              <a:gd name="connsiteX300" fmla="*/ 4636694 w 12191999"/>
              <a:gd name="connsiteY300" fmla="*/ 1934814 h 2070165"/>
              <a:gd name="connsiteX301" fmla="*/ 4681020 w 12191999"/>
              <a:gd name="connsiteY301" fmla="*/ 1934814 h 2070165"/>
              <a:gd name="connsiteX302" fmla="*/ 4681020 w 12191999"/>
              <a:gd name="connsiteY302" fmla="*/ 1861979 h 2070165"/>
              <a:gd name="connsiteX303" fmla="*/ 4573897 w 12191999"/>
              <a:gd name="connsiteY303" fmla="*/ 1861979 h 2070165"/>
              <a:gd name="connsiteX304" fmla="*/ 4573897 w 12191999"/>
              <a:gd name="connsiteY304" fmla="*/ 1934814 h 2070165"/>
              <a:gd name="connsiteX305" fmla="*/ 4618223 w 12191999"/>
              <a:gd name="connsiteY305" fmla="*/ 1934814 h 2070165"/>
              <a:gd name="connsiteX306" fmla="*/ 4618223 w 12191999"/>
              <a:gd name="connsiteY306" fmla="*/ 1861979 h 2070165"/>
              <a:gd name="connsiteX307" fmla="*/ 4511099 w 12191999"/>
              <a:gd name="connsiteY307" fmla="*/ 1861979 h 2070165"/>
              <a:gd name="connsiteX308" fmla="*/ 4511099 w 12191999"/>
              <a:gd name="connsiteY308" fmla="*/ 1934814 h 2070165"/>
              <a:gd name="connsiteX309" fmla="*/ 4555424 w 12191999"/>
              <a:gd name="connsiteY309" fmla="*/ 1934814 h 2070165"/>
              <a:gd name="connsiteX310" fmla="*/ 4555424 w 12191999"/>
              <a:gd name="connsiteY310" fmla="*/ 1861979 h 2070165"/>
              <a:gd name="connsiteX311" fmla="*/ 4448302 w 12191999"/>
              <a:gd name="connsiteY311" fmla="*/ 1861979 h 2070165"/>
              <a:gd name="connsiteX312" fmla="*/ 4448302 w 12191999"/>
              <a:gd name="connsiteY312" fmla="*/ 1934814 h 2070165"/>
              <a:gd name="connsiteX313" fmla="*/ 4492627 w 12191999"/>
              <a:gd name="connsiteY313" fmla="*/ 1934814 h 2070165"/>
              <a:gd name="connsiteX314" fmla="*/ 4492627 w 12191999"/>
              <a:gd name="connsiteY314" fmla="*/ 1861979 h 2070165"/>
              <a:gd name="connsiteX315" fmla="*/ 5150487 w 12191999"/>
              <a:gd name="connsiteY315" fmla="*/ 1848597 h 2070165"/>
              <a:gd name="connsiteX316" fmla="*/ 5150487 w 12191999"/>
              <a:gd name="connsiteY316" fmla="*/ 1948250 h 2070165"/>
              <a:gd name="connsiteX317" fmla="*/ 5208929 w 12191999"/>
              <a:gd name="connsiteY317" fmla="*/ 1948250 h 2070165"/>
              <a:gd name="connsiteX318" fmla="*/ 5208929 w 12191999"/>
              <a:gd name="connsiteY318" fmla="*/ 1848597 h 2070165"/>
              <a:gd name="connsiteX319" fmla="*/ 5067695 w 12191999"/>
              <a:gd name="connsiteY319" fmla="*/ 1848597 h 2070165"/>
              <a:gd name="connsiteX320" fmla="*/ 5067695 w 12191999"/>
              <a:gd name="connsiteY320" fmla="*/ 1948250 h 2070165"/>
              <a:gd name="connsiteX321" fmla="*/ 5126136 w 12191999"/>
              <a:gd name="connsiteY321" fmla="*/ 1948250 h 2070165"/>
              <a:gd name="connsiteX322" fmla="*/ 5126136 w 12191999"/>
              <a:gd name="connsiteY322" fmla="*/ 1848597 h 2070165"/>
              <a:gd name="connsiteX323" fmla="*/ 4984899 w 12191999"/>
              <a:gd name="connsiteY323" fmla="*/ 1848597 h 2070165"/>
              <a:gd name="connsiteX324" fmla="*/ 4984899 w 12191999"/>
              <a:gd name="connsiteY324" fmla="*/ 1948250 h 2070165"/>
              <a:gd name="connsiteX325" fmla="*/ 5043342 w 12191999"/>
              <a:gd name="connsiteY325" fmla="*/ 1948250 h 2070165"/>
              <a:gd name="connsiteX326" fmla="*/ 5043342 w 12191999"/>
              <a:gd name="connsiteY326" fmla="*/ 1848597 h 2070165"/>
              <a:gd name="connsiteX327" fmla="*/ 4902107 w 12191999"/>
              <a:gd name="connsiteY327" fmla="*/ 1848597 h 2070165"/>
              <a:gd name="connsiteX328" fmla="*/ 4902107 w 12191999"/>
              <a:gd name="connsiteY328" fmla="*/ 1948250 h 2070165"/>
              <a:gd name="connsiteX329" fmla="*/ 4960549 w 12191999"/>
              <a:gd name="connsiteY329" fmla="*/ 1948250 h 2070165"/>
              <a:gd name="connsiteX330" fmla="*/ 4960549 w 12191999"/>
              <a:gd name="connsiteY330" fmla="*/ 1848597 h 2070165"/>
              <a:gd name="connsiteX331" fmla="*/ 4819315 w 12191999"/>
              <a:gd name="connsiteY331" fmla="*/ 1848597 h 2070165"/>
              <a:gd name="connsiteX332" fmla="*/ 4819315 w 12191999"/>
              <a:gd name="connsiteY332" fmla="*/ 1948250 h 2070165"/>
              <a:gd name="connsiteX333" fmla="*/ 4877755 w 12191999"/>
              <a:gd name="connsiteY333" fmla="*/ 1948250 h 2070165"/>
              <a:gd name="connsiteX334" fmla="*/ 4877755 w 12191999"/>
              <a:gd name="connsiteY334" fmla="*/ 1848597 h 2070165"/>
              <a:gd name="connsiteX335" fmla="*/ 6351644 w 12191999"/>
              <a:gd name="connsiteY335" fmla="*/ 1841443 h 2070165"/>
              <a:gd name="connsiteX336" fmla="*/ 6351644 w 12191999"/>
              <a:gd name="connsiteY336" fmla="*/ 1941096 h 2070165"/>
              <a:gd name="connsiteX337" fmla="*/ 6410085 w 12191999"/>
              <a:gd name="connsiteY337" fmla="*/ 1941096 h 2070165"/>
              <a:gd name="connsiteX338" fmla="*/ 6410085 w 12191999"/>
              <a:gd name="connsiteY338" fmla="*/ 1841443 h 2070165"/>
              <a:gd name="connsiteX339" fmla="*/ 6268849 w 12191999"/>
              <a:gd name="connsiteY339" fmla="*/ 1841443 h 2070165"/>
              <a:gd name="connsiteX340" fmla="*/ 6268849 w 12191999"/>
              <a:gd name="connsiteY340" fmla="*/ 1941096 h 2070165"/>
              <a:gd name="connsiteX341" fmla="*/ 6327291 w 12191999"/>
              <a:gd name="connsiteY341" fmla="*/ 1941096 h 2070165"/>
              <a:gd name="connsiteX342" fmla="*/ 6327291 w 12191999"/>
              <a:gd name="connsiteY342" fmla="*/ 1841443 h 2070165"/>
              <a:gd name="connsiteX343" fmla="*/ 6186056 w 12191999"/>
              <a:gd name="connsiteY343" fmla="*/ 1841443 h 2070165"/>
              <a:gd name="connsiteX344" fmla="*/ 6186056 w 12191999"/>
              <a:gd name="connsiteY344" fmla="*/ 1941096 h 2070165"/>
              <a:gd name="connsiteX345" fmla="*/ 6244498 w 12191999"/>
              <a:gd name="connsiteY345" fmla="*/ 1941096 h 2070165"/>
              <a:gd name="connsiteX346" fmla="*/ 6244498 w 12191999"/>
              <a:gd name="connsiteY346" fmla="*/ 1841443 h 2070165"/>
              <a:gd name="connsiteX347" fmla="*/ 6103264 w 12191999"/>
              <a:gd name="connsiteY347" fmla="*/ 1841443 h 2070165"/>
              <a:gd name="connsiteX348" fmla="*/ 6103264 w 12191999"/>
              <a:gd name="connsiteY348" fmla="*/ 1941096 h 2070165"/>
              <a:gd name="connsiteX349" fmla="*/ 6161704 w 12191999"/>
              <a:gd name="connsiteY349" fmla="*/ 1941096 h 2070165"/>
              <a:gd name="connsiteX350" fmla="*/ 6161704 w 12191999"/>
              <a:gd name="connsiteY350" fmla="*/ 1841443 h 2070165"/>
              <a:gd name="connsiteX351" fmla="*/ 6020469 w 12191999"/>
              <a:gd name="connsiteY351" fmla="*/ 1841443 h 2070165"/>
              <a:gd name="connsiteX352" fmla="*/ 6020469 w 12191999"/>
              <a:gd name="connsiteY352" fmla="*/ 1941096 h 2070165"/>
              <a:gd name="connsiteX353" fmla="*/ 6078911 w 12191999"/>
              <a:gd name="connsiteY353" fmla="*/ 1941096 h 2070165"/>
              <a:gd name="connsiteX354" fmla="*/ 6078911 w 12191999"/>
              <a:gd name="connsiteY354" fmla="*/ 1841443 h 2070165"/>
              <a:gd name="connsiteX355" fmla="*/ 8483306 w 12191999"/>
              <a:gd name="connsiteY355" fmla="*/ 1809097 h 2070165"/>
              <a:gd name="connsiteX356" fmla="*/ 8472009 w 12191999"/>
              <a:gd name="connsiteY356" fmla="*/ 1817491 h 2070165"/>
              <a:gd name="connsiteX357" fmla="*/ 8472009 w 12191999"/>
              <a:gd name="connsiteY357" fmla="*/ 1851065 h 2070165"/>
              <a:gd name="connsiteX358" fmla="*/ 8483306 w 12191999"/>
              <a:gd name="connsiteY358" fmla="*/ 1859459 h 2070165"/>
              <a:gd name="connsiteX359" fmla="*/ 9012984 w 12191999"/>
              <a:gd name="connsiteY359" fmla="*/ 1859459 h 2070165"/>
              <a:gd name="connsiteX360" fmla="*/ 9024281 w 12191999"/>
              <a:gd name="connsiteY360" fmla="*/ 1851065 h 2070165"/>
              <a:gd name="connsiteX361" fmla="*/ 9024281 w 12191999"/>
              <a:gd name="connsiteY361" fmla="*/ 1817491 h 2070165"/>
              <a:gd name="connsiteX362" fmla="*/ 9012984 w 12191999"/>
              <a:gd name="connsiteY362" fmla="*/ 1809097 h 2070165"/>
              <a:gd name="connsiteX363" fmla="*/ 6837698 w 12191999"/>
              <a:gd name="connsiteY363" fmla="*/ 1809097 h 2070165"/>
              <a:gd name="connsiteX364" fmla="*/ 6826401 w 12191999"/>
              <a:gd name="connsiteY364" fmla="*/ 1817491 h 2070165"/>
              <a:gd name="connsiteX365" fmla="*/ 6826401 w 12191999"/>
              <a:gd name="connsiteY365" fmla="*/ 1851065 h 2070165"/>
              <a:gd name="connsiteX366" fmla="*/ 6837698 w 12191999"/>
              <a:gd name="connsiteY366" fmla="*/ 1859459 h 2070165"/>
              <a:gd name="connsiteX367" fmla="*/ 7367375 w 12191999"/>
              <a:gd name="connsiteY367" fmla="*/ 1859459 h 2070165"/>
              <a:gd name="connsiteX368" fmla="*/ 7378673 w 12191999"/>
              <a:gd name="connsiteY368" fmla="*/ 1851065 h 2070165"/>
              <a:gd name="connsiteX369" fmla="*/ 7378673 w 12191999"/>
              <a:gd name="connsiteY369" fmla="*/ 1817491 h 2070165"/>
              <a:gd name="connsiteX370" fmla="*/ 7367375 w 12191999"/>
              <a:gd name="connsiteY370" fmla="*/ 1809097 h 2070165"/>
              <a:gd name="connsiteX371" fmla="*/ 3824872 w 12191999"/>
              <a:gd name="connsiteY371" fmla="*/ 1809097 h 2070165"/>
              <a:gd name="connsiteX372" fmla="*/ 3813574 w 12191999"/>
              <a:gd name="connsiteY372" fmla="*/ 1817491 h 2070165"/>
              <a:gd name="connsiteX373" fmla="*/ 3813574 w 12191999"/>
              <a:gd name="connsiteY373" fmla="*/ 1851065 h 2070165"/>
              <a:gd name="connsiteX374" fmla="*/ 3824872 w 12191999"/>
              <a:gd name="connsiteY374" fmla="*/ 1859459 h 2070165"/>
              <a:gd name="connsiteX375" fmla="*/ 4354548 w 12191999"/>
              <a:gd name="connsiteY375" fmla="*/ 1859459 h 2070165"/>
              <a:gd name="connsiteX376" fmla="*/ 4365844 w 12191999"/>
              <a:gd name="connsiteY376" fmla="*/ 1851065 h 2070165"/>
              <a:gd name="connsiteX377" fmla="*/ 4365844 w 12191999"/>
              <a:gd name="connsiteY377" fmla="*/ 1817491 h 2070165"/>
              <a:gd name="connsiteX378" fmla="*/ 4354548 w 12191999"/>
              <a:gd name="connsiteY378" fmla="*/ 1809097 h 2070165"/>
              <a:gd name="connsiteX379" fmla="*/ 5565925 w 12191999"/>
              <a:gd name="connsiteY379" fmla="*/ 1789681 h 2070165"/>
              <a:gd name="connsiteX380" fmla="*/ 5565925 w 12191999"/>
              <a:gd name="connsiteY380" fmla="*/ 1889334 h 2070165"/>
              <a:gd name="connsiteX381" fmla="*/ 5624365 w 12191999"/>
              <a:gd name="connsiteY381" fmla="*/ 1889334 h 2070165"/>
              <a:gd name="connsiteX382" fmla="*/ 5624365 w 12191999"/>
              <a:gd name="connsiteY382" fmla="*/ 1789681 h 2070165"/>
              <a:gd name="connsiteX383" fmla="*/ 5483131 w 12191999"/>
              <a:gd name="connsiteY383" fmla="*/ 1789681 h 2070165"/>
              <a:gd name="connsiteX384" fmla="*/ 5483131 w 12191999"/>
              <a:gd name="connsiteY384" fmla="*/ 1889334 h 2070165"/>
              <a:gd name="connsiteX385" fmla="*/ 5541572 w 12191999"/>
              <a:gd name="connsiteY385" fmla="*/ 1889334 h 2070165"/>
              <a:gd name="connsiteX386" fmla="*/ 5541572 w 12191999"/>
              <a:gd name="connsiteY386" fmla="*/ 1789681 h 2070165"/>
              <a:gd name="connsiteX387" fmla="*/ 5400338 w 12191999"/>
              <a:gd name="connsiteY387" fmla="*/ 1789681 h 2070165"/>
              <a:gd name="connsiteX388" fmla="*/ 5400338 w 12191999"/>
              <a:gd name="connsiteY388" fmla="*/ 1889334 h 2070165"/>
              <a:gd name="connsiteX389" fmla="*/ 5458778 w 12191999"/>
              <a:gd name="connsiteY389" fmla="*/ 1889334 h 2070165"/>
              <a:gd name="connsiteX390" fmla="*/ 5458778 w 12191999"/>
              <a:gd name="connsiteY390" fmla="*/ 1789681 h 2070165"/>
              <a:gd name="connsiteX391" fmla="*/ 5317545 w 12191999"/>
              <a:gd name="connsiteY391" fmla="*/ 1789681 h 2070165"/>
              <a:gd name="connsiteX392" fmla="*/ 5317545 w 12191999"/>
              <a:gd name="connsiteY392" fmla="*/ 1889334 h 2070165"/>
              <a:gd name="connsiteX393" fmla="*/ 5375987 w 12191999"/>
              <a:gd name="connsiteY393" fmla="*/ 1889334 h 2070165"/>
              <a:gd name="connsiteX394" fmla="*/ 5375987 w 12191999"/>
              <a:gd name="connsiteY394" fmla="*/ 1789681 h 2070165"/>
              <a:gd name="connsiteX395" fmla="*/ 5234751 w 12191999"/>
              <a:gd name="connsiteY395" fmla="*/ 1789681 h 2070165"/>
              <a:gd name="connsiteX396" fmla="*/ 5234751 w 12191999"/>
              <a:gd name="connsiteY396" fmla="*/ 1889334 h 2070165"/>
              <a:gd name="connsiteX397" fmla="*/ 5293192 w 12191999"/>
              <a:gd name="connsiteY397" fmla="*/ 1889334 h 2070165"/>
              <a:gd name="connsiteX398" fmla="*/ 5293192 w 12191999"/>
              <a:gd name="connsiteY398" fmla="*/ 1789681 h 2070165"/>
              <a:gd name="connsiteX399" fmla="*/ 9284775 w 12191999"/>
              <a:gd name="connsiteY399" fmla="*/ 1773678 h 2070165"/>
              <a:gd name="connsiteX400" fmla="*/ 9284775 w 12191999"/>
              <a:gd name="connsiteY400" fmla="*/ 1834453 h 2070165"/>
              <a:gd name="connsiteX401" fmla="*/ 9688442 w 12191999"/>
              <a:gd name="connsiteY401" fmla="*/ 1834453 h 2070165"/>
              <a:gd name="connsiteX402" fmla="*/ 9688442 w 12191999"/>
              <a:gd name="connsiteY402" fmla="*/ 1773678 h 2070165"/>
              <a:gd name="connsiteX403" fmla="*/ 9100450 w 12191999"/>
              <a:gd name="connsiteY403" fmla="*/ 1773678 h 2070165"/>
              <a:gd name="connsiteX404" fmla="*/ 9100450 w 12191999"/>
              <a:gd name="connsiteY404" fmla="*/ 1834453 h 2070165"/>
              <a:gd name="connsiteX405" fmla="*/ 9240798 w 12191999"/>
              <a:gd name="connsiteY405" fmla="*/ 1834453 h 2070165"/>
              <a:gd name="connsiteX406" fmla="*/ 9240798 w 12191999"/>
              <a:gd name="connsiteY406" fmla="*/ 1773678 h 2070165"/>
              <a:gd name="connsiteX407" fmla="*/ 2453541 w 12191999"/>
              <a:gd name="connsiteY407" fmla="*/ 1773678 h 2070165"/>
              <a:gd name="connsiteX408" fmla="*/ 2453541 w 12191999"/>
              <a:gd name="connsiteY408" fmla="*/ 1834453 h 2070165"/>
              <a:gd name="connsiteX409" fmla="*/ 3024257 w 12191999"/>
              <a:gd name="connsiteY409" fmla="*/ 1834453 h 2070165"/>
              <a:gd name="connsiteX410" fmla="*/ 3024257 w 12191999"/>
              <a:gd name="connsiteY410" fmla="*/ 1773678 h 2070165"/>
              <a:gd name="connsiteX411" fmla="*/ 2192935 w 12191999"/>
              <a:gd name="connsiteY411" fmla="*/ 1773678 h 2070165"/>
              <a:gd name="connsiteX412" fmla="*/ 2192935 w 12191999"/>
              <a:gd name="connsiteY412" fmla="*/ 1834453 h 2070165"/>
              <a:gd name="connsiteX413" fmla="*/ 2391362 w 12191999"/>
              <a:gd name="connsiteY413" fmla="*/ 1834453 h 2070165"/>
              <a:gd name="connsiteX414" fmla="*/ 2391362 w 12191999"/>
              <a:gd name="connsiteY414" fmla="*/ 1773678 h 2070165"/>
              <a:gd name="connsiteX415" fmla="*/ 7456345 w 12191999"/>
              <a:gd name="connsiteY415" fmla="*/ 1749276 h 2070165"/>
              <a:gd name="connsiteX416" fmla="*/ 7442092 w 12191999"/>
              <a:gd name="connsiteY416" fmla="*/ 1759866 h 2070165"/>
              <a:gd name="connsiteX417" fmla="*/ 7442092 w 12191999"/>
              <a:gd name="connsiteY417" fmla="*/ 1802223 h 2070165"/>
              <a:gd name="connsiteX418" fmla="*/ 7456345 w 12191999"/>
              <a:gd name="connsiteY418" fmla="*/ 1812813 h 2070165"/>
              <a:gd name="connsiteX419" fmla="*/ 7824762 w 12191999"/>
              <a:gd name="connsiteY419" fmla="*/ 1812813 h 2070165"/>
              <a:gd name="connsiteX420" fmla="*/ 7839015 w 12191999"/>
              <a:gd name="connsiteY420" fmla="*/ 1802223 h 2070165"/>
              <a:gd name="connsiteX421" fmla="*/ 7839015 w 12191999"/>
              <a:gd name="connsiteY421" fmla="*/ 1759866 h 2070165"/>
              <a:gd name="connsiteX422" fmla="*/ 7824762 w 12191999"/>
              <a:gd name="connsiteY422" fmla="*/ 1749276 h 2070165"/>
              <a:gd name="connsiteX423" fmla="*/ 1564955 w 12191999"/>
              <a:gd name="connsiteY423" fmla="*/ 1744249 h 2070165"/>
              <a:gd name="connsiteX424" fmla="*/ 2117227 w 12191999"/>
              <a:gd name="connsiteY424" fmla="*/ 1744249 h 2070165"/>
              <a:gd name="connsiteX425" fmla="*/ 2117227 w 12191999"/>
              <a:gd name="connsiteY425" fmla="*/ 1917763 h 2070165"/>
              <a:gd name="connsiteX426" fmla="*/ 1564955 w 12191999"/>
              <a:gd name="connsiteY426" fmla="*/ 1917763 h 2070165"/>
              <a:gd name="connsiteX427" fmla="*/ 12117009 w 12191999"/>
              <a:gd name="connsiteY427" fmla="*/ 1736430 h 2070165"/>
              <a:gd name="connsiteX428" fmla="*/ 12117009 w 12191999"/>
              <a:gd name="connsiteY428" fmla="*/ 1809264 h 2070165"/>
              <a:gd name="connsiteX429" fmla="*/ 12154265 w 12191999"/>
              <a:gd name="connsiteY429" fmla="*/ 1809264 h 2070165"/>
              <a:gd name="connsiteX430" fmla="*/ 12154265 w 12191999"/>
              <a:gd name="connsiteY430" fmla="*/ 1736430 h 2070165"/>
              <a:gd name="connsiteX431" fmla="*/ 12064227 w 12191999"/>
              <a:gd name="connsiteY431" fmla="*/ 1736430 h 2070165"/>
              <a:gd name="connsiteX432" fmla="*/ 12064227 w 12191999"/>
              <a:gd name="connsiteY432" fmla="*/ 1809264 h 2070165"/>
              <a:gd name="connsiteX433" fmla="*/ 12101484 w 12191999"/>
              <a:gd name="connsiteY433" fmla="*/ 1809264 h 2070165"/>
              <a:gd name="connsiteX434" fmla="*/ 12101484 w 12191999"/>
              <a:gd name="connsiteY434" fmla="*/ 1736430 h 2070165"/>
              <a:gd name="connsiteX435" fmla="*/ 12011446 w 12191999"/>
              <a:gd name="connsiteY435" fmla="*/ 1736430 h 2070165"/>
              <a:gd name="connsiteX436" fmla="*/ 12011446 w 12191999"/>
              <a:gd name="connsiteY436" fmla="*/ 1809264 h 2070165"/>
              <a:gd name="connsiteX437" fmla="*/ 12048702 w 12191999"/>
              <a:gd name="connsiteY437" fmla="*/ 1809264 h 2070165"/>
              <a:gd name="connsiteX438" fmla="*/ 12048702 w 12191999"/>
              <a:gd name="connsiteY438" fmla="*/ 1736430 h 2070165"/>
              <a:gd name="connsiteX439" fmla="*/ 11958667 w 12191999"/>
              <a:gd name="connsiteY439" fmla="*/ 1736430 h 2070165"/>
              <a:gd name="connsiteX440" fmla="*/ 11958667 w 12191999"/>
              <a:gd name="connsiteY440" fmla="*/ 1809264 h 2070165"/>
              <a:gd name="connsiteX441" fmla="*/ 11995923 w 12191999"/>
              <a:gd name="connsiteY441" fmla="*/ 1809264 h 2070165"/>
              <a:gd name="connsiteX442" fmla="*/ 11995923 w 12191999"/>
              <a:gd name="connsiteY442" fmla="*/ 1736430 h 2070165"/>
              <a:gd name="connsiteX443" fmla="*/ 11905885 w 12191999"/>
              <a:gd name="connsiteY443" fmla="*/ 1736430 h 2070165"/>
              <a:gd name="connsiteX444" fmla="*/ 11905885 w 12191999"/>
              <a:gd name="connsiteY444" fmla="*/ 1809264 h 2070165"/>
              <a:gd name="connsiteX445" fmla="*/ 11943142 w 12191999"/>
              <a:gd name="connsiteY445" fmla="*/ 1809264 h 2070165"/>
              <a:gd name="connsiteX446" fmla="*/ 11943142 w 12191999"/>
              <a:gd name="connsiteY446" fmla="*/ 1736430 h 2070165"/>
              <a:gd name="connsiteX447" fmla="*/ 6702656 w 12191999"/>
              <a:gd name="connsiteY447" fmla="*/ 1736430 h 2070165"/>
              <a:gd name="connsiteX448" fmla="*/ 6702656 w 12191999"/>
              <a:gd name="connsiteY448" fmla="*/ 1809264 h 2070165"/>
              <a:gd name="connsiteX449" fmla="*/ 6739886 w 12191999"/>
              <a:gd name="connsiteY449" fmla="*/ 1809264 h 2070165"/>
              <a:gd name="connsiteX450" fmla="*/ 6739886 w 12191999"/>
              <a:gd name="connsiteY450" fmla="*/ 1736430 h 2070165"/>
              <a:gd name="connsiteX451" fmla="*/ 6649915 w 12191999"/>
              <a:gd name="connsiteY451" fmla="*/ 1736430 h 2070165"/>
              <a:gd name="connsiteX452" fmla="*/ 6649915 w 12191999"/>
              <a:gd name="connsiteY452" fmla="*/ 1809264 h 2070165"/>
              <a:gd name="connsiteX453" fmla="*/ 6687144 w 12191999"/>
              <a:gd name="connsiteY453" fmla="*/ 1809264 h 2070165"/>
              <a:gd name="connsiteX454" fmla="*/ 6687144 w 12191999"/>
              <a:gd name="connsiteY454" fmla="*/ 1736430 h 2070165"/>
              <a:gd name="connsiteX455" fmla="*/ 6597173 w 12191999"/>
              <a:gd name="connsiteY455" fmla="*/ 1736430 h 2070165"/>
              <a:gd name="connsiteX456" fmla="*/ 6597173 w 12191999"/>
              <a:gd name="connsiteY456" fmla="*/ 1809264 h 2070165"/>
              <a:gd name="connsiteX457" fmla="*/ 6634402 w 12191999"/>
              <a:gd name="connsiteY457" fmla="*/ 1809264 h 2070165"/>
              <a:gd name="connsiteX458" fmla="*/ 6634402 w 12191999"/>
              <a:gd name="connsiteY458" fmla="*/ 1736430 h 2070165"/>
              <a:gd name="connsiteX459" fmla="*/ 6544431 w 12191999"/>
              <a:gd name="connsiteY459" fmla="*/ 1736430 h 2070165"/>
              <a:gd name="connsiteX460" fmla="*/ 6544431 w 12191999"/>
              <a:gd name="connsiteY460" fmla="*/ 1809264 h 2070165"/>
              <a:gd name="connsiteX461" fmla="*/ 6581659 w 12191999"/>
              <a:gd name="connsiteY461" fmla="*/ 1809264 h 2070165"/>
              <a:gd name="connsiteX462" fmla="*/ 6581659 w 12191999"/>
              <a:gd name="connsiteY462" fmla="*/ 1736430 h 2070165"/>
              <a:gd name="connsiteX463" fmla="*/ 6491689 w 12191999"/>
              <a:gd name="connsiteY463" fmla="*/ 1736430 h 2070165"/>
              <a:gd name="connsiteX464" fmla="*/ 6491689 w 12191999"/>
              <a:gd name="connsiteY464" fmla="*/ 1809264 h 2070165"/>
              <a:gd name="connsiteX465" fmla="*/ 6528917 w 12191999"/>
              <a:gd name="connsiteY465" fmla="*/ 1809264 h 2070165"/>
              <a:gd name="connsiteX466" fmla="*/ 6528917 w 12191999"/>
              <a:gd name="connsiteY466" fmla="*/ 1736430 h 2070165"/>
              <a:gd name="connsiteX467" fmla="*/ 5906817 w 12191999"/>
              <a:gd name="connsiteY467" fmla="*/ 1736430 h 2070165"/>
              <a:gd name="connsiteX468" fmla="*/ 5906817 w 12191999"/>
              <a:gd name="connsiteY468" fmla="*/ 1809264 h 2070165"/>
              <a:gd name="connsiteX469" fmla="*/ 5944045 w 12191999"/>
              <a:gd name="connsiteY469" fmla="*/ 1809264 h 2070165"/>
              <a:gd name="connsiteX470" fmla="*/ 5944045 w 12191999"/>
              <a:gd name="connsiteY470" fmla="*/ 1736430 h 2070165"/>
              <a:gd name="connsiteX471" fmla="*/ 5854075 w 12191999"/>
              <a:gd name="connsiteY471" fmla="*/ 1736430 h 2070165"/>
              <a:gd name="connsiteX472" fmla="*/ 5854075 w 12191999"/>
              <a:gd name="connsiteY472" fmla="*/ 1809264 h 2070165"/>
              <a:gd name="connsiteX473" fmla="*/ 5891303 w 12191999"/>
              <a:gd name="connsiteY473" fmla="*/ 1809264 h 2070165"/>
              <a:gd name="connsiteX474" fmla="*/ 5891303 w 12191999"/>
              <a:gd name="connsiteY474" fmla="*/ 1736430 h 2070165"/>
              <a:gd name="connsiteX475" fmla="*/ 5801332 w 12191999"/>
              <a:gd name="connsiteY475" fmla="*/ 1736430 h 2070165"/>
              <a:gd name="connsiteX476" fmla="*/ 5801332 w 12191999"/>
              <a:gd name="connsiteY476" fmla="*/ 1809264 h 2070165"/>
              <a:gd name="connsiteX477" fmla="*/ 5838561 w 12191999"/>
              <a:gd name="connsiteY477" fmla="*/ 1809264 h 2070165"/>
              <a:gd name="connsiteX478" fmla="*/ 5838561 w 12191999"/>
              <a:gd name="connsiteY478" fmla="*/ 1736430 h 2070165"/>
              <a:gd name="connsiteX479" fmla="*/ 5748590 w 12191999"/>
              <a:gd name="connsiteY479" fmla="*/ 1736430 h 2070165"/>
              <a:gd name="connsiteX480" fmla="*/ 5748590 w 12191999"/>
              <a:gd name="connsiteY480" fmla="*/ 1809264 h 2070165"/>
              <a:gd name="connsiteX481" fmla="*/ 5785819 w 12191999"/>
              <a:gd name="connsiteY481" fmla="*/ 1809264 h 2070165"/>
              <a:gd name="connsiteX482" fmla="*/ 5785819 w 12191999"/>
              <a:gd name="connsiteY482" fmla="*/ 1736430 h 2070165"/>
              <a:gd name="connsiteX483" fmla="*/ 5695848 w 12191999"/>
              <a:gd name="connsiteY483" fmla="*/ 1736430 h 2070165"/>
              <a:gd name="connsiteX484" fmla="*/ 5695848 w 12191999"/>
              <a:gd name="connsiteY484" fmla="*/ 1809264 h 2070165"/>
              <a:gd name="connsiteX485" fmla="*/ 5733078 w 12191999"/>
              <a:gd name="connsiteY485" fmla="*/ 1809264 h 2070165"/>
              <a:gd name="connsiteX486" fmla="*/ 5733078 w 12191999"/>
              <a:gd name="connsiteY486" fmla="*/ 1736430 h 2070165"/>
              <a:gd name="connsiteX487" fmla="*/ 4699491 w 12191999"/>
              <a:gd name="connsiteY487" fmla="*/ 1736430 h 2070165"/>
              <a:gd name="connsiteX488" fmla="*/ 4699491 w 12191999"/>
              <a:gd name="connsiteY488" fmla="*/ 1809264 h 2070165"/>
              <a:gd name="connsiteX489" fmla="*/ 4743820 w 12191999"/>
              <a:gd name="connsiteY489" fmla="*/ 1809264 h 2070165"/>
              <a:gd name="connsiteX490" fmla="*/ 4743820 w 12191999"/>
              <a:gd name="connsiteY490" fmla="*/ 1736430 h 2070165"/>
              <a:gd name="connsiteX491" fmla="*/ 4636694 w 12191999"/>
              <a:gd name="connsiteY491" fmla="*/ 1736430 h 2070165"/>
              <a:gd name="connsiteX492" fmla="*/ 4636694 w 12191999"/>
              <a:gd name="connsiteY492" fmla="*/ 1809264 h 2070165"/>
              <a:gd name="connsiteX493" fmla="*/ 4681020 w 12191999"/>
              <a:gd name="connsiteY493" fmla="*/ 1809264 h 2070165"/>
              <a:gd name="connsiteX494" fmla="*/ 4681020 w 12191999"/>
              <a:gd name="connsiteY494" fmla="*/ 1736430 h 2070165"/>
              <a:gd name="connsiteX495" fmla="*/ 4573897 w 12191999"/>
              <a:gd name="connsiteY495" fmla="*/ 1736430 h 2070165"/>
              <a:gd name="connsiteX496" fmla="*/ 4573897 w 12191999"/>
              <a:gd name="connsiteY496" fmla="*/ 1809264 h 2070165"/>
              <a:gd name="connsiteX497" fmla="*/ 4618223 w 12191999"/>
              <a:gd name="connsiteY497" fmla="*/ 1809264 h 2070165"/>
              <a:gd name="connsiteX498" fmla="*/ 4618223 w 12191999"/>
              <a:gd name="connsiteY498" fmla="*/ 1736430 h 2070165"/>
              <a:gd name="connsiteX499" fmla="*/ 4511099 w 12191999"/>
              <a:gd name="connsiteY499" fmla="*/ 1736430 h 2070165"/>
              <a:gd name="connsiteX500" fmla="*/ 4511099 w 12191999"/>
              <a:gd name="connsiteY500" fmla="*/ 1809264 h 2070165"/>
              <a:gd name="connsiteX501" fmla="*/ 4555424 w 12191999"/>
              <a:gd name="connsiteY501" fmla="*/ 1809264 h 2070165"/>
              <a:gd name="connsiteX502" fmla="*/ 4555424 w 12191999"/>
              <a:gd name="connsiteY502" fmla="*/ 1736430 h 2070165"/>
              <a:gd name="connsiteX503" fmla="*/ 4448302 w 12191999"/>
              <a:gd name="connsiteY503" fmla="*/ 1736430 h 2070165"/>
              <a:gd name="connsiteX504" fmla="*/ 4448302 w 12191999"/>
              <a:gd name="connsiteY504" fmla="*/ 1809264 h 2070165"/>
              <a:gd name="connsiteX505" fmla="*/ 4492627 w 12191999"/>
              <a:gd name="connsiteY505" fmla="*/ 1809264 h 2070165"/>
              <a:gd name="connsiteX506" fmla="*/ 4492627 w 12191999"/>
              <a:gd name="connsiteY506" fmla="*/ 1736430 h 2070165"/>
              <a:gd name="connsiteX507" fmla="*/ 5150487 w 12191999"/>
              <a:gd name="connsiteY507" fmla="*/ 1730766 h 2070165"/>
              <a:gd name="connsiteX508" fmla="*/ 5150487 w 12191999"/>
              <a:gd name="connsiteY508" fmla="*/ 1830419 h 2070165"/>
              <a:gd name="connsiteX509" fmla="*/ 5208929 w 12191999"/>
              <a:gd name="connsiteY509" fmla="*/ 1830419 h 2070165"/>
              <a:gd name="connsiteX510" fmla="*/ 5208929 w 12191999"/>
              <a:gd name="connsiteY510" fmla="*/ 1730766 h 2070165"/>
              <a:gd name="connsiteX511" fmla="*/ 5067695 w 12191999"/>
              <a:gd name="connsiteY511" fmla="*/ 1730766 h 2070165"/>
              <a:gd name="connsiteX512" fmla="*/ 5067695 w 12191999"/>
              <a:gd name="connsiteY512" fmla="*/ 1830419 h 2070165"/>
              <a:gd name="connsiteX513" fmla="*/ 5126136 w 12191999"/>
              <a:gd name="connsiteY513" fmla="*/ 1830419 h 2070165"/>
              <a:gd name="connsiteX514" fmla="*/ 5126136 w 12191999"/>
              <a:gd name="connsiteY514" fmla="*/ 1730766 h 2070165"/>
              <a:gd name="connsiteX515" fmla="*/ 4984899 w 12191999"/>
              <a:gd name="connsiteY515" fmla="*/ 1730766 h 2070165"/>
              <a:gd name="connsiteX516" fmla="*/ 4984899 w 12191999"/>
              <a:gd name="connsiteY516" fmla="*/ 1830419 h 2070165"/>
              <a:gd name="connsiteX517" fmla="*/ 5043342 w 12191999"/>
              <a:gd name="connsiteY517" fmla="*/ 1830419 h 2070165"/>
              <a:gd name="connsiteX518" fmla="*/ 5043342 w 12191999"/>
              <a:gd name="connsiteY518" fmla="*/ 1730766 h 2070165"/>
              <a:gd name="connsiteX519" fmla="*/ 4902107 w 12191999"/>
              <a:gd name="connsiteY519" fmla="*/ 1730766 h 2070165"/>
              <a:gd name="connsiteX520" fmla="*/ 4902107 w 12191999"/>
              <a:gd name="connsiteY520" fmla="*/ 1830419 h 2070165"/>
              <a:gd name="connsiteX521" fmla="*/ 4960549 w 12191999"/>
              <a:gd name="connsiteY521" fmla="*/ 1830419 h 2070165"/>
              <a:gd name="connsiteX522" fmla="*/ 4960549 w 12191999"/>
              <a:gd name="connsiteY522" fmla="*/ 1730766 h 2070165"/>
              <a:gd name="connsiteX523" fmla="*/ 4819315 w 12191999"/>
              <a:gd name="connsiteY523" fmla="*/ 1730766 h 2070165"/>
              <a:gd name="connsiteX524" fmla="*/ 4819315 w 12191999"/>
              <a:gd name="connsiteY524" fmla="*/ 1830419 h 2070165"/>
              <a:gd name="connsiteX525" fmla="*/ 4877755 w 12191999"/>
              <a:gd name="connsiteY525" fmla="*/ 1830419 h 2070165"/>
              <a:gd name="connsiteX526" fmla="*/ 4877755 w 12191999"/>
              <a:gd name="connsiteY526" fmla="*/ 1730766 h 2070165"/>
              <a:gd name="connsiteX527" fmla="*/ 6351644 w 12191999"/>
              <a:gd name="connsiteY527" fmla="*/ 1709421 h 2070165"/>
              <a:gd name="connsiteX528" fmla="*/ 6351644 w 12191999"/>
              <a:gd name="connsiteY528" fmla="*/ 1809074 h 2070165"/>
              <a:gd name="connsiteX529" fmla="*/ 6410085 w 12191999"/>
              <a:gd name="connsiteY529" fmla="*/ 1809074 h 2070165"/>
              <a:gd name="connsiteX530" fmla="*/ 6410085 w 12191999"/>
              <a:gd name="connsiteY530" fmla="*/ 1709421 h 2070165"/>
              <a:gd name="connsiteX531" fmla="*/ 6268849 w 12191999"/>
              <a:gd name="connsiteY531" fmla="*/ 1709421 h 2070165"/>
              <a:gd name="connsiteX532" fmla="*/ 6268849 w 12191999"/>
              <a:gd name="connsiteY532" fmla="*/ 1809074 h 2070165"/>
              <a:gd name="connsiteX533" fmla="*/ 6327291 w 12191999"/>
              <a:gd name="connsiteY533" fmla="*/ 1809074 h 2070165"/>
              <a:gd name="connsiteX534" fmla="*/ 6327291 w 12191999"/>
              <a:gd name="connsiteY534" fmla="*/ 1709421 h 2070165"/>
              <a:gd name="connsiteX535" fmla="*/ 6186056 w 12191999"/>
              <a:gd name="connsiteY535" fmla="*/ 1709421 h 2070165"/>
              <a:gd name="connsiteX536" fmla="*/ 6186056 w 12191999"/>
              <a:gd name="connsiteY536" fmla="*/ 1809074 h 2070165"/>
              <a:gd name="connsiteX537" fmla="*/ 6244498 w 12191999"/>
              <a:gd name="connsiteY537" fmla="*/ 1809074 h 2070165"/>
              <a:gd name="connsiteX538" fmla="*/ 6244498 w 12191999"/>
              <a:gd name="connsiteY538" fmla="*/ 1709421 h 2070165"/>
              <a:gd name="connsiteX539" fmla="*/ 6103264 w 12191999"/>
              <a:gd name="connsiteY539" fmla="*/ 1709421 h 2070165"/>
              <a:gd name="connsiteX540" fmla="*/ 6103264 w 12191999"/>
              <a:gd name="connsiteY540" fmla="*/ 1809074 h 2070165"/>
              <a:gd name="connsiteX541" fmla="*/ 6161704 w 12191999"/>
              <a:gd name="connsiteY541" fmla="*/ 1809074 h 2070165"/>
              <a:gd name="connsiteX542" fmla="*/ 6161704 w 12191999"/>
              <a:gd name="connsiteY542" fmla="*/ 1709421 h 2070165"/>
              <a:gd name="connsiteX543" fmla="*/ 6020469 w 12191999"/>
              <a:gd name="connsiteY543" fmla="*/ 1709421 h 2070165"/>
              <a:gd name="connsiteX544" fmla="*/ 6020469 w 12191999"/>
              <a:gd name="connsiteY544" fmla="*/ 1809074 h 2070165"/>
              <a:gd name="connsiteX545" fmla="*/ 6078911 w 12191999"/>
              <a:gd name="connsiteY545" fmla="*/ 1809074 h 2070165"/>
              <a:gd name="connsiteX546" fmla="*/ 6078911 w 12191999"/>
              <a:gd name="connsiteY546" fmla="*/ 1709421 h 2070165"/>
              <a:gd name="connsiteX547" fmla="*/ 8483306 w 12191999"/>
              <a:gd name="connsiteY547" fmla="*/ 1707602 h 2070165"/>
              <a:gd name="connsiteX548" fmla="*/ 8472009 w 12191999"/>
              <a:gd name="connsiteY548" fmla="*/ 1715996 h 2070165"/>
              <a:gd name="connsiteX549" fmla="*/ 8472009 w 12191999"/>
              <a:gd name="connsiteY549" fmla="*/ 1749570 h 2070165"/>
              <a:gd name="connsiteX550" fmla="*/ 8483306 w 12191999"/>
              <a:gd name="connsiteY550" fmla="*/ 1757964 h 2070165"/>
              <a:gd name="connsiteX551" fmla="*/ 9012984 w 12191999"/>
              <a:gd name="connsiteY551" fmla="*/ 1757964 h 2070165"/>
              <a:gd name="connsiteX552" fmla="*/ 9024281 w 12191999"/>
              <a:gd name="connsiteY552" fmla="*/ 1749570 h 2070165"/>
              <a:gd name="connsiteX553" fmla="*/ 9024281 w 12191999"/>
              <a:gd name="connsiteY553" fmla="*/ 1715996 h 2070165"/>
              <a:gd name="connsiteX554" fmla="*/ 9012984 w 12191999"/>
              <a:gd name="connsiteY554" fmla="*/ 1707602 h 2070165"/>
              <a:gd name="connsiteX555" fmla="*/ 6837698 w 12191999"/>
              <a:gd name="connsiteY555" fmla="*/ 1707602 h 2070165"/>
              <a:gd name="connsiteX556" fmla="*/ 6826401 w 12191999"/>
              <a:gd name="connsiteY556" fmla="*/ 1715996 h 2070165"/>
              <a:gd name="connsiteX557" fmla="*/ 6826401 w 12191999"/>
              <a:gd name="connsiteY557" fmla="*/ 1749570 h 2070165"/>
              <a:gd name="connsiteX558" fmla="*/ 6837698 w 12191999"/>
              <a:gd name="connsiteY558" fmla="*/ 1757964 h 2070165"/>
              <a:gd name="connsiteX559" fmla="*/ 7367375 w 12191999"/>
              <a:gd name="connsiteY559" fmla="*/ 1757964 h 2070165"/>
              <a:gd name="connsiteX560" fmla="*/ 7378673 w 12191999"/>
              <a:gd name="connsiteY560" fmla="*/ 1749570 h 2070165"/>
              <a:gd name="connsiteX561" fmla="*/ 7378673 w 12191999"/>
              <a:gd name="connsiteY561" fmla="*/ 1715996 h 2070165"/>
              <a:gd name="connsiteX562" fmla="*/ 7367375 w 12191999"/>
              <a:gd name="connsiteY562" fmla="*/ 1707602 h 2070165"/>
              <a:gd name="connsiteX563" fmla="*/ 3824872 w 12191999"/>
              <a:gd name="connsiteY563" fmla="*/ 1707602 h 2070165"/>
              <a:gd name="connsiteX564" fmla="*/ 3813574 w 12191999"/>
              <a:gd name="connsiteY564" fmla="*/ 1715996 h 2070165"/>
              <a:gd name="connsiteX565" fmla="*/ 3813574 w 12191999"/>
              <a:gd name="connsiteY565" fmla="*/ 1749570 h 2070165"/>
              <a:gd name="connsiteX566" fmla="*/ 3824872 w 12191999"/>
              <a:gd name="connsiteY566" fmla="*/ 1757964 h 2070165"/>
              <a:gd name="connsiteX567" fmla="*/ 4354548 w 12191999"/>
              <a:gd name="connsiteY567" fmla="*/ 1757964 h 2070165"/>
              <a:gd name="connsiteX568" fmla="*/ 4365844 w 12191999"/>
              <a:gd name="connsiteY568" fmla="*/ 1749570 h 2070165"/>
              <a:gd name="connsiteX569" fmla="*/ 4365844 w 12191999"/>
              <a:gd name="connsiteY569" fmla="*/ 1715996 h 2070165"/>
              <a:gd name="connsiteX570" fmla="*/ 4354548 w 12191999"/>
              <a:gd name="connsiteY570" fmla="*/ 1707602 h 2070165"/>
              <a:gd name="connsiteX571" fmla="*/ 5565925 w 12191999"/>
              <a:gd name="connsiteY571" fmla="*/ 1671850 h 2070165"/>
              <a:gd name="connsiteX572" fmla="*/ 5565925 w 12191999"/>
              <a:gd name="connsiteY572" fmla="*/ 1771503 h 2070165"/>
              <a:gd name="connsiteX573" fmla="*/ 5624365 w 12191999"/>
              <a:gd name="connsiteY573" fmla="*/ 1771503 h 2070165"/>
              <a:gd name="connsiteX574" fmla="*/ 5624365 w 12191999"/>
              <a:gd name="connsiteY574" fmla="*/ 1671850 h 2070165"/>
              <a:gd name="connsiteX575" fmla="*/ 5483131 w 12191999"/>
              <a:gd name="connsiteY575" fmla="*/ 1671850 h 2070165"/>
              <a:gd name="connsiteX576" fmla="*/ 5483131 w 12191999"/>
              <a:gd name="connsiteY576" fmla="*/ 1771503 h 2070165"/>
              <a:gd name="connsiteX577" fmla="*/ 5541572 w 12191999"/>
              <a:gd name="connsiteY577" fmla="*/ 1771503 h 2070165"/>
              <a:gd name="connsiteX578" fmla="*/ 5541572 w 12191999"/>
              <a:gd name="connsiteY578" fmla="*/ 1671850 h 2070165"/>
              <a:gd name="connsiteX579" fmla="*/ 5400338 w 12191999"/>
              <a:gd name="connsiteY579" fmla="*/ 1671850 h 2070165"/>
              <a:gd name="connsiteX580" fmla="*/ 5400338 w 12191999"/>
              <a:gd name="connsiteY580" fmla="*/ 1771503 h 2070165"/>
              <a:gd name="connsiteX581" fmla="*/ 5458778 w 12191999"/>
              <a:gd name="connsiteY581" fmla="*/ 1771503 h 2070165"/>
              <a:gd name="connsiteX582" fmla="*/ 5458778 w 12191999"/>
              <a:gd name="connsiteY582" fmla="*/ 1671850 h 2070165"/>
              <a:gd name="connsiteX583" fmla="*/ 5317545 w 12191999"/>
              <a:gd name="connsiteY583" fmla="*/ 1671850 h 2070165"/>
              <a:gd name="connsiteX584" fmla="*/ 5317545 w 12191999"/>
              <a:gd name="connsiteY584" fmla="*/ 1771503 h 2070165"/>
              <a:gd name="connsiteX585" fmla="*/ 5375987 w 12191999"/>
              <a:gd name="connsiteY585" fmla="*/ 1771503 h 2070165"/>
              <a:gd name="connsiteX586" fmla="*/ 5375987 w 12191999"/>
              <a:gd name="connsiteY586" fmla="*/ 1671850 h 2070165"/>
              <a:gd name="connsiteX587" fmla="*/ 5234751 w 12191999"/>
              <a:gd name="connsiteY587" fmla="*/ 1671850 h 2070165"/>
              <a:gd name="connsiteX588" fmla="*/ 5234751 w 12191999"/>
              <a:gd name="connsiteY588" fmla="*/ 1771503 h 2070165"/>
              <a:gd name="connsiteX589" fmla="*/ 5293192 w 12191999"/>
              <a:gd name="connsiteY589" fmla="*/ 1771503 h 2070165"/>
              <a:gd name="connsiteX590" fmla="*/ 5293192 w 12191999"/>
              <a:gd name="connsiteY590" fmla="*/ 1671850 h 2070165"/>
              <a:gd name="connsiteX591" fmla="*/ 9284775 w 12191999"/>
              <a:gd name="connsiteY591" fmla="*/ 1670442 h 2070165"/>
              <a:gd name="connsiteX592" fmla="*/ 9284775 w 12191999"/>
              <a:gd name="connsiteY592" fmla="*/ 1731218 h 2070165"/>
              <a:gd name="connsiteX593" fmla="*/ 9688441 w 12191999"/>
              <a:gd name="connsiteY593" fmla="*/ 1731218 h 2070165"/>
              <a:gd name="connsiteX594" fmla="*/ 9688441 w 12191999"/>
              <a:gd name="connsiteY594" fmla="*/ 1670442 h 2070165"/>
              <a:gd name="connsiteX595" fmla="*/ 9100450 w 12191999"/>
              <a:gd name="connsiteY595" fmla="*/ 1670442 h 2070165"/>
              <a:gd name="connsiteX596" fmla="*/ 9100450 w 12191999"/>
              <a:gd name="connsiteY596" fmla="*/ 1731218 h 2070165"/>
              <a:gd name="connsiteX597" fmla="*/ 9240798 w 12191999"/>
              <a:gd name="connsiteY597" fmla="*/ 1731218 h 2070165"/>
              <a:gd name="connsiteX598" fmla="*/ 9240798 w 12191999"/>
              <a:gd name="connsiteY598" fmla="*/ 1670442 h 2070165"/>
              <a:gd name="connsiteX599" fmla="*/ 2453541 w 12191999"/>
              <a:gd name="connsiteY599" fmla="*/ 1670442 h 2070165"/>
              <a:gd name="connsiteX600" fmla="*/ 2453541 w 12191999"/>
              <a:gd name="connsiteY600" fmla="*/ 1731218 h 2070165"/>
              <a:gd name="connsiteX601" fmla="*/ 3024257 w 12191999"/>
              <a:gd name="connsiteY601" fmla="*/ 1731218 h 2070165"/>
              <a:gd name="connsiteX602" fmla="*/ 3024257 w 12191999"/>
              <a:gd name="connsiteY602" fmla="*/ 1670442 h 2070165"/>
              <a:gd name="connsiteX603" fmla="*/ 2192935 w 12191999"/>
              <a:gd name="connsiteY603" fmla="*/ 1670442 h 2070165"/>
              <a:gd name="connsiteX604" fmla="*/ 2192935 w 12191999"/>
              <a:gd name="connsiteY604" fmla="*/ 1731218 h 2070165"/>
              <a:gd name="connsiteX605" fmla="*/ 2391362 w 12191999"/>
              <a:gd name="connsiteY605" fmla="*/ 1731218 h 2070165"/>
              <a:gd name="connsiteX606" fmla="*/ 2391362 w 12191999"/>
              <a:gd name="connsiteY606" fmla="*/ 1670442 h 2070165"/>
              <a:gd name="connsiteX607" fmla="*/ 11142869 w 12191999"/>
              <a:gd name="connsiteY607" fmla="*/ 1653989 h 2070165"/>
              <a:gd name="connsiteX608" fmla="*/ 11142869 w 12191999"/>
              <a:gd name="connsiteY608" fmla="*/ 1777614 h 2070165"/>
              <a:gd name="connsiteX609" fmla="*/ 11228389 w 12191999"/>
              <a:gd name="connsiteY609" fmla="*/ 1777614 h 2070165"/>
              <a:gd name="connsiteX610" fmla="*/ 11228389 w 12191999"/>
              <a:gd name="connsiteY610" fmla="*/ 1653989 h 2070165"/>
              <a:gd name="connsiteX611" fmla="*/ 11001633 w 12191999"/>
              <a:gd name="connsiteY611" fmla="*/ 1653989 h 2070165"/>
              <a:gd name="connsiteX612" fmla="*/ 11001633 w 12191999"/>
              <a:gd name="connsiteY612" fmla="*/ 1777614 h 2070165"/>
              <a:gd name="connsiteX613" fmla="*/ 11087153 w 12191999"/>
              <a:gd name="connsiteY613" fmla="*/ 1777614 h 2070165"/>
              <a:gd name="connsiteX614" fmla="*/ 11087153 w 12191999"/>
              <a:gd name="connsiteY614" fmla="*/ 1653989 h 2070165"/>
              <a:gd name="connsiteX615" fmla="*/ 10860302 w 12191999"/>
              <a:gd name="connsiteY615" fmla="*/ 1653989 h 2070165"/>
              <a:gd name="connsiteX616" fmla="*/ 10860302 w 12191999"/>
              <a:gd name="connsiteY616" fmla="*/ 1777614 h 2070165"/>
              <a:gd name="connsiteX617" fmla="*/ 10945822 w 12191999"/>
              <a:gd name="connsiteY617" fmla="*/ 1777614 h 2070165"/>
              <a:gd name="connsiteX618" fmla="*/ 10945822 w 12191999"/>
              <a:gd name="connsiteY618" fmla="*/ 1653989 h 2070165"/>
              <a:gd name="connsiteX619" fmla="*/ 10715105 w 12191999"/>
              <a:gd name="connsiteY619" fmla="*/ 1653989 h 2070165"/>
              <a:gd name="connsiteX620" fmla="*/ 10715105 w 12191999"/>
              <a:gd name="connsiteY620" fmla="*/ 1777614 h 2070165"/>
              <a:gd name="connsiteX621" fmla="*/ 10800625 w 12191999"/>
              <a:gd name="connsiteY621" fmla="*/ 1777614 h 2070165"/>
              <a:gd name="connsiteX622" fmla="*/ 10800625 w 12191999"/>
              <a:gd name="connsiteY622" fmla="*/ 1653989 h 2070165"/>
              <a:gd name="connsiteX623" fmla="*/ 10569911 w 12191999"/>
              <a:gd name="connsiteY623" fmla="*/ 1653989 h 2070165"/>
              <a:gd name="connsiteX624" fmla="*/ 10569911 w 12191999"/>
              <a:gd name="connsiteY624" fmla="*/ 1777614 h 2070165"/>
              <a:gd name="connsiteX625" fmla="*/ 10655431 w 12191999"/>
              <a:gd name="connsiteY625" fmla="*/ 1777614 h 2070165"/>
              <a:gd name="connsiteX626" fmla="*/ 10655431 w 12191999"/>
              <a:gd name="connsiteY626" fmla="*/ 1653989 h 2070165"/>
              <a:gd name="connsiteX627" fmla="*/ 10424717 w 12191999"/>
              <a:gd name="connsiteY627" fmla="*/ 1653989 h 2070165"/>
              <a:gd name="connsiteX628" fmla="*/ 10424717 w 12191999"/>
              <a:gd name="connsiteY628" fmla="*/ 1777614 h 2070165"/>
              <a:gd name="connsiteX629" fmla="*/ 10510237 w 12191999"/>
              <a:gd name="connsiteY629" fmla="*/ 1777614 h 2070165"/>
              <a:gd name="connsiteX630" fmla="*/ 10510237 w 12191999"/>
              <a:gd name="connsiteY630" fmla="*/ 1653989 h 2070165"/>
              <a:gd name="connsiteX631" fmla="*/ 10279521 w 12191999"/>
              <a:gd name="connsiteY631" fmla="*/ 1653989 h 2070165"/>
              <a:gd name="connsiteX632" fmla="*/ 10279521 w 12191999"/>
              <a:gd name="connsiteY632" fmla="*/ 1777614 h 2070165"/>
              <a:gd name="connsiteX633" fmla="*/ 10365041 w 12191999"/>
              <a:gd name="connsiteY633" fmla="*/ 1777614 h 2070165"/>
              <a:gd name="connsiteX634" fmla="*/ 10365041 w 12191999"/>
              <a:gd name="connsiteY634" fmla="*/ 1653989 h 2070165"/>
              <a:gd name="connsiteX635" fmla="*/ 10134328 w 12191999"/>
              <a:gd name="connsiteY635" fmla="*/ 1653989 h 2070165"/>
              <a:gd name="connsiteX636" fmla="*/ 10134328 w 12191999"/>
              <a:gd name="connsiteY636" fmla="*/ 1777614 h 2070165"/>
              <a:gd name="connsiteX637" fmla="*/ 10219847 w 12191999"/>
              <a:gd name="connsiteY637" fmla="*/ 1777614 h 2070165"/>
              <a:gd name="connsiteX638" fmla="*/ 10219847 w 12191999"/>
              <a:gd name="connsiteY638" fmla="*/ 1653989 h 2070165"/>
              <a:gd name="connsiteX639" fmla="*/ 9989134 w 12191999"/>
              <a:gd name="connsiteY639" fmla="*/ 1653989 h 2070165"/>
              <a:gd name="connsiteX640" fmla="*/ 9989134 w 12191999"/>
              <a:gd name="connsiteY640" fmla="*/ 1777614 h 2070165"/>
              <a:gd name="connsiteX641" fmla="*/ 10074653 w 12191999"/>
              <a:gd name="connsiteY641" fmla="*/ 1777614 h 2070165"/>
              <a:gd name="connsiteX642" fmla="*/ 10074653 w 12191999"/>
              <a:gd name="connsiteY642" fmla="*/ 1653989 h 2070165"/>
              <a:gd name="connsiteX643" fmla="*/ 1384659 w 12191999"/>
              <a:gd name="connsiteY643" fmla="*/ 1653989 h 2070165"/>
              <a:gd name="connsiteX644" fmla="*/ 1384659 w 12191999"/>
              <a:gd name="connsiteY644" fmla="*/ 1777614 h 2070165"/>
              <a:gd name="connsiteX645" fmla="*/ 1470179 w 12191999"/>
              <a:gd name="connsiteY645" fmla="*/ 1777614 h 2070165"/>
              <a:gd name="connsiteX646" fmla="*/ 1470179 w 12191999"/>
              <a:gd name="connsiteY646" fmla="*/ 1653989 h 2070165"/>
              <a:gd name="connsiteX647" fmla="*/ 1243423 w 12191999"/>
              <a:gd name="connsiteY647" fmla="*/ 1653989 h 2070165"/>
              <a:gd name="connsiteX648" fmla="*/ 1243423 w 12191999"/>
              <a:gd name="connsiteY648" fmla="*/ 1777614 h 2070165"/>
              <a:gd name="connsiteX649" fmla="*/ 1328943 w 12191999"/>
              <a:gd name="connsiteY649" fmla="*/ 1777614 h 2070165"/>
              <a:gd name="connsiteX650" fmla="*/ 1328943 w 12191999"/>
              <a:gd name="connsiteY650" fmla="*/ 1653989 h 2070165"/>
              <a:gd name="connsiteX651" fmla="*/ 1102092 w 12191999"/>
              <a:gd name="connsiteY651" fmla="*/ 1653989 h 2070165"/>
              <a:gd name="connsiteX652" fmla="*/ 1102092 w 12191999"/>
              <a:gd name="connsiteY652" fmla="*/ 1777614 h 2070165"/>
              <a:gd name="connsiteX653" fmla="*/ 1187612 w 12191999"/>
              <a:gd name="connsiteY653" fmla="*/ 1777614 h 2070165"/>
              <a:gd name="connsiteX654" fmla="*/ 1187612 w 12191999"/>
              <a:gd name="connsiteY654" fmla="*/ 1653989 h 2070165"/>
              <a:gd name="connsiteX655" fmla="*/ 956896 w 12191999"/>
              <a:gd name="connsiteY655" fmla="*/ 1653989 h 2070165"/>
              <a:gd name="connsiteX656" fmla="*/ 956896 w 12191999"/>
              <a:gd name="connsiteY656" fmla="*/ 1777614 h 2070165"/>
              <a:gd name="connsiteX657" fmla="*/ 1042416 w 12191999"/>
              <a:gd name="connsiteY657" fmla="*/ 1777614 h 2070165"/>
              <a:gd name="connsiteX658" fmla="*/ 1042416 w 12191999"/>
              <a:gd name="connsiteY658" fmla="*/ 1653989 h 2070165"/>
              <a:gd name="connsiteX659" fmla="*/ 811701 w 12191999"/>
              <a:gd name="connsiteY659" fmla="*/ 1653989 h 2070165"/>
              <a:gd name="connsiteX660" fmla="*/ 811701 w 12191999"/>
              <a:gd name="connsiteY660" fmla="*/ 1777614 h 2070165"/>
              <a:gd name="connsiteX661" fmla="*/ 897221 w 12191999"/>
              <a:gd name="connsiteY661" fmla="*/ 1777614 h 2070165"/>
              <a:gd name="connsiteX662" fmla="*/ 897221 w 12191999"/>
              <a:gd name="connsiteY662" fmla="*/ 1653989 h 2070165"/>
              <a:gd name="connsiteX663" fmla="*/ 666507 w 12191999"/>
              <a:gd name="connsiteY663" fmla="*/ 1653989 h 2070165"/>
              <a:gd name="connsiteX664" fmla="*/ 666507 w 12191999"/>
              <a:gd name="connsiteY664" fmla="*/ 1777614 h 2070165"/>
              <a:gd name="connsiteX665" fmla="*/ 752027 w 12191999"/>
              <a:gd name="connsiteY665" fmla="*/ 1777614 h 2070165"/>
              <a:gd name="connsiteX666" fmla="*/ 752027 w 12191999"/>
              <a:gd name="connsiteY666" fmla="*/ 1653989 h 2070165"/>
              <a:gd name="connsiteX667" fmla="*/ 521313 w 12191999"/>
              <a:gd name="connsiteY667" fmla="*/ 1653989 h 2070165"/>
              <a:gd name="connsiteX668" fmla="*/ 521313 w 12191999"/>
              <a:gd name="connsiteY668" fmla="*/ 1777614 h 2070165"/>
              <a:gd name="connsiteX669" fmla="*/ 606832 w 12191999"/>
              <a:gd name="connsiteY669" fmla="*/ 1777614 h 2070165"/>
              <a:gd name="connsiteX670" fmla="*/ 606832 w 12191999"/>
              <a:gd name="connsiteY670" fmla="*/ 1653989 h 2070165"/>
              <a:gd name="connsiteX671" fmla="*/ 376119 w 12191999"/>
              <a:gd name="connsiteY671" fmla="*/ 1653989 h 2070165"/>
              <a:gd name="connsiteX672" fmla="*/ 376119 w 12191999"/>
              <a:gd name="connsiteY672" fmla="*/ 1777614 h 2070165"/>
              <a:gd name="connsiteX673" fmla="*/ 461639 w 12191999"/>
              <a:gd name="connsiteY673" fmla="*/ 1777614 h 2070165"/>
              <a:gd name="connsiteX674" fmla="*/ 461639 w 12191999"/>
              <a:gd name="connsiteY674" fmla="*/ 1653989 h 2070165"/>
              <a:gd name="connsiteX675" fmla="*/ 230925 w 12191999"/>
              <a:gd name="connsiteY675" fmla="*/ 1653989 h 2070165"/>
              <a:gd name="connsiteX676" fmla="*/ 230925 w 12191999"/>
              <a:gd name="connsiteY676" fmla="*/ 1777614 h 2070165"/>
              <a:gd name="connsiteX677" fmla="*/ 316446 w 12191999"/>
              <a:gd name="connsiteY677" fmla="*/ 1777614 h 2070165"/>
              <a:gd name="connsiteX678" fmla="*/ 316446 w 12191999"/>
              <a:gd name="connsiteY678" fmla="*/ 1653989 h 2070165"/>
              <a:gd name="connsiteX679" fmla="*/ 7456345 w 12191999"/>
              <a:gd name="connsiteY679" fmla="*/ 1621226 h 2070165"/>
              <a:gd name="connsiteX680" fmla="*/ 7442092 w 12191999"/>
              <a:gd name="connsiteY680" fmla="*/ 1631816 h 2070165"/>
              <a:gd name="connsiteX681" fmla="*/ 7442092 w 12191999"/>
              <a:gd name="connsiteY681" fmla="*/ 1674174 h 2070165"/>
              <a:gd name="connsiteX682" fmla="*/ 7456345 w 12191999"/>
              <a:gd name="connsiteY682" fmla="*/ 1684764 h 2070165"/>
              <a:gd name="connsiteX683" fmla="*/ 7824762 w 12191999"/>
              <a:gd name="connsiteY683" fmla="*/ 1684764 h 2070165"/>
              <a:gd name="connsiteX684" fmla="*/ 7839015 w 12191999"/>
              <a:gd name="connsiteY684" fmla="*/ 1674174 h 2070165"/>
              <a:gd name="connsiteX685" fmla="*/ 7839015 w 12191999"/>
              <a:gd name="connsiteY685" fmla="*/ 1631816 h 2070165"/>
              <a:gd name="connsiteX686" fmla="*/ 7824762 w 12191999"/>
              <a:gd name="connsiteY686" fmla="*/ 1621226 h 2070165"/>
              <a:gd name="connsiteX687" fmla="*/ 11698976 w 12191999"/>
              <a:gd name="connsiteY687" fmla="*/ 1619380 h 2070165"/>
              <a:gd name="connsiteX688" fmla="*/ 11698976 w 12191999"/>
              <a:gd name="connsiteY688" fmla="*/ 1685816 h 2070165"/>
              <a:gd name="connsiteX689" fmla="*/ 11780934 w 12191999"/>
              <a:gd name="connsiteY689" fmla="*/ 1685816 h 2070165"/>
              <a:gd name="connsiteX690" fmla="*/ 11780934 w 12191999"/>
              <a:gd name="connsiteY690" fmla="*/ 1619380 h 2070165"/>
              <a:gd name="connsiteX691" fmla="*/ 11550196 w 12191999"/>
              <a:gd name="connsiteY691" fmla="*/ 1619380 h 2070165"/>
              <a:gd name="connsiteX692" fmla="*/ 11550196 w 12191999"/>
              <a:gd name="connsiteY692" fmla="*/ 1685816 h 2070165"/>
              <a:gd name="connsiteX693" fmla="*/ 11632154 w 12191999"/>
              <a:gd name="connsiteY693" fmla="*/ 1685816 h 2070165"/>
              <a:gd name="connsiteX694" fmla="*/ 11632154 w 12191999"/>
              <a:gd name="connsiteY694" fmla="*/ 1619380 h 2070165"/>
              <a:gd name="connsiteX695" fmla="*/ 11401416 w 12191999"/>
              <a:gd name="connsiteY695" fmla="*/ 1619380 h 2070165"/>
              <a:gd name="connsiteX696" fmla="*/ 11401416 w 12191999"/>
              <a:gd name="connsiteY696" fmla="*/ 1685816 h 2070165"/>
              <a:gd name="connsiteX697" fmla="*/ 11483374 w 12191999"/>
              <a:gd name="connsiteY697" fmla="*/ 1685816 h 2070165"/>
              <a:gd name="connsiteX698" fmla="*/ 11483374 w 12191999"/>
              <a:gd name="connsiteY698" fmla="*/ 1619380 h 2070165"/>
              <a:gd name="connsiteX699" fmla="*/ 5150487 w 12191999"/>
              <a:gd name="connsiteY699" fmla="*/ 1612935 h 2070165"/>
              <a:gd name="connsiteX700" fmla="*/ 5150487 w 12191999"/>
              <a:gd name="connsiteY700" fmla="*/ 1712588 h 2070165"/>
              <a:gd name="connsiteX701" fmla="*/ 5208929 w 12191999"/>
              <a:gd name="connsiteY701" fmla="*/ 1712588 h 2070165"/>
              <a:gd name="connsiteX702" fmla="*/ 5208929 w 12191999"/>
              <a:gd name="connsiteY702" fmla="*/ 1612935 h 2070165"/>
              <a:gd name="connsiteX703" fmla="*/ 5067695 w 12191999"/>
              <a:gd name="connsiteY703" fmla="*/ 1612935 h 2070165"/>
              <a:gd name="connsiteX704" fmla="*/ 5067695 w 12191999"/>
              <a:gd name="connsiteY704" fmla="*/ 1712588 h 2070165"/>
              <a:gd name="connsiteX705" fmla="*/ 5126136 w 12191999"/>
              <a:gd name="connsiteY705" fmla="*/ 1712588 h 2070165"/>
              <a:gd name="connsiteX706" fmla="*/ 5126136 w 12191999"/>
              <a:gd name="connsiteY706" fmla="*/ 1612935 h 2070165"/>
              <a:gd name="connsiteX707" fmla="*/ 4984899 w 12191999"/>
              <a:gd name="connsiteY707" fmla="*/ 1612935 h 2070165"/>
              <a:gd name="connsiteX708" fmla="*/ 4984899 w 12191999"/>
              <a:gd name="connsiteY708" fmla="*/ 1712588 h 2070165"/>
              <a:gd name="connsiteX709" fmla="*/ 5043342 w 12191999"/>
              <a:gd name="connsiteY709" fmla="*/ 1712588 h 2070165"/>
              <a:gd name="connsiteX710" fmla="*/ 5043342 w 12191999"/>
              <a:gd name="connsiteY710" fmla="*/ 1612935 h 2070165"/>
              <a:gd name="connsiteX711" fmla="*/ 4902107 w 12191999"/>
              <a:gd name="connsiteY711" fmla="*/ 1612935 h 2070165"/>
              <a:gd name="connsiteX712" fmla="*/ 4902107 w 12191999"/>
              <a:gd name="connsiteY712" fmla="*/ 1712588 h 2070165"/>
              <a:gd name="connsiteX713" fmla="*/ 4960549 w 12191999"/>
              <a:gd name="connsiteY713" fmla="*/ 1712588 h 2070165"/>
              <a:gd name="connsiteX714" fmla="*/ 4960549 w 12191999"/>
              <a:gd name="connsiteY714" fmla="*/ 1612935 h 2070165"/>
              <a:gd name="connsiteX715" fmla="*/ 4819315 w 12191999"/>
              <a:gd name="connsiteY715" fmla="*/ 1612935 h 2070165"/>
              <a:gd name="connsiteX716" fmla="*/ 4819315 w 12191999"/>
              <a:gd name="connsiteY716" fmla="*/ 1712588 h 2070165"/>
              <a:gd name="connsiteX717" fmla="*/ 4877755 w 12191999"/>
              <a:gd name="connsiteY717" fmla="*/ 1712588 h 2070165"/>
              <a:gd name="connsiteX718" fmla="*/ 4877755 w 12191999"/>
              <a:gd name="connsiteY718" fmla="*/ 1612935 h 2070165"/>
              <a:gd name="connsiteX719" fmla="*/ 8483306 w 12191999"/>
              <a:gd name="connsiteY719" fmla="*/ 1606107 h 2070165"/>
              <a:gd name="connsiteX720" fmla="*/ 8472009 w 12191999"/>
              <a:gd name="connsiteY720" fmla="*/ 1614501 h 2070165"/>
              <a:gd name="connsiteX721" fmla="*/ 8472009 w 12191999"/>
              <a:gd name="connsiteY721" fmla="*/ 1648074 h 2070165"/>
              <a:gd name="connsiteX722" fmla="*/ 8483306 w 12191999"/>
              <a:gd name="connsiteY722" fmla="*/ 1656468 h 2070165"/>
              <a:gd name="connsiteX723" fmla="*/ 9012984 w 12191999"/>
              <a:gd name="connsiteY723" fmla="*/ 1656468 h 2070165"/>
              <a:gd name="connsiteX724" fmla="*/ 9024281 w 12191999"/>
              <a:gd name="connsiteY724" fmla="*/ 1648074 h 2070165"/>
              <a:gd name="connsiteX725" fmla="*/ 9024281 w 12191999"/>
              <a:gd name="connsiteY725" fmla="*/ 1614501 h 2070165"/>
              <a:gd name="connsiteX726" fmla="*/ 9012984 w 12191999"/>
              <a:gd name="connsiteY726" fmla="*/ 1606107 h 2070165"/>
              <a:gd name="connsiteX727" fmla="*/ 6837698 w 12191999"/>
              <a:gd name="connsiteY727" fmla="*/ 1606107 h 2070165"/>
              <a:gd name="connsiteX728" fmla="*/ 6826401 w 12191999"/>
              <a:gd name="connsiteY728" fmla="*/ 1614501 h 2070165"/>
              <a:gd name="connsiteX729" fmla="*/ 6826401 w 12191999"/>
              <a:gd name="connsiteY729" fmla="*/ 1648074 h 2070165"/>
              <a:gd name="connsiteX730" fmla="*/ 6837698 w 12191999"/>
              <a:gd name="connsiteY730" fmla="*/ 1656468 h 2070165"/>
              <a:gd name="connsiteX731" fmla="*/ 7367375 w 12191999"/>
              <a:gd name="connsiteY731" fmla="*/ 1656468 h 2070165"/>
              <a:gd name="connsiteX732" fmla="*/ 7378673 w 12191999"/>
              <a:gd name="connsiteY732" fmla="*/ 1648074 h 2070165"/>
              <a:gd name="connsiteX733" fmla="*/ 7378673 w 12191999"/>
              <a:gd name="connsiteY733" fmla="*/ 1614501 h 2070165"/>
              <a:gd name="connsiteX734" fmla="*/ 7367375 w 12191999"/>
              <a:gd name="connsiteY734" fmla="*/ 1606107 h 2070165"/>
              <a:gd name="connsiteX735" fmla="*/ 3824872 w 12191999"/>
              <a:gd name="connsiteY735" fmla="*/ 1606107 h 2070165"/>
              <a:gd name="connsiteX736" fmla="*/ 3813574 w 12191999"/>
              <a:gd name="connsiteY736" fmla="*/ 1614501 h 2070165"/>
              <a:gd name="connsiteX737" fmla="*/ 3813574 w 12191999"/>
              <a:gd name="connsiteY737" fmla="*/ 1648074 h 2070165"/>
              <a:gd name="connsiteX738" fmla="*/ 3824872 w 12191999"/>
              <a:gd name="connsiteY738" fmla="*/ 1656468 h 2070165"/>
              <a:gd name="connsiteX739" fmla="*/ 4354548 w 12191999"/>
              <a:gd name="connsiteY739" fmla="*/ 1656468 h 2070165"/>
              <a:gd name="connsiteX740" fmla="*/ 4365844 w 12191999"/>
              <a:gd name="connsiteY740" fmla="*/ 1648074 h 2070165"/>
              <a:gd name="connsiteX741" fmla="*/ 4365844 w 12191999"/>
              <a:gd name="connsiteY741" fmla="*/ 1614501 h 2070165"/>
              <a:gd name="connsiteX742" fmla="*/ 4354548 w 12191999"/>
              <a:gd name="connsiteY742" fmla="*/ 1606107 h 2070165"/>
              <a:gd name="connsiteX743" fmla="*/ 11934127 w 12191999"/>
              <a:gd name="connsiteY743" fmla="*/ 1596549 h 2070165"/>
              <a:gd name="connsiteX744" fmla="*/ 11934127 w 12191999"/>
              <a:gd name="connsiteY744" fmla="*/ 1669383 h 2070165"/>
              <a:gd name="connsiteX745" fmla="*/ 11971383 w 12191999"/>
              <a:gd name="connsiteY745" fmla="*/ 1669383 h 2070165"/>
              <a:gd name="connsiteX746" fmla="*/ 11971383 w 12191999"/>
              <a:gd name="connsiteY746" fmla="*/ 1596549 h 2070165"/>
              <a:gd name="connsiteX747" fmla="*/ 6516272 w 12191999"/>
              <a:gd name="connsiteY747" fmla="*/ 1596549 h 2070165"/>
              <a:gd name="connsiteX748" fmla="*/ 6516272 w 12191999"/>
              <a:gd name="connsiteY748" fmla="*/ 1669383 h 2070165"/>
              <a:gd name="connsiteX749" fmla="*/ 6553500 w 12191999"/>
              <a:gd name="connsiteY749" fmla="*/ 1669383 h 2070165"/>
              <a:gd name="connsiteX750" fmla="*/ 6553500 w 12191999"/>
              <a:gd name="connsiteY750" fmla="*/ 1596549 h 2070165"/>
              <a:gd name="connsiteX751" fmla="*/ 5882234 w 12191999"/>
              <a:gd name="connsiteY751" fmla="*/ 1596549 h 2070165"/>
              <a:gd name="connsiteX752" fmla="*/ 5882234 w 12191999"/>
              <a:gd name="connsiteY752" fmla="*/ 1669383 h 2070165"/>
              <a:gd name="connsiteX753" fmla="*/ 5919464 w 12191999"/>
              <a:gd name="connsiteY753" fmla="*/ 1669383 h 2070165"/>
              <a:gd name="connsiteX754" fmla="*/ 5919464 w 12191999"/>
              <a:gd name="connsiteY754" fmla="*/ 1596549 h 2070165"/>
              <a:gd name="connsiteX755" fmla="*/ 4670222 w 12191999"/>
              <a:gd name="connsiteY755" fmla="*/ 1596549 h 2070165"/>
              <a:gd name="connsiteX756" fmla="*/ 4670222 w 12191999"/>
              <a:gd name="connsiteY756" fmla="*/ 1669383 h 2070165"/>
              <a:gd name="connsiteX757" fmla="*/ 4714551 w 12191999"/>
              <a:gd name="connsiteY757" fmla="*/ 1669383 h 2070165"/>
              <a:gd name="connsiteX758" fmla="*/ 4714551 w 12191999"/>
              <a:gd name="connsiteY758" fmla="*/ 1596549 h 2070165"/>
              <a:gd name="connsiteX759" fmla="*/ 1991575 w 12191999"/>
              <a:gd name="connsiteY759" fmla="*/ 1594160 h 2070165"/>
              <a:gd name="connsiteX760" fmla="*/ 1932523 w 12191999"/>
              <a:gd name="connsiteY760" fmla="*/ 1638036 h 2070165"/>
              <a:gd name="connsiteX761" fmla="*/ 1991575 w 12191999"/>
              <a:gd name="connsiteY761" fmla="*/ 1681910 h 2070165"/>
              <a:gd name="connsiteX762" fmla="*/ 2050628 w 12191999"/>
              <a:gd name="connsiteY762" fmla="*/ 1638036 h 2070165"/>
              <a:gd name="connsiteX763" fmla="*/ 1991575 w 12191999"/>
              <a:gd name="connsiteY763" fmla="*/ 1594160 h 2070165"/>
              <a:gd name="connsiteX764" fmla="*/ 1833294 w 12191999"/>
              <a:gd name="connsiteY764" fmla="*/ 1594160 h 2070165"/>
              <a:gd name="connsiteX765" fmla="*/ 1774242 w 12191999"/>
              <a:gd name="connsiteY765" fmla="*/ 1638036 h 2070165"/>
              <a:gd name="connsiteX766" fmla="*/ 1833294 w 12191999"/>
              <a:gd name="connsiteY766" fmla="*/ 1681910 h 2070165"/>
              <a:gd name="connsiteX767" fmla="*/ 1892346 w 12191999"/>
              <a:gd name="connsiteY767" fmla="*/ 1638036 h 2070165"/>
              <a:gd name="connsiteX768" fmla="*/ 1833294 w 12191999"/>
              <a:gd name="connsiteY768" fmla="*/ 1594160 h 2070165"/>
              <a:gd name="connsiteX769" fmla="*/ 1675013 w 12191999"/>
              <a:gd name="connsiteY769" fmla="*/ 1594160 h 2070165"/>
              <a:gd name="connsiteX770" fmla="*/ 1615960 w 12191999"/>
              <a:gd name="connsiteY770" fmla="*/ 1638036 h 2070165"/>
              <a:gd name="connsiteX771" fmla="*/ 1675013 w 12191999"/>
              <a:gd name="connsiteY771" fmla="*/ 1681910 h 2070165"/>
              <a:gd name="connsiteX772" fmla="*/ 1734065 w 12191999"/>
              <a:gd name="connsiteY772" fmla="*/ 1638036 h 2070165"/>
              <a:gd name="connsiteX773" fmla="*/ 1675013 w 12191999"/>
              <a:gd name="connsiteY773" fmla="*/ 1594160 h 2070165"/>
              <a:gd name="connsiteX774" fmla="*/ 6351644 w 12191999"/>
              <a:gd name="connsiteY774" fmla="*/ 1591139 h 2070165"/>
              <a:gd name="connsiteX775" fmla="*/ 6351644 w 12191999"/>
              <a:gd name="connsiteY775" fmla="*/ 1690792 h 2070165"/>
              <a:gd name="connsiteX776" fmla="*/ 6410085 w 12191999"/>
              <a:gd name="connsiteY776" fmla="*/ 1690792 h 2070165"/>
              <a:gd name="connsiteX777" fmla="*/ 6410085 w 12191999"/>
              <a:gd name="connsiteY777" fmla="*/ 1591139 h 2070165"/>
              <a:gd name="connsiteX778" fmla="*/ 6268849 w 12191999"/>
              <a:gd name="connsiteY778" fmla="*/ 1591139 h 2070165"/>
              <a:gd name="connsiteX779" fmla="*/ 6268849 w 12191999"/>
              <a:gd name="connsiteY779" fmla="*/ 1690792 h 2070165"/>
              <a:gd name="connsiteX780" fmla="*/ 6327291 w 12191999"/>
              <a:gd name="connsiteY780" fmla="*/ 1690792 h 2070165"/>
              <a:gd name="connsiteX781" fmla="*/ 6327291 w 12191999"/>
              <a:gd name="connsiteY781" fmla="*/ 1591139 h 2070165"/>
              <a:gd name="connsiteX782" fmla="*/ 6186056 w 12191999"/>
              <a:gd name="connsiteY782" fmla="*/ 1591139 h 2070165"/>
              <a:gd name="connsiteX783" fmla="*/ 6186056 w 12191999"/>
              <a:gd name="connsiteY783" fmla="*/ 1690792 h 2070165"/>
              <a:gd name="connsiteX784" fmla="*/ 6244498 w 12191999"/>
              <a:gd name="connsiteY784" fmla="*/ 1690792 h 2070165"/>
              <a:gd name="connsiteX785" fmla="*/ 6244498 w 12191999"/>
              <a:gd name="connsiteY785" fmla="*/ 1591139 h 2070165"/>
              <a:gd name="connsiteX786" fmla="*/ 6103264 w 12191999"/>
              <a:gd name="connsiteY786" fmla="*/ 1591139 h 2070165"/>
              <a:gd name="connsiteX787" fmla="*/ 6103264 w 12191999"/>
              <a:gd name="connsiteY787" fmla="*/ 1690792 h 2070165"/>
              <a:gd name="connsiteX788" fmla="*/ 6161704 w 12191999"/>
              <a:gd name="connsiteY788" fmla="*/ 1690792 h 2070165"/>
              <a:gd name="connsiteX789" fmla="*/ 6161704 w 12191999"/>
              <a:gd name="connsiteY789" fmla="*/ 1591139 h 2070165"/>
              <a:gd name="connsiteX790" fmla="*/ 6020469 w 12191999"/>
              <a:gd name="connsiteY790" fmla="*/ 1591139 h 2070165"/>
              <a:gd name="connsiteX791" fmla="*/ 6020469 w 12191999"/>
              <a:gd name="connsiteY791" fmla="*/ 1690792 h 2070165"/>
              <a:gd name="connsiteX792" fmla="*/ 6078911 w 12191999"/>
              <a:gd name="connsiteY792" fmla="*/ 1690792 h 2070165"/>
              <a:gd name="connsiteX793" fmla="*/ 6078911 w 12191999"/>
              <a:gd name="connsiteY793" fmla="*/ 1591139 h 2070165"/>
              <a:gd name="connsiteX794" fmla="*/ 9284775 w 12191999"/>
              <a:gd name="connsiteY794" fmla="*/ 1581365 h 2070165"/>
              <a:gd name="connsiteX795" fmla="*/ 9284775 w 12191999"/>
              <a:gd name="connsiteY795" fmla="*/ 1642140 h 2070165"/>
              <a:gd name="connsiteX796" fmla="*/ 9688442 w 12191999"/>
              <a:gd name="connsiteY796" fmla="*/ 1642140 h 2070165"/>
              <a:gd name="connsiteX797" fmla="*/ 9688442 w 12191999"/>
              <a:gd name="connsiteY797" fmla="*/ 1581365 h 2070165"/>
              <a:gd name="connsiteX798" fmla="*/ 9100450 w 12191999"/>
              <a:gd name="connsiteY798" fmla="*/ 1581365 h 2070165"/>
              <a:gd name="connsiteX799" fmla="*/ 9100450 w 12191999"/>
              <a:gd name="connsiteY799" fmla="*/ 1642140 h 2070165"/>
              <a:gd name="connsiteX800" fmla="*/ 9240798 w 12191999"/>
              <a:gd name="connsiteY800" fmla="*/ 1642140 h 2070165"/>
              <a:gd name="connsiteX801" fmla="*/ 9240798 w 12191999"/>
              <a:gd name="connsiteY801" fmla="*/ 1581365 h 2070165"/>
              <a:gd name="connsiteX802" fmla="*/ 2453541 w 12191999"/>
              <a:gd name="connsiteY802" fmla="*/ 1581365 h 2070165"/>
              <a:gd name="connsiteX803" fmla="*/ 2453541 w 12191999"/>
              <a:gd name="connsiteY803" fmla="*/ 1642140 h 2070165"/>
              <a:gd name="connsiteX804" fmla="*/ 3024257 w 12191999"/>
              <a:gd name="connsiteY804" fmla="*/ 1642140 h 2070165"/>
              <a:gd name="connsiteX805" fmla="*/ 3024257 w 12191999"/>
              <a:gd name="connsiteY805" fmla="*/ 1581365 h 2070165"/>
              <a:gd name="connsiteX806" fmla="*/ 2192935 w 12191999"/>
              <a:gd name="connsiteY806" fmla="*/ 1581365 h 2070165"/>
              <a:gd name="connsiteX807" fmla="*/ 2192935 w 12191999"/>
              <a:gd name="connsiteY807" fmla="*/ 1642140 h 2070165"/>
              <a:gd name="connsiteX808" fmla="*/ 2391362 w 12191999"/>
              <a:gd name="connsiteY808" fmla="*/ 1642140 h 2070165"/>
              <a:gd name="connsiteX809" fmla="*/ 2391362 w 12191999"/>
              <a:gd name="connsiteY809" fmla="*/ 1581365 h 2070165"/>
              <a:gd name="connsiteX810" fmla="*/ 1564955 w 12191999"/>
              <a:gd name="connsiteY810" fmla="*/ 1541115 h 2070165"/>
              <a:gd name="connsiteX811" fmla="*/ 2117227 w 12191999"/>
              <a:gd name="connsiteY811" fmla="*/ 1541115 h 2070165"/>
              <a:gd name="connsiteX812" fmla="*/ 2117227 w 12191999"/>
              <a:gd name="connsiteY812" fmla="*/ 1714630 h 2070165"/>
              <a:gd name="connsiteX813" fmla="*/ 1564955 w 12191999"/>
              <a:gd name="connsiteY813" fmla="*/ 1714630 h 2070165"/>
              <a:gd name="connsiteX814" fmla="*/ 8483306 w 12191999"/>
              <a:gd name="connsiteY814" fmla="*/ 1504612 h 2070165"/>
              <a:gd name="connsiteX815" fmla="*/ 8472009 w 12191999"/>
              <a:gd name="connsiteY815" fmla="*/ 1513006 h 2070165"/>
              <a:gd name="connsiteX816" fmla="*/ 8472009 w 12191999"/>
              <a:gd name="connsiteY816" fmla="*/ 1546580 h 2070165"/>
              <a:gd name="connsiteX817" fmla="*/ 8483306 w 12191999"/>
              <a:gd name="connsiteY817" fmla="*/ 1554974 h 2070165"/>
              <a:gd name="connsiteX818" fmla="*/ 9012984 w 12191999"/>
              <a:gd name="connsiteY818" fmla="*/ 1554974 h 2070165"/>
              <a:gd name="connsiteX819" fmla="*/ 9024281 w 12191999"/>
              <a:gd name="connsiteY819" fmla="*/ 1546580 h 2070165"/>
              <a:gd name="connsiteX820" fmla="*/ 9024281 w 12191999"/>
              <a:gd name="connsiteY820" fmla="*/ 1513006 h 2070165"/>
              <a:gd name="connsiteX821" fmla="*/ 9012984 w 12191999"/>
              <a:gd name="connsiteY821" fmla="*/ 1504612 h 2070165"/>
              <a:gd name="connsiteX822" fmla="*/ 6837698 w 12191999"/>
              <a:gd name="connsiteY822" fmla="*/ 1504612 h 2070165"/>
              <a:gd name="connsiteX823" fmla="*/ 6826401 w 12191999"/>
              <a:gd name="connsiteY823" fmla="*/ 1513006 h 2070165"/>
              <a:gd name="connsiteX824" fmla="*/ 6826401 w 12191999"/>
              <a:gd name="connsiteY824" fmla="*/ 1546580 h 2070165"/>
              <a:gd name="connsiteX825" fmla="*/ 6837698 w 12191999"/>
              <a:gd name="connsiteY825" fmla="*/ 1554974 h 2070165"/>
              <a:gd name="connsiteX826" fmla="*/ 7367375 w 12191999"/>
              <a:gd name="connsiteY826" fmla="*/ 1554974 h 2070165"/>
              <a:gd name="connsiteX827" fmla="*/ 7378673 w 12191999"/>
              <a:gd name="connsiteY827" fmla="*/ 1546580 h 2070165"/>
              <a:gd name="connsiteX828" fmla="*/ 7378673 w 12191999"/>
              <a:gd name="connsiteY828" fmla="*/ 1513006 h 2070165"/>
              <a:gd name="connsiteX829" fmla="*/ 7367375 w 12191999"/>
              <a:gd name="connsiteY829" fmla="*/ 1504612 h 2070165"/>
              <a:gd name="connsiteX830" fmla="*/ 3824872 w 12191999"/>
              <a:gd name="connsiteY830" fmla="*/ 1504612 h 2070165"/>
              <a:gd name="connsiteX831" fmla="*/ 3813574 w 12191999"/>
              <a:gd name="connsiteY831" fmla="*/ 1513006 h 2070165"/>
              <a:gd name="connsiteX832" fmla="*/ 3813574 w 12191999"/>
              <a:gd name="connsiteY832" fmla="*/ 1546580 h 2070165"/>
              <a:gd name="connsiteX833" fmla="*/ 3824872 w 12191999"/>
              <a:gd name="connsiteY833" fmla="*/ 1554974 h 2070165"/>
              <a:gd name="connsiteX834" fmla="*/ 4354548 w 12191999"/>
              <a:gd name="connsiteY834" fmla="*/ 1554974 h 2070165"/>
              <a:gd name="connsiteX835" fmla="*/ 4365844 w 12191999"/>
              <a:gd name="connsiteY835" fmla="*/ 1546580 h 2070165"/>
              <a:gd name="connsiteX836" fmla="*/ 4365844 w 12191999"/>
              <a:gd name="connsiteY836" fmla="*/ 1513006 h 2070165"/>
              <a:gd name="connsiteX837" fmla="*/ 4354548 w 12191999"/>
              <a:gd name="connsiteY837" fmla="*/ 1504612 h 2070165"/>
              <a:gd name="connsiteX838" fmla="*/ 7456345 w 12191999"/>
              <a:gd name="connsiteY838" fmla="*/ 1493177 h 2070165"/>
              <a:gd name="connsiteX839" fmla="*/ 7442092 w 12191999"/>
              <a:gd name="connsiteY839" fmla="*/ 1503767 h 2070165"/>
              <a:gd name="connsiteX840" fmla="*/ 7442092 w 12191999"/>
              <a:gd name="connsiteY840" fmla="*/ 1546124 h 2070165"/>
              <a:gd name="connsiteX841" fmla="*/ 7456345 w 12191999"/>
              <a:gd name="connsiteY841" fmla="*/ 1556714 h 2070165"/>
              <a:gd name="connsiteX842" fmla="*/ 7824762 w 12191999"/>
              <a:gd name="connsiteY842" fmla="*/ 1556714 h 2070165"/>
              <a:gd name="connsiteX843" fmla="*/ 7839015 w 12191999"/>
              <a:gd name="connsiteY843" fmla="*/ 1546124 h 2070165"/>
              <a:gd name="connsiteX844" fmla="*/ 7839015 w 12191999"/>
              <a:gd name="connsiteY844" fmla="*/ 1503767 h 2070165"/>
              <a:gd name="connsiteX845" fmla="*/ 7824762 w 12191999"/>
              <a:gd name="connsiteY845" fmla="*/ 1493177 h 2070165"/>
              <a:gd name="connsiteX846" fmla="*/ 11142869 w 12191999"/>
              <a:gd name="connsiteY846" fmla="*/ 1489394 h 2070165"/>
              <a:gd name="connsiteX847" fmla="*/ 11142869 w 12191999"/>
              <a:gd name="connsiteY847" fmla="*/ 1613019 h 2070165"/>
              <a:gd name="connsiteX848" fmla="*/ 11228389 w 12191999"/>
              <a:gd name="connsiteY848" fmla="*/ 1613019 h 2070165"/>
              <a:gd name="connsiteX849" fmla="*/ 11228389 w 12191999"/>
              <a:gd name="connsiteY849" fmla="*/ 1489394 h 2070165"/>
              <a:gd name="connsiteX850" fmla="*/ 11001633 w 12191999"/>
              <a:gd name="connsiteY850" fmla="*/ 1489394 h 2070165"/>
              <a:gd name="connsiteX851" fmla="*/ 11001633 w 12191999"/>
              <a:gd name="connsiteY851" fmla="*/ 1613019 h 2070165"/>
              <a:gd name="connsiteX852" fmla="*/ 11087153 w 12191999"/>
              <a:gd name="connsiteY852" fmla="*/ 1613019 h 2070165"/>
              <a:gd name="connsiteX853" fmla="*/ 11087153 w 12191999"/>
              <a:gd name="connsiteY853" fmla="*/ 1489394 h 2070165"/>
              <a:gd name="connsiteX854" fmla="*/ 10860302 w 12191999"/>
              <a:gd name="connsiteY854" fmla="*/ 1489394 h 2070165"/>
              <a:gd name="connsiteX855" fmla="*/ 10860302 w 12191999"/>
              <a:gd name="connsiteY855" fmla="*/ 1613019 h 2070165"/>
              <a:gd name="connsiteX856" fmla="*/ 10945822 w 12191999"/>
              <a:gd name="connsiteY856" fmla="*/ 1613019 h 2070165"/>
              <a:gd name="connsiteX857" fmla="*/ 10945822 w 12191999"/>
              <a:gd name="connsiteY857" fmla="*/ 1489394 h 2070165"/>
              <a:gd name="connsiteX858" fmla="*/ 10715106 w 12191999"/>
              <a:gd name="connsiteY858" fmla="*/ 1489394 h 2070165"/>
              <a:gd name="connsiteX859" fmla="*/ 10715106 w 12191999"/>
              <a:gd name="connsiteY859" fmla="*/ 1613019 h 2070165"/>
              <a:gd name="connsiteX860" fmla="*/ 10800626 w 12191999"/>
              <a:gd name="connsiteY860" fmla="*/ 1613019 h 2070165"/>
              <a:gd name="connsiteX861" fmla="*/ 10800626 w 12191999"/>
              <a:gd name="connsiteY861" fmla="*/ 1489394 h 2070165"/>
              <a:gd name="connsiteX862" fmla="*/ 10569911 w 12191999"/>
              <a:gd name="connsiteY862" fmla="*/ 1489394 h 2070165"/>
              <a:gd name="connsiteX863" fmla="*/ 10569911 w 12191999"/>
              <a:gd name="connsiteY863" fmla="*/ 1613019 h 2070165"/>
              <a:gd name="connsiteX864" fmla="*/ 10655431 w 12191999"/>
              <a:gd name="connsiteY864" fmla="*/ 1613019 h 2070165"/>
              <a:gd name="connsiteX865" fmla="*/ 10655431 w 12191999"/>
              <a:gd name="connsiteY865" fmla="*/ 1489394 h 2070165"/>
              <a:gd name="connsiteX866" fmla="*/ 10424717 w 12191999"/>
              <a:gd name="connsiteY866" fmla="*/ 1489394 h 2070165"/>
              <a:gd name="connsiteX867" fmla="*/ 10424717 w 12191999"/>
              <a:gd name="connsiteY867" fmla="*/ 1613019 h 2070165"/>
              <a:gd name="connsiteX868" fmla="*/ 10510237 w 12191999"/>
              <a:gd name="connsiteY868" fmla="*/ 1613019 h 2070165"/>
              <a:gd name="connsiteX869" fmla="*/ 10510237 w 12191999"/>
              <a:gd name="connsiteY869" fmla="*/ 1489394 h 2070165"/>
              <a:gd name="connsiteX870" fmla="*/ 10279523 w 12191999"/>
              <a:gd name="connsiteY870" fmla="*/ 1489394 h 2070165"/>
              <a:gd name="connsiteX871" fmla="*/ 10279523 w 12191999"/>
              <a:gd name="connsiteY871" fmla="*/ 1613019 h 2070165"/>
              <a:gd name="connsiteX872" fmla="*/ 10365043 w 12191999"/>
              <a:gd name="connsiteY872" fmla="*/ 1613019 h 2070165"/>
              <a:gd name="connsiteX873" fmla="*/ 10365043 w 12191999"/>
              <a:gd name="connsiteY873" fmla="*/ 1489394 h 2070165"/>
              <a:gd name="connsiteX874" fmla="*/ 10134328 w 12191999"/>
              <a:gd name="connsiteY874" fmla="*/ 1489394 h 2070165"/>
              <a:gd name="connsiteX875" fmla="*/ 10134328 w 12191999"/>
              <a:gd name="connsiteY875" fmla="*/ 1613019 h 2070165"/>
              <a:gd name="connsiteX876" fmla="*/ 10219847 w 12191999"/>
              <a:gd name="connsiteY876" fmla="*/ 1613019 h 2070165"/>
              <a:gd name="connsiteX877" fmla="*/ 10219847 w 12191999"/>
              <a:gd name="connsiteY877" fmla="*/ 1489394 h 2070165"/>
              <a:gd name="connsiteX878" fmla="*/ 9989134 w 12191999"/>
              <a:gd name="connsiteY878" fmla="*/ 1489394 h 2070165"/>
              <a:gd name="connsiteX879" fmla="*/ 9989134 w 12191999"/>
              <a:gd name="connsiteY879" fmla="*/ 1613019 h 2070165"/>
              <a:gd name="connsiteX880" fmla="*/ 10074653 w 12191999"/>
              <a:gd name="connsiteY880" fmla="*/ 1613019 h 2070165"/>
              <a:gd name="connsiteX881" fmla="*/ 10074653 w 12191999"/>
              <a:gd name="connsiteY881" fmla="*/ 1489394 h 2070165"/>
              <a:gd name="connsiteX882" fmla="*/ 1384659 w 12191999"/>
              <a:gd name="connsiteY882" fmla="*/ 1489394 h 2070165"/>
              <a:gd name="connsiteX883" fmla="*/ 1384659 w 12191999"/>
              <a:gd name="connsiteY883" fmla="*/ 1613019 h 2070165"/>
              <a:gd name="connsiteX884" fmla="*/ 1470179 w 12191999"/>
              <a:gd name="connsiteY884" fmla="*/ 1613019 h 2070165"/>
              <a:gd name="connsiteX885" fmla="*/ 1470179 w 12191999"/>
              <a:gd name="connsiteY885" fmla="*/ 1489394 h 2070165"/>
              <a:gd name="connsiteX886" fmla="*/ 1243423 w 12191999"/>
              <a:gd name="connsiteY886" fmla="*/ 1489394 h 2070165"/>
              <a:gd name="connsiteX887" fmla="*/ 1243423 w 12191999"/>
              <a:gd name="connsiteY887" fmla="*/ 1613019 h 2070165"/>
              <a:gd name="connsiteX888" fmla="*/ 1328943 w 12191999"/>
              <a:gd name="connsiteY888" fmla="*/ 1613019 h 2070165"/>
              <a:gd name="connsiteX889" fmla="*/ 1328943 w 12191999"/>
              <a:gd name="connsiteY889" fmla="*/ 1489394 h 2070165"/>
              <a:gd name="connsiteX890" fmla="*/ 1102092 w 12191999"/>
              <a:gd name="connsiteY890" fmla="*/ 1489394 h 2070165"/>
              <a:gd name="connsiteX891" fmla="*/ 1102092 w 12191999"/>
              <a:gd name="connsiteY891" fmla="*/ 1613019 h 2070165"/>
              <a:gd name="connsiteX892" fmla="*/ 1187612 w 12191999"/>
              <a:gd name="connsiteY892" fmla="*/ 1613019 h 2070165"/>
              <a:gd name="connsiteX893" fmla="*/ 1187612 w 12191999"/>
              <a:gd name="connsiteY893" fmla="*/ 1489394 h 2070165"/>
              <a:gd name="connsiteX894" fmla="*/ 956897 w 12191999"/>
              <a:gd name="connsiteY894" fmla="*/ 1489394 h 2070165"/>
              <a:gd name="connsiteX895" fmla="*/ 956897 w 12191999"/>
              <a:gd name="connsiteY895" fmla="*/ 1613019 h 2070165"/>
              <a:gd name="connsiteX896" fmla="*/ 1042417 w 12191999"/>
              <a:gd name="connsiteY896" fmla="*/ 1613019 h 2070165"/>
              <a:gd name="connsiteX897" fmla="*/ 1042417 w 12191999"/>
              <a:gd name="connsiteY897" fmla="*/ 1489394 h 2070165"/>
              <a:gd name="connsiteX898" fmla="*/ 811701 w 12191999"/>
              <a:gd name="connsiteY898" fmla="*/ 1489394 h 2070165"/>
              <a:gd name="connsiteX899" fmla="*/ 811701 w 12191999"/>
              <a:gd name="connsiteY899" fmla="*/ 1613019 h 2070165"/>
              <a:gd name="connsiteX900" fmla="*/ 897221 w 12191999"/>
              <a:gd name="connsiteY900" fmla="*/ 1613019 h 2070165"/>
              <a:gd name="connsiteX901" fmla="*/ 897221 w 12191999"/>
              <a:gd name="connsiteY901" fmla="*/ 1489394 h 2070165"/>
              <a:gd name="connsiteX902" fmla="*/ 666508 w 12191999"/>
              <a:gd name="connsiteY902" fmla="*/ 1489394 h 2070165"/>
              <a:gd name="connsiteX903" fmla="*/ 666508 w 12191999"/>
              <a:gd name="connsiteY903" fmla="*/ 1613019 h 2070165"/>
              <a:gd name="connsiteX904" fmla="*/ 752027 w 12191999"/>
              <a:gd name="connsiteY904" fmla="*/ 1613019 h 2070165"/>
              <a:gd name="connsiteX905" fmla="*/ 752027 w 12191999"/>
              <a:gd name="connsiteY905" fmla="*/ 1489394 h 2070165"/>
              <a:gd name="connsiteX906" fmla="*/ 521314 w 12191999"/>
              <a:gd name="connsiteY906" fmla="*/ 1489394 h 2070165"/>
              <a:gd name="connsiteX907" fmla="*/ 521314 w 12191999"/>
              <a:gd name="connsiteY907" fmla="*/ 1613019 h 2070165"/>
              <a:gd name="connsiteX908" fmla="*/ 606833 w 12191999"/>
              <a:gd name="connsiteY908" fmla="*/ 1613019 h 2070165"/>
              <a:gd name="connsiteX909" fmla="*/ 606833 w 12191999"/>
              <a:gd name="connsiteY909" fmla="*/ 1489394 h 2070165"/>
              <a:gd name="connsiteX910" fmla="*/ 376120 w 12191999"/>
              <a:gd name="connsiteY910" fmla="*/ 1489394 h 2070165"/>
              <a:gd name="connsiteX911" fmla="*/ 376120 w 12191999"/>
              <a:gd name="connsiteY911" fmla="*/ 1613019 h 2070165"/>
              <a:gd name="connsiteX912" fmla="*/ 461639 w 12191999"/>
              <a:gd name="connsiteY912" fmla="*/ 1613019 h 2070165"/>
              <a:gd name="connsiteX913" fmla="*/ 461639 w 12191999"/>
              <a:gd name="connsiteY913" fmla="*/ 1489394 h 2070165"/>
              <a:gd name="connsiteX914" fmla="*/ 230926 w 12191999"/>
              <a:gd name="connsiteY914" fmla="*/ 1489394 h 2070165"/>
              <a:gd name="connsiteX915" fmla="*/ 230926 w 12191999"/>
              <a:gd name="connsiteY915" fmla="*/ 1613019 h 2070165"/>
              <a:gd name="connsiteX916" fmla="*/ 316446 w 12191999"/>
              <a:gd name="connsiteY916" fmla="*/ 1613019 h 2070165"/>
              <a:gd name="connsiteX917" fmla="*/ 316446 w 12191999"/>
              <a:gd name="connsiteY917" fmla="*/ 1489394 h 2070165"/>
              <a:gd name="connsiteX918" fmla="*/ 11934127 w 12191999"/>
              <a:gd name="connsiteY918" fmla="*/ 1482305 h 2070165"/>
              <a:gd name="connsiteX919" fmla="*/ 11934127 w 12191999"/>
              <a:gd name="connsiteY919" fmla="*/ 1555140 h 2070165"/>
              <a:gd name="connsiteX920" fmla="*/ 11971383 w 12191999"/>
              <a:gd name="connsiteY920" fmla="*/ 1555140 h 2070165"/>
              <a:gd name="connsiteX921" fmla="*/ 11971383 w 12191999"/>
              <a:gd name="connsiteY921" fmla="*/ 1482305 h 2070165"/>
              <a:gd name="connsiteX922" fmla="*/ 6516272 w 12191999"/>
              <a:gd name="connsiteY922" fmla="*/ 1482305 h 2070165"/>
              <a:gd name="connsiteX923" fmla="*/ 6516272 w 12191999"/>
              <a:gd name="connsiteY923" fmla="*/ 1555140 h 2070165"/>
              <a:gd name="connsiteX924" fmla="*/ 6553500 w 12191999"/>
              <a:gd name="connsiteY924" fmla="*/ 1555140 h 2070165"/>
              <a:gd name="connsiteX925" fmla="*/ 6553500 w 12191999"/>
              <a:gd name="connsiteY925" fmla="*/ 1482305 h 2070165"/>
              <a:gd name="connsiteX926" fmla="*/ 5882234 w 12191999"/>
              <a:gd name="connsiteY926" fmla="*/ 1482305 h 2070165"/>
              <a:gd name="connsiteX927" fmla="*/ 5882234 w 12191999"/>
              <a:gd name="connsiteY927" fmla="*/ 1555140 h 2070165"/>
              <a:gd name="connsiteX928" fmla="*/ 5919464 w 12191999"/>
              <a:gd name="connsiteY928" fmla="*/ 1555140 h 2070165"/>
              <a:gd name="connsiteX929" fmla="*/ 5919464 w 12191999"/>
              <a:gd name="connsiteY929" fmla="*/ 1482305 h 2070165"/>
              <a:gd name="connsiteX930" fmla="*/ 4670222 w 12191999"/>
              <a:gd name="connsiteY930" fmla="*/ 1482305 h 2070165"/>
              <a:gd name="connsiteX931" fmla="*/ 4670222 w 12191999"/>
              <a:gd name="connsiteY931" fmla="*/ 1555140 h 2070165"/>
              <a:gd name="connsiteX932" fmla="*/ 4714551 w 12191999"/>
              <a:gd name="connsiteY932" fmla="*/ 1555140 h 2070165"/>
              <a:gd name="connsiteX933" fmla="*/ 4714551 w 12191999"/>
              <a:gd name="connsiteY933" fmla="*/ 1482305 h 2070165"/>
              <a:gd name="connsiteX934" fmla="*/ 9284775 w 12191999"/>
              <a:gd name="connsiteY934" fmla="*/ 1479419 h 2070165"/>
              <a:gd name="connsiteX935" fmla="*/ 9284775 w 12191999"/>
              <a:gd name="connsiteY935" fmla="*/ 1540194 h 2070165"/>
              <a:gd name="connsiteX936" fmla="*/ 9688442 w 12191999"/>
              <a:gd name="connsiteY936" fmla="*/ 1540194 h 2070165"/>
              <a:gd name="connsiteX937" fmla="*/ 9688442 w 12191999"/>
              <a:gd name="connsiteY937" fmla="*/ 1479419 h 2070165"/>
              <a:gd name="connsiteX938" fmla="*/ 9100450 w 12191999"/>
              <a:gd name="connsiteY938" fmla="*/ 1479419 h 2070165"/>
              <a:gd name="connsiteX939" fmla="*/ 9100450 w 12191999"/>
              <a:gd name="connsiteY939" fmla="*/ 1540194 h 2070165"/>
              <a:gd name="connsiteX940" fmla="*/ 9240798 w 12191999"/>
              <a:gd name="connsiteY940" fmla="*/ 1540194 h 2070165"/>
              <a:gd name="connsiteX941" fmla="*/ 9240798 w 12191999"/>
              <a:gd name="connsiteY941" fmla="*/ 1479419 h 2070165"/>
              <a:gd name="connsiteX942" fmla="*/ 2453541 w 12191999"/>
              <a:gd name="connsiteY942" fmla="*/ 1479419 h 2070165"/>
              <a:gd name="connsiteX943" fmla="*/ 2453541 w 12191999"/>
              <a:gd name="connsiteY943" fmla="*/ 1540194 h 2070165"/>
              <a:gd name="connsiteX944" fmla="*/ 3024257 w 12191999"/>
              <a:gd name="connsiteY944" fmla="*/ 1540194 h 2070165"/>
              <a:gd name="connsiteX945" fmla="*/ 3024257 w 12191999"/>
              <a:gd name="connsiteY945" fmla="*/ 1479419 h 2070165"/>
              <a:gd name="connsiteX946" fmla="*/ 2192935 w 12191999"/>
              <a:gd name="connsiteY946" fmla="*/ 1479419 h 2070165"/>
              <a:gd name="connsiteX947" fmla="*/ 2192935 w 12191999"/>
              <a:gd name="connsiteY947" fmla="*/ 1540194 h 2070165"/>
              <a:gd name="connsiteX948" fmla="*/ 2391362 w 12191999"/>
              <a:gd name="connsiteY948" fmla="*/ 1540194 h 2070165"/>
              <a:gd name="connsiteX949" fmla="*/ 2391362 w 12191999"/>
              <a:gd name="connsiteY949" fmla="*/ 1479419 h 2070165"/>
              <a:gd name="connsiteX950" fmla="*/ 6351644 w 12191999"/>
              <a:gd name="connsiteY950" fmla="*/ 1459116 h 2070165"/>
              <a:gd name="connsiteX951" fmla="*/ 6351644 w 12191999"/>
              <a:gd name="connsiteY951" fmla="*/ 1558770 h 2070165"/>
              <a:gd name="connsiteX952" fmla="*/ 6410085 w 12191999"/>
              <a:gd name="connsiteY952" fmla="*/ 1558770 h 2070165"/>
              <a:gd name="connsiteX953" fmla="*/ 6410085 w 12191999"/>
              <a:gd name="connsiteY953" fmla="*/ 1459116 h 2070165"/>
              <a:gd name="connsiteX954" fmla="*/ 6268849 w 12191999"/>
              <a:gd name="connsiteY954" fmla="*/ 1459116 h 2070165"/>
              <a:gd name="connsiteX955" fmla="*/ 6268849 w 12191999"/>
              <a:gd name="connsiteY955" fmla="*/ 1558770 h 2070165"/>
              <a:gd name="connsiteX956" fmla="*/ 6327291 w 12191999"/>
              <a:gd name="connsiteY956" fmla="*/ 1558770 h 2070165"/>
              <a:gd name="connsiteX957" fmla="*/ 6327291 w 12191999"/>
              <a:gd name="connsiteY957" fmla="*/ 1459116 h 2070165"/>
              <a:gd name="connsiteX958" fmla="*/ 6186056 w 12191999"/>
              <a:gd name="connsiteY958" fmla="*/ 1459116 h 2070165"/>
              <a:gd name="connsiteX959" fmla="*/ 6186056 w 12191999"/>
              <a:gd name="connsiteY959" fmla="*/ 1558770 h 2070165"/>
              <a:gd name="connsiteX960" fmla="*/ 6244498 w 12191999"/>
              <a:gd name="connsiteY960" fmla="*/ 1558770 h 2070165"/>
              <a:gd name="connsiteX961" fmla="*/ 6244498 w 12191999"/>
              <a:gd name="connsiteY961" fmla="*/ 1459116 h 2070165"/>
              <a:gd name="connsiteX962" fmla="*/ 6103264 w 12191999"/>
              <a:gd name="connsiteY962" fmla="*/ 1459116 h 2070165"/>
              <a:gd name="connsiteX963" fmla="*/ 6103264 w 12191999"/>
              <a:gd name="connsiteY963" fmla="*/ 1558770 h 2070165"/>
              <a:gd name="connsiteX964" fmla="*/ 6161704 w 12191999"/>
              <a:gd name="connsiteY964" fmla="*/ 1558770 h 2070165"/>
              <a:gd name="connsiteX965" fmla="*/ 6161704 w 12191999"/>
              <a:gd name="connsiteY965" fmla="*/ 1459116 h 2070165"/>
              <a:gd name="connsiteX966" fmla="*/ 6020469 w 12191999"/>
              <a:gd name="connsiteY966" fmla="*/ 1459116 h 2070165"/>
              <a:gd name="connsiteX967" fmla="*/ 6020469 w 12191999"/>
              <a:gd name="connsiteY967" fmla="*/ 1558770 h 2070165"/>
              <a:gd name="connsiteX968" fmla="*/ 6078911 w 12191999"/>
              <a:gd name="connsiteY968" fmla="*/ 1558770 h 2070165"/>
              <a:gd name="connsiteX969" fmla="*/ 6078911 w 12191999"/>
              <a:gd name="connsiteY969" fmla="*/ 1459116 h 2070165"/>
              <a:gd name="connsiteX970" fmla="*/ 4600395 w 12191999"/>
              <a:gd name="connsiteY970" fmla="*/ 1427829 h 2070165"/>
              <a:gd name="connsiteX971" fmla="*/ 4784381 w 12191999"/>
              <a:gd name="connsiteY971" fmla="*/ 1427829 h 2070165"/>
              <a:gd name="connsiteX972" fmla="*/ 4784381 w 12191999"/>
              <a:gd name="connsiteY972" fmla="*/ 1557198 h 2070165"/>
              <a:gd name="connsiteX973" fmla="*/ 5673219 w 12191999"/>
              <a:gd name="connsiteY973" fmla="*/ 1557198 h 2070165"/>
              <a:gd name="connsiteX974" fmla="*/ 5673219 w 12191999"/>
              <a:gd name="connsiteY974" fmla="*/ 1694308 h 2070165"/>
              <a:gd name="connsiteX975" fmla="*/ 5823588 w 12191999"/>
              <a:gd name="connsiteY975" fmla="*/ 1694308 h 2070165"/>
              <a:gd name="connsiteX976" fmla="*/ 5823588 w 12191999"/>
              <a:gd name="connsiteY976" fmla="*/ 1427829 h 2070165"/>
              <a:gd name="connsiteX977" fmla="*/ 5978112 w 12191999"/>
              <a:gd name="connsiteY977" fmla="*/ 1427829 h 2070165"/>
              <a:gd name="connsiteX978" fmla="*/ 5978112 w 12191999"/>
              <a:gd name="connsiteY978" fmla="*/ 1694308 h 2070165"/>
              <a:gd name="connsiteX979" fmla="*/ 5981752 w 12191999"/>
              <a:gd name="connsiteY979" fmla="*/ 1694308 h 2070165"/>
              <a:gd name="connsiteX980" fmla="*/ 5981752 w 12191999"/>
              <a:gd name="connsiteY980" fmla="*/ 2070165 h 2070165"/>
              <a:gd name="connsiteX981" fmla="*/ 5624365 w 12191999"/>
              <a:gd name="connsiteY981" fmla="*/ 2070165 h 2070165"/>
              <a:gd name="connsiteX982" fmla="*/ 5624365 w 12191999"/>
              <a:gd name="connsiteY982" fmla="*/ 2025343 h 2070165"/>
              <a:gd name="connsiteX983" fmla="*/ 5565925 w 12191999"/>
              <a:gd name="connsiteY983" fmla="*/ 2025343 h 2070165"/>
              <a:gd name="connsiteX984" fmla="*/ 5565925 w 12191999"/>
              <a:gd name="connsiteY984" fmla="*/ 2070165 h 2070165"/>
              <a:gd name="connsiteX985" fmla="*/ 5541572 w 12191999"/>
              <a:gd name="connsiteY985" fmla="*/ 2070165 h 2070165"/>
              <a:gd name="connsiteX986" fmla="*/ 5541572 w 12191999"/>
              <a:gd name="connsiteY986" fmla="*/ 2025343 h 2070165"/>
              <a:gd name="connsiteX987" fmla="*/ 5483131 w 12191999"/>
              <a:gd name="connsiteY987" fmla="*/ 2025343 h 2070165"/>
              <a:gd name="connsiteX988" fmla="*/ 5483131 w 12191999"/>
              <a:gd name="connsiteY988" fmla="*/ 2070165 h 2070165"/>
              <a:gd name="connsiteX989" fmla="*/ 5458778 w 12191999"/>
              <a:gd name="connsiteY989" fmla="*/ 2070165 h 2070165"/>
              <a:gd name="connsiteX990" fmla="*/ 5458778 w 12191999"/>
              <a:gd name="connsiteY990" fmla="*/ 2025343 h 2070165"/>
              <a:gd name="connsiteX991" fmla="*/ 5400338 w 12191999"/>
              <a:gd name="connsiteY991" fmla="*/ 2025343 h 2070165"/>
              <a:gd name="connsiteX992" fmla="*/ 5400338 w 12191999"/>
              <a:gd name="connsiteY992" fmla="*/ 2070165 h 2070165"/>
              <a:gd name="connsiteX993" fmla="*/ 5375987 w 12191999"/>
              <a:gd name="connsiteY993" fmla="*/ 2070165 h 2070165"/>
              <a:gd name="connsiteX994" fmla="*/ 5375987 w 12191999"/>
              <a:gd name="connsiteY994" fmla="*/ 2025343 h 2070165"/>
              <a:gd name="connsiteX995" fmla="*/ 5317545 w 12191999"/>
              <a:gd name="connsiteY995" fmla="*/ 2025343 h 2070165"/>
              <a:gd name="connsiteX996" fmla="*/ 5317545 w 12191999"/>
              <a:gd name="connsiteY996" fmla="*/ 2070165 h 2070165"/>
              <a:gd name="connsiteX997" fmla="*/ 5293192 w 12191999"/>
              <a:gd name="connsiteY997" fmla="*/ 2070165 h 2070165"/>
              <a:gd name="connsiteX998" fmla="*/ 5293192 w 12191999"/>
              <a:gd name="connsiteY998" fmla="*/ 2025343 h 2070165"/>
              <a:gd name="connsiteX999" fmla="*/ 5234751 w 12191999"/>
              <a:gd name="connsiteY999" fmla="*/ 2025343 h 2070165"/>
              <a:gd name="connsiteX1000" fmla="*/ 5234751 w 12191999"/>
              <a:gd name="connsiteY1000" fmla="*/ 2070165 h 2070165"/>
              <a:gd name="connsiteX1001" fmla="*/ 4412075 w 12191999"/>
              <a:gd name="connsiteY1001" fmla="*/ 2070165 h 2070165"/>
              <a:gd name="connsiteX1002" fmla="*/ 4412075 w 12191999"/>
              <a:gd name="connsiteY1002" fmla="*/ 1694308 h 2070165"/>
              <a:gd name="connsiteX1003" fmla="*/ 4600395 w 12191999"/>
              <a:gd name="connsiteY1003" fmla="*/ 1694308 h 2070165"/>
              <a:gd name="connsiteX1004" fmla="*/ 8483306 w 12191999"/>
              <a:gd name="connsiteY1004" fmla="*/ 1403117 h 2070165"/>
              <a:gd name="connsiteX1005" fmla="*/ 8472009 w 12191999"/>
              <a:gd name="connsiteY1005" fmla="*/ 1411511 h 2070165"/>
              <a:gd name="connsiteX1006" fmla="*/ 8472009 w 12191999"/>
              <a:gd name="connsiteY1006" fmla="*/ 1445085 h 2070165"/>
              <a:gd name="connsiteX1007" fmla="*/ 8483306 w 12191999"/>
              <a:gd name="connsiteY1007" fmla="*/ 1453479 h 2070165"/>
              <a:gd name="connsiteX1008" fmla="*/ 9012984 w 12191999"/>
              <a:gd name="connsiteY1008" fmla="*/ 1453479 h 2070165"/>
              <a:gd name="connsiteX1009" fmla="*/ 9024281 w 12191999"/>
              <a:gd name="connsiteY1009" fmla="*/ 1445085 h 2070165"/>
              <a:gd name="connsiteX1010" fmla="*/ 9024281 w 12191999"/>
              <a:gd name="connsiteY1010" fmla="*/ 1411511 h 2070165"/>
              <a:gd name="connsiteX1011" fmla="*/ 9012984 w 12191999"/>
              <a:gd name="connsiteY1011" fmla="*/ 1403117 h 2070165"/>
              <a:gd name="connsiteX1012" fmla="*/ 6837698 w 12191999"/>
              <a:gd name="connsiteY1012" fmla="*/ 1403117 h 2070165"/>
              <a:gd name="connsiteX1013" fmla="*/ 6826401 w 12191999"/>
              <a:gd name="connsiteY1013" fmla="*/ 1411511 h 2070165"/>
              <a:gd name="connsiteX1014" fmla="*/ 6826401 w 12191999"/>
              <a:gd name="connsiteY1014" fmla="*/ 1445085 h 2070165"/>
              <a:gd name="connsiteX1015" fmla="*/ 6837698 w 12191999"/>
              <a:gd name="connsiteY1015" fmla="*/ 1453479 h 2070165"/>
              <a:gd name="connsiteX1016" fmla="*/ 7367375 w 12191999"/>
              <a:gd name="connsiteY1016" fmla="*/ 1453479 h 2070165"/>
              <a:gd name="connsiteX1017" fmla="*/ 7378673 w 12191999"/>
              <a:gd name="connsiteY1017" fmla="*/ 1445085 h 2070165"/>
              <a:gd name="connsiteX1018" fmla="*/ 7378673 w 12191999"/>
              <a:gd name="connsiteY1018" fmla="*/ 1411511 h 2070165"/>
              <a:gd name="connsiteX1019" fmla="*/ 7367375 w 12191999"/>
              <a:gd name="connsiteY1019" fmla="*/ 1403117 h 2070165"/>
              <a:gd name="connsiteX1020" fmla="*/ 3824872 w 12191999"/>
              <a:gd name="connsiteY1020" fmla="*/ 1403117 h 2070165"/>
              <a:gd name="connsiteX1021" fmla="*/ 3813574 w 12191999"/>
              <a:gd name="connsiteY1021" fmla="*/ 1411511 h 2070165"/>
              <a:gd name="connsiteX1022" fmla="*/ 3813574 w 12191999"/>
              <a:gd name="connsiteY1022" fmla="*/ 1445085 h 2070165"/>
              <a:gd name="connsiteX1023" fmla="*/ 3824872 w 12191999"/>
              <a:gd name="connsiteY1023" fmla="*/ 1453479 h 2070165"/>
              <a:gd name="connsiteX1024" fmla="*/ 4354548 w 12191999"/>
              <a:gd name="connsiteY1024" fmla="*/ 1453479 h 2070165"/>
              <a:gd name="connsiteX1025" fmla="*/ 4365844 w 12191999"/>
              <a:gd name="connsiteY1025" fmla="*/ 1445085 h 2070165"/>
              <a:gd name="connsiteX1026" fmla="*/ 4365844 w 12191999"/>
              <a:gd name="connsiteY1026" fmla="*/ 1411511 h 2070165"/>
              <a:gd name="connsiteX1027" fmla="*/ 4354548 w 12191999"/>
              <a:gd name="connsiteY1027" fmla="*/ 1403117 h 2070165"/>
              <a:gd name="connsiteX1028" fmla="*/ 7456345 w 12191999"/>
              <a:gd name="connsiteY1028" fmla="*/ 1365127 h 2070165"/>
              <a:gd name="connsiteX1029" fmla="*/ 7442092 w 12191999"/>
              <a:gd name="connsiteY1029" fmla="*/ 1375717 h 2070165"/>
              <a:gd name="connsiteX1030" fmla="*/ 7442092 w 12191999"/>
              <a:gd name="connsiteY1030" fmla="*/ 1418075 h 2070165"/>
              <a:gd name="connsiteX1031" fmla="*/ 7456345 w 12191999"/>
              <a:gd name="connsiteY1031" fmla="*/ 1428665 h 2070165"/>
              <a:gd name="connsiteX1032" fmla="*/ 7824762 w 12191999"/>
              <a:gd name="connsiteY1032" fmla="*/ 1428665 h 2070165"/>
              <a:gd name="connsiteX1033" fmla="*/ 7839015 w 12191999"/>
              <a:gd name="connsiteY1033" fmla="*/ 1418075 h 2070165"/>
              <a:gd name="connsiteX1034" fmla="*/ 7839015 w 12191999"/>
              <a:gd name="connsiteY1034" fmla="*/ 1375717 h 2070165"/>
              <a:gd name="connsiteX1035" fmla="*/ 7824762 w 12191999"/>
              <a:gd name="connsiteY1035" fmla="*/ 1365127 h 2070165"/>
              <a:gd name="connsiteX1036" fmla="*/ 11533813 w 12191999"/>
              <a:gd name="connsiteY1036" fmla="*/ 1355097 h 2070165"/>
              <a:gd name="connsiteX1037" fmla="*/ 11671866 w 12191999"/>
              <a:gd name="connsiteY1037" fmla="*/ 1355097 h 2070165"/>
              <a:gd name="connsiteX1038" fmla="*/ 11671866 w 12191999"/>
              <a:gd name="connsiteY1038" fmla="*/ 1402177 h 2070165"/>
              <a:gd name="connsiteX1039" fmla="*/ 11744399 w 12191999"/>
              <a:gd name="connsiteY1039" fmla="*/ 1402177 h 2070165"/>
              <a:gd name="connsiteX1040" fmla="*/ 11744399 w 12191999"/>
              <a:gd name="connsiteY1040" fmla="*/ 1442608 h 2070165"/>
              <a:gd name="connsiteX1041" fmla="*/ 11841346 w 12191999"/>
              <a:gd name="connsiteY1041" fmla="*/ 1442608 h 2070165"/>
              <a:gd name="connsiteX1042" fmla="*/ 11841346 w 12191999"/>
              <a:gd name="connsiteY1042" fmla="*/ 1481969 h 2070165"/>
              <a:gd name="connsiteX1043" fmla="*/ 11875437 w 12191999"/>
              <a:gd name="connsiteY1043" fmla="*/ 1481969 h 2070165"/>
              <a:gd name="connsiteX1044" fmla="*/ 11875437 w 12191999"/>
              <a:gd name="connsiteY1044" fmla="*/ 1427829 h 2070165"/>
              <a:gd name="connsiteX1045" fmla="*/ 12030075 w 12191999"/>
              <a:gd name="connsiteY1045" fmla="*/ 1427829 h 2070165"/>
              <a:gd name="connsiteX1046" fmla="*/ 12030075 w 12191999"/>
              <a:gd name="connsiteY1046" fmla="*/ 1694308 h 2070165"/>
              <a:gd name="connsiteX1047" fmla="*/ 12191999 w 12191999"/>
              <a:gd name="connsiteY1047" fmla="*/ 1694308 h 2070165"/>
              <a:gd name="connsiteX1048" fmla="*/ 12191999 w 12191999"/>
              <a:gd name="connsiteY1048" fmla="*/ 2070165 h 2070165"/>
              <a:gd name="connsiteX1049" fmla="*/ 11780934 w 12191999"/>
              <a:gd name="connsiteY1049" fmla="*/ 2070165 h 2070165"/>
              <a:gd name="connsiteX1050" fmla="*/ 11780934 w 12191999"/>
              <a:gd name="connsiteY1050" fmla="*/ 2018501 h 2070165"/>
              <a:gd name="connsiteX1051" fmla="*/ 11698976 w 12191999"/>
              <a:gd name="connsiteY1051" fmla="*/ 2018501 h 2070165"/>
              <a:gd name="connsiteX1052" fmla="*/ 11698976 w 12191999"/>
              <a:gd name="connsiteY1052" fmla="*/ 2070165 h 2070165"/>
              <a:gd name="connsiteX1053" fmla="*/ 11632154 w 12191999"/>
              <a:gd name="connsiteY1053" fmla="*/ 2070165 h 2070165"/>
              <a:gd name="connsiteX1054" fmla="*/ 11632154 w 12191999"/>
              <a:gd name="connsiteY1054" fmla="*/ 2018501 h 2070165"/>
              <a:gd name="connsiteX1055" fmla="*/ 11550196 w 12191999"/>
              <a:gd name="connsiteY1055" fmla="*/ 2018501 h 2070165"/>
              <a:gd name="connsiteX1056" fmla="*/ 11550196 w 12191999"/>
              <a:gd name="connsiteY1056" fmla="*/ 2070165 h 2070165"/>
              <a:gd name="connsiteX1057" fmla="*/ 11483374 w 12191999"/>
              <a:gd name="connsiteY1057" fmla="*/ 2070165 h 2070165"/>
              <a:gd name="connsiteX1058" fmla="*/ 11483374 w 12191999"/>
              <a:gd name="connsiteY1058" fmla="*/ 2018501 h 2070165"/>
              <a:gd name="connsiteX1059" fmla="*/ 11401416 w 12191999"/>
              <a:gd name="connsiteY1059" fmla="*/ 2018501 h 2070165"/>
              <a:gd name="connsiteX1060" fmla="*/ 11401416 w 12191999"/>
              <a:gd name="connsiteY1060" fmla="*/ 2070165 h 2070165"/>
              <a:gd name="connsiteX1061" fmla="*/ 11323165 w 12191999"/>
              <a:gd name="connsiteY1061" fmla="*/ 2070165 h 2070165"/>
              <a:gd name="connsiteX1062" fmla="*/ 11323165 w 12191999"/>
              <a:gd name="connsiteY1062" fmla="*/ 1958705 h 2070165"/>
              <a:gd name="connsiteX1063" fmla="*/ 11875437 w 12191999"/>
              <a:gd name="connsiteY1063" fmla="*/ 1958705 h 2070165"/>
              <a:gd name="connsiteX1064" fmla="*/ 11875437 w 12191999"/>
              <a:gd name="connsiteY1064" fmla="*/ 1934747 h 2070165"/>
              <a:gd name="connsiteX1065" fmla="*/ 11323165 w 12191999"/>
              <a:gd name="connsiteY1065" fmla="*/ 1934747 h 2070165"/>
              <a:gd name="connsiteX1066" fmla="*/ 11323165 w 12191999"/>
              <a:gd name="connsiteY1066" fmla="*/ 1761233 h 2070165"/>
              <a:gd name="connsiteX1067" fmla="*/ 11875437 w 12191999"/>
              <a:gd name="connsiteY1067" fmla="*/ 1761233 h 2070165"/>
              <a:gd name="connsiteX1068" fmla="*/ 11875437 w 12191999"/>
              <a:gd name="connsiteY1068" fmla="*/ 1737275 h 2070165"/>
              <a:gd name="connsiteX1069" fmla="*/ 11323165 w 12191999"/>
              <a:gd name="connsiteY1069" fmla="*/ 1737275 h 2070165"/>
              <a:gd name="connsiteX1070" fmla="*/ 11323165 w 12191999"/>
              <a:gd name="connsiteY1070" fmla="*/ 1563760 h 2070165"/>
              <a:gd name="connsiteX1071" fmla="*/ 11875437 w 12191999"/>
              <a:gd name="connsiteY1071" fmla="*/ 1563760 h 2070165"/>
              <a:gd name="connsiteX1072" fmla="*/ 11875437 w 12191999"/>
              <a:gd name="connsiteY1072" fmla="*/ 1539802 h 2070165"/>
              <a:gd name="connsiteX1073" fmla="*/ 11323165 w 12191999"/>
              <a:gd name="connsiteY1073" fmla="*/ 1539802 h 2070165"/>
              <a:gd name="connsiteX1074" fmla="*/ 11323165 w 12191999"/>
              <a:gd name="connsiteY1074" fmla="*/ 1481969 h 2070165"/>
              <a:gd name="connsiteX1075" fmla="*/ 11381170 w 12191999"/>
              <a:gd name="connsiteY1075" fmla="*/ 1481969 h 2070165"/>
              <a:gd name="connsiteX1076" fmla="*/ 11381170 w 12191999"/>
              <a:gd name="connsiteY1076" fmla="*/ 1442608 h 2070165"/>
              <a:gd name="connsiteX1077" fmla="*/ 11468294 w 12191999"/>
              <a:gd name="connsiteY1077" fmla="*/ 1442608 h 2070165"/>
              <a:gd name="connsiteX1078" fmla="*/ 11468294 w 12191999"/>
              <a:gd name="connsiteY1078" fmla="*/ 1402177 h 2070165"/>
              <a:gd name="connsiteX1079" fmla="*/ 11533813 w 12191999"/>
              <a:gd name="connsiteY1079" fmla="*/ 1402177 h 2070165"/>
              <a:gd name="connsiteX1080" fmla="*/ 9444482 w 12191999"/>
              <a:gd name="connsiteY1080" fmla="*/ 1355097 h 2070165"/>
              <a:gd name="connsiteX1081" fmla="*/ 9444482 w 12191999"/>
              <a:gd name="connsiteY1081" fmla="*/ 1447450 h 2070165"/>
              <a:gd name="connsiteX1082" fmla="*/ 9643306 w 12191999"/>
              <a:gd name="connsiteY1082" fmla="*/ 1447450 h 2070165"/>
              <a:gd name="connsiteX1083" fmla="*/ 9643306 w 12191999"/>
              <a:gd name="connsiteY1083" fmla="*/ 1355097 h 2070165"/>
              <a:gd name="connsiteX1084" fmla="*/ 9171376 w 12191999"/>
              <a:gd name="connsiteY1084" fmla="*/ 1355097 h 2070165"/>
              <a:gd name="connsiteX1085" fmla="*/ 9171376 w 12191999"/>
              <a:gd name="connsiteY1085" fmla="*/ 1447450 h 2070165"/>
              <a:gd name="connsiteX1086" fmla="*/ 9370200 w 12191999"/>
              <a:gd name="connsiteY1086" fmla="*/ 1447450 h 2070165"/>
              <a:gd name="connsiteX1087" fmla="*/ 9370200 w 12191999"/>
              <a:gd name="connsiteY1087" fmla="*/ 1355097 h 2070165"/>
              <a:gd name="connsiteX1088" fmla="*/ 2868734 w 12191999"/>
              <a:gd name="connsiteY1088" fmla="*/ 1355097 h 2070165"/>
              <a:gd name="connsiteX1089" fmla="*/ 2804611 w 12191999"/>
              <a:gd name="connsiteY1089" fmla="*/ 1402739 h 2070165"/>
              <a:gd name="connsiteX1090" fmla="*/ 2868734 w 12191999"/>
              <a:gd name="connsiteY1090" fmla="*/ 1450380 h 2070165"/>
              <a:gd name="connsiteX1091" fmla="*/ 2932855 w 12191999"/>
              <a:gd name="connsiteY1091" fmla="*/ 1402739 h 2070165"/>
              <a:gd name="connsiteX1092" fmla="*/ 2868734 w 12191999"/>
              <a:gd name="connsiteY1092" fmla="*/ 1355097 h 2070165"/>
              <a:gd name="connsiteX1093" fmla="*/ 2589672 w 12191999"/>
              <a:gd name="connsiteY1093" fmla="*/ 1352167 h 2070165"/>
              <a:gd name="connsiteX1094" fmla="*/ 2525550 w 12191999"/>
              <a:gd name="connsiteY1094" fmla="*/ 1399809 h 2070165"/>
              <a:gd name="connsiteX1095" fmla="*/ 2589672 w 12191999"/>
              <a:gd name="connsiteY1095" fmla="*/ 1447451 h 2070165"/>
              <a:gd name="connsiteX1096" fmla="*/ 2653794 w 12191999"/>
              <a:gd name="connsiteY1096" fmla="*/ 1399809 h 2070165"/>
              <a:gd name="connsiteX1097" fmla="*/ 2589672 w 12191999"/>
              <a:gd name="connsiteY1097" fmla="*/ 1352167 h 2070165"/>
              <a:gd name="connsiteX1098" fmla="*/ 11142869 w 12191999"/>
              <a:gd name="connsiteY1098" fmla="*/ 1330082 h 2070165"/>
              <a:gd name="connsiteX1099" fmla="*/ 11142869 w 12191999"/>
              <a:gd name="connsiteY1099" fmla="*/ 1453708 h 2070165"/>
              <a:gd name="connsiteX1100" fmla="*/ 11228389 w 12191999"/>
              <a:gd name="connsiteY1100" fmla="*/ 1453708 h 2070165"/>
              <a:gd name="connsiteX1101" fmla="*/ 11228389 w 12191999"/>
              <a:gd name="connsiteY1101" fmla="*/ 1330082 h 2070165"/>
              <a:gd name="connsiteX1102" fmla="*/ 11001633 w 12191999"/>
              <a:gd name="connsiteY1102" fmla="*/ 1330082 h 2070165"/>
              <a:gd name="connsiteX1103" fmla="*/ 11001633 w 12191999"/>
              <a:gd name="connsiteY1103" fmla="*/ 1453708 h 2070165"/>
              <a:gd name="connsiteX1104" fmla="*/ 11087153 w 12191999"/>
              <a:gd name="connsiteY1104" fmla="*/ 1453708 h 2070165"/>
              <a:gd name="connsiteX1105" fmla="*/ 11087153 w 12191999"/>
              <a:gd name="connsiteY1105" fmla="*/ 1330082 h 2070165"/>
              <a:gd name="connsiteX1106" fmla="*/ 10860302 w 12191999"/>
              <a:gd name="connsiteY1106" fmla="*/ 1330082 h 2070165"/>
              <a:gd name="connsiteX1107" fmla="*/ 10860302 w 12191999"/>
              <a:gd name="connsiteY1107" fmla="*/ 1453708 h 2070165"/>
              <a:gd name="connsiteX1108" fmla="*/ 10945822 w 12191999"/>
              <a:gd name="connsiteY1108" fmla="*/ 1453708 h 2070165"/>
              <a:gd name="connsiteX1109" fmla="*/ 10945822 w 12191999"/>
              <a:gd name="connsiteY1109" fmla="*/ 1330082 h 2070165"/>
              <a:gd name="connsiteX1110" fmla="*/ 10715106 w 12191999"/>
              <a:gd name="connsiteY1110" fmla="*/ 1330082 h 2070165"/>
              <a:gd name="connsiteX1111" fmla="*/ 10715106 w 12191999"/>
              <a:gd name="connsiteY1111" fmla="*/ 1453708 h 2070165"/>
              <a:gd name="connsiteX1112" fmla="*/ 10800626 w 12191999"/>
              <a:gd name="connsiteY1112" fmla="*/ 1453708 h 2070165"/>
              <a:gd name="connsiteX1113" fmla="*/ 10800626 w 12191999"/>
              <a:gd name="connsiteY1113" fmla="*/ 1330082 h 2070165"/>
              <a:gd name="connsiteX1114" fmla="*/ 10569911 w 12191999"/>
              <a:gd name="connsiteY1114" fmla="*/ 1330082 h 2070165"/>
              <a:gd name="connsiteX1115" fmla="*/ 10569911 w 12191999"/>
              <a:gd name="connsiteY1115" fmla="*/ 1453708 h 2070165"/>
              <a:gd name="connsiteX1116" fmla="*/ 10655431 w 12191999"/>
              <a:gd name="connsiteY1116" fmla="*/ 1453708 h 2070165"/>
              <a:gd name="connsiteX1117" fmla="*/ 10655431 w 12191999"/>
              <a:gd name="connsiteY1117" fmla="*/ 1330082 h 2070165"/>
              <a:gd name="connsiteX1118" fmla="*/ 10424717 w 12191999"/>
              <a:gd name="connsiteY1118" fmla="*/ 1330082 h 2070165"/>
              <a:gd name="connsiteX1119" fmla="*/ 10424717 w 12191999"/>
              <a:gd name="connsiteY1119" fmla="*/ 1453708 h 2070165"/>
              <a:gd name="connsiteX1120" fmla="*/ 10510237 w 12191999"/>
              <a:gd name="connsiteY1120" fmla="*/ 1453708 h 2070165"/>
              <a:gd name="connsiteX1121" fmla="*/ 10510237 w 12191999"/>
              <a:gd name="connsiteY1121" fmla="*/ 1330082 h 2070165"/>
              <a:gd name="connsiteX1122" fmla="*/ 10279523 w 12191999"/>
              <a:gd name="connsiteY1122" fmla="*/ 1330082 h 2070165"/>
              <a:gd name="connsiteX1123" fmla="*/ 10279523 w 12191999"/>
              <a:gd name="connsiteY1123" fmla="*/ 1453708 h 2070165"/>
              <a:gd name="connsiteX1124" fmla="*/ 10365043 w 12191999"/>
              <a:gd name="connsiteY1124" fmla="*/ 1453708 h 2070165"/>
              <a:gd name="connsiteX1125" fmla="*/ 10365043 w 12191999"/>
              <a:gd name="connsiteY1125" fmla="*/ 1330082 h 2070165"/>
              <a:gd name="connsiteX1126" fmla="*/ 10134328 w 12191999"/>
              <a:gd name="connsiteY1126" fmla="*/ 1330082 h 2070165"/>
              <a:gd name="connsiteX1127" fmla="*/ 10134328 w 12191999"/>
              <a:gd name="connsiteY1127" fmla="*/ 1453708 h 2070165"/>
              <a:gd name="connsiteX1128" fmla="*/ 10219847 w 12191999"/>
              <a:gd name="connsiteY1128" fmla="*/ 1453708 h 2070165"/>
              <a:gd name="connsiteX1129" fmla="*/ 10219847 w 12191999"/>
              <a:gd name="connsiteY1129" fmla="*/ 1330082 h 2070165"/>
              <a:gd name="connsiteX1130" fmla="*/ 9989134 w 12191999"/>
              <a:gd name="connsiteY1130" fmla="*/ 1330082 h 2070165"/>
              <a:gd name="connsiteX1131" fmla="*/ 9989134 w 12191999"/>
              <a:gd name="connsiteY1131" fmla="*/ 1453708 h 2070165"/>
              <a:gd name="connsiteX1132" fmla="*/ 10074653 w 12191999"/>
              <a:gd name="connsiteY1132" fmla="*/ 1453708 h 2070165"/>
              <a:gd name="connsiteX1133" fmla="*/ 10074653 w 12191999"/>
              <a:gd name="connsiteY1133" fmla="*/ 1330082 h 2070165"/>
              <a:gd name="connsiteX1134" fmla="*/ 1384659 w 12191999"/>
              <a:gd name="connsiteY1134" fmla="*/ 1330082 h 2070165"/>
              <a:gd name="connsiteX1135" fmla="*/ 1384659 w 12191999"/>
              <a:gd name="connsiteY1135" fmla="*/ 1453708 h 2070165"/>
              <a:gd name="connsiteX1136" fmla="*/ 1470179 w 12191999"/>
              <a:gd name="connsiteY1136" fmla="*/ 1453708 h 2070165"/>
              <a:gd name="connsiteX1137" fmla="*/ 1470179 w 12191999"/>
              <a:gd name="connsiteY1137" fmla="*/ 1330082 h 2070165"/>
              <a:gd name="connsiteX1138" fmla="*/ 1243423 w 12191999"/>
              <a:gd name="connsiteY1138" fmla="*/ 1330082 h 2070165"/>
              <a:gd name="connsiteX1139" fmla="*/ 1243423 w 12191999"/>
              <a:gd name="connsiteY1139" fmla="*/ 1453708 h 2070165"/>
              <a:gd name="connsiteX1140" fmla="*/ 1328943 w 12191999"/>
              <a:gd name="connsiteY1140" fmla="*/ 1453708 h 2070165"/>
              <a:gd name="connsiteX1141" fmla="*/ 1328943 w 12191999"/>
              <a:gd name="connsiteY1141" fmla="*/ 1330082 h 2070165"/>
              <a:gd name="connsiteX1142" fmla="*/ 1102092 w 12191999"/>
              <a:gd name="connsiteY1142" fmla="*/ 1330082 h 2070165"/>
              <a:gd name="connsiteX1143" fmla="*/ 1102092 w 12191999"/>
              <a:gd name="connsiteY1143" fmla="*/ 1453708 h 2070165"/>
              <a:gd name="connsiteX1144" fmla="*/ 1187612 w 12191999"/>
              <a:gd name="connsiteY1144" fmla="*/ 1453708 h 2070165"/>
              <a:gd name="connsiteX1145" fmla="*/ 1187612 w 12191999"/>
              <a:gd name="connsiteY1145" fmla="*/ 1330082 h 2070165"/>
              <a:gd name="connsiteX1146" fmla="*/ 956897 w 12191999"/>
              <a:gd name="connsiteY1146" fmla="*/ 1330082 h 2070165"/>
              <a:gd name="connsiteX1147" fmla="*/ 956897 w 12191999"/>
              <a:gd name="connsiteY1147" fmla="*/ 1453708 h 2070165"/>
              <a:gd name="connsiteX1148" fmla="*/ 1042417 w 12191999"/>
              <a:gd name="connsiteY1148" fmla="*/ 1453708 h 2070165"/>
              <a:gd name="connsiteX1149" fmla="*/ 1042417 w 12191999"/>
              <a:gd name="connsiteY1149" fmla="*/ 1330082 h 2070165"/>
              <a:gd name="connsiteX1150" fmla="*/ 811701 w 12191999"/>
              <a:gd name="connsiteY1150" fmla="*/ 1330082 h 2070165"/>
              <a:gd name="connsiteX1151" fmla="*/ 811701 w 12191999"/>
              <a:gd name="connsiteY1151" fmla="*/ 1453708 h 2070165"/>
              <a:gd name="connsiteX1152" fmla="*/ 897221 w 12191999"/>
              <a:gd name="connsiteY1152" fmla="*/ 1453708 h 2070165"/>
              <a:gd name="connsiteX1153" fmla="*/ 897221 w 12191999"/>
              <a:gd name="connsiteY1153" fmla="*/ 1330082 h 2070165"/>
              <a:gd name="connsiteX1154" fmla="*/ 666508 w 12191999"/>
              <a:gd name="connsiteY1154" fmla="*/ 1330082 h 2070165"/>
              <a:gd name="connsiteX1155" fmla="*/ 666508 w 12191999"/>
              <a:gd name="connsiteY1155" fmla="*/ 1453708 h 2070165"/>
              <a:gd name="connsiteX1156" fmla="*/ 752027 w 12191999"/>
              <a:gd name="connsiteY1156" fmla="*/ 1453708 h 2070165"/>
              <a:gd name="connsiteX1157" fmla="*/ 752027 w 12191999"/>
              <a:gd name="connsiteY1157" fmla="*/ 1330082 h 2070165"/>
              <a:gd name="connsiteX1158" fmla="*/ 521314 w 12191999"/>
              <a:gd name="connsiteY1158" fmla="*/ 1330082 h 2070165"/>
              <a:gd name="connsiteX1159" fmla="*/ 521314 w 12191999"/>
              <a:gd name="connsiteY1159" fmla="*/ 1453708 h 2070165"/>
              <a:gd name="connsiteX1160" fmla="*/ 606833 w 12191999"/>
              <a:gd name="connsiteY1160" fmla="*/ 1453708 h 2070165"/>
              <a:gd name="connsiteX1161" fmla="*/ 606833 w 12191999"/>
              <a:gd name="connsiteY1161" fmla="*/ 1330082 h 2070165"/>
              <a:gd name="connsiteX1162" fmla="*/ 376120 w 12191999"/>
              <a:gd name="connsiteY1162" fmla="*/ 1330082 h 2070165"/>
              <a:gd name="connsiteX1163" fmla="*/ 376120 w 12191999"/>
              <a:gd name="connsiteY1163" fmla="*/ 1453708 h 2070165"/>
              <a:gd name="connsiteX1164" fmla="*/ 461639 w 12191999"/>
              <a:gd name="connsiteY1164" fmla="*/ 1453708 h 2070165"/>
              <a:gd name="connsiteX1165" fmla="*/ 461639 w 12191999"/>
              <a:gd name="connsiteY1165" fmla="*/ 1330082 h 2070165"/>
              <a:gd name="connsiteX1166" fmla="*/ 230926 w 12191999"/>
              <a:gd name="connsiteY1166" fmla="*/ 1330082 h 2070165"/>
              <a:gd name="connsiteX1167" fmla="*/ 230926 w 12191999"/>
              <a:gd name="connsiteY1167" fmla="*/ 1453708 h 2070165"/>
              <a:gd name="connsiteX1168" fmla="*/ 316446 w 12191999"/>
              <a:gd name="connsiteY1168" fmla="*/ 1453708 h 2070165"/>
              <a:gd name="connsiteX1169" fmla="*/ 316446 w 12191999"/>
              <a:gd name="connsiteY1169" fmla="*/ 1330082 h 2070165"/>
              <a:gd name="connsiteX1170" fmla="*/ 1775603 w 12191999"/>
              <a:gd name="connsiteY1170" fmla="*/ 1326791 h 2070165"/>
              <a:gd name="connsiteX1171" fmla="*/ 1913656 w 12191999"/>
              <a:gd name="connsiteY1171" fmla="*/ 1326791 h 2070165"/>
              <a:gd name="connsiteX1172" fmla="*/ 1913656 w 12191999"/>
              <a:gd name="connsiteY1172" fmla="*/ 1373871 h 2070165"/>
              <a:gd name="connsiteX1173" fmla="*/ 1986190 w 12191999"/>
              <a:gd name="connsiteY1173" fmla="*/ 1373871 h 2070165"/>
              <a:gd name="connsiteX1174" fmla="*/ 1986190 w 12191999"/>
              <a:gd name="connsiteY1174" fmla="*/ 1414302 h 2070165"/>
              <a:gd name="connsiteX1175" fmla="*/ 2083136 w 12191999"/>
              <a:gd name="connsiteY1175" fmla="*/ 1414302 h 2070165"/>
              <a:gd name="connsiteX1176" fmla="*/ 2083136 w 12191999"/>
              <a:gd name="connsiteY1176" fmla="*/ 1453663 h 2070165"/>
              <a:gd name="connsiteX1177" fmla="*/ 2117227 w 12191999"/>
              <a:gd name="connsiteY1177" fmla="*/ 1453663 h 2070165"/>
              <a:gd name="connsiteX1178" fmla="*/ 2117227 w 12191999"/>
              <a:gd name="connsiteY1178" fmla="*/ 1511496 h 2070165"/>
              <a:gd name="connsiteX1179" fmla="*/ 1564955 w 12191999"/>
              <a:gd name="connsiteY1179" fmla="*/ 1511496 h 2070165"/>
              <a:gd name="connsiteX1180" fmla="*/ 1564955 w 12191999"/>
              <a:gd name="connsiteY1180" fmla="*/ 1453663 h 2070165"/>
              <a:gd name="connsiteX1181" fmla="*/ 1622960 w 12191999"/>
              <a:gd name="connsiteY1181" fmla="*/ 1453663 h 2070165"/>
              <a:gd name="connsiteX1182" fmla="*/ 1622960 w 12191999"/>
              <a:gd name="connsiteY1182" fmla="*/ 1414302 h 2070165"/>
              <a:gd name="connsiteX1183" fmla="*/ 1710084 w 12191999"/>
              <a:gd name="connsiteY1183" fmla="*/ 1414302 h 2070165"/>
              <a:gd name="connsiteX1184" fmla="*/ 1710084 w 12191999"/>
              <a:gd name="connsiteY1184" fmla="*/ 1373871 h 2070165"/>
              <a:gd name="connsiteX1185" fmla="*/ 1775603 w 12191999"/>
              <a:gd name="connsiteY1185" fmla="*/ 1373871 h 2070165"/>
              <a:gd name="connsiteX1186" fmla="*/ 6351644 w 12191999"/>
              <a:gd name="connsiteY1186" fmla="*/ 1323797 h 2070165"/>
              <a:gd name="connsiteX1187" fmla="*/ 6351644 w 12191999"/>
              <a:gd name="connsiteY1187" fmla="*/ 1423450 h 2070165"/>
              <a:gd name="connsiteX1188" fmla="*/ 6410085 w 12191999"/>
              <a:gd name="connsiteY1188" fmla="*/ 1423450 h 2070165"/>
              <a:gd name="connsiteX1189" fmla="*/ 6410085 w 12191999"/>
              <a:gd name="connsiteY1189" fmla="*/ 1323797 h 2070165"/>
              <a:gd name="connsiteX1190" fmla="*/ 6268849 w 12191999"/>
              <a:gd name="connsiteY1190" fmla="*/ 1323797 h 2070165"/>
              <a:gd name="connsiteX1191" fmla="*/ 6268849 w 12191999"/>
              <a:gd name="connsiteY1191" fmla="*/ 1423450 h 2070165"/>
              <a:gd name="connsiteX1192" fmla="*/ 6327291 w 12191999"/>
              <a:gd name="connsiteY1192" fmla="*/ 1423450 h 2070165"/>
              <a:gd name="connsiteX1193" fmla="*/ 6327291 w 12191999"/>
              <a:gd name="connsiteY1193" fmla="*/ 1323797 h 2070165"/>
              <a:gd name="connsiteX1194" fmla="*/ 6186056 w 12191999"/>
              <a:gd name="connsiteY1194" fmla="*/ 1323797 h 2070165"/>
              <a:gd name="connsiteX1195" fmla="*/ 6186056 w 12191999"/>
              <a:gd name="connsiteY1195" fmla="*/ 1423450 h 2070165"/>
              <a:gd name="connsiteX1196" fmla="*/ 6244498 w 12191999"/>
              <a:gd name="connsiteY1196" fmla="*/ 1423450 h 2070165"/>
              <a:gd name="connsiteX1197" fmla="*/ 6244498 w 12191999"/>
              <a:gd name="connsiteY1197" fmla="*/ 1323797 h 2070165"/>
              <a:gd name="connsiteX1198" fmla="*/ 6103264 w 12191999"/>
              <a:gd name="connsiteY1198" fmla="*/ 1323797 h 2070165"/>
              <a:gd name="connsiteX1199" fmla="*/ 6103264 w 12191999"/>
              <a:gd name="connsiteY1199" fmla="*/ 1423450 h 2070165"/>
              <a:gd name="connsiteX1200" fmla="*/ 6161704 w 12191999"/>
              <a:gd name="connsiteY1200" fmla="*/ 1423450 h 2070165"/>
              <a:gd name="connsiteX1201" fmla="*/ 6161704 w 12191999"/>
              <a:gd name="connsiteY1201" fmla="*/ 1323797 h 2070165"/>
              <a:gd name="connsiteX1202" fmla="*/ 6020469 w 12191999"/>
              <a:gd name="connsiteY1202" fmla="*/ 1323797 h 2070165"/>
              <a:gd name="connsiteX1203" fmla="*/ 6020469 w 12191999"/>
              <a:gd name="connsiteY1203" fmla="*/ 1423450 h 2070165"/>
              <a:gd name="connsiteX1204" fmla="*/ 6078911 w 12191999"/>
              <a:gd name="connsiteY1204" fmla="*/ 1423450 h 2070165"/>
              <a:gd name="connsiteX1205" fmla="*/ 6078911 w 12191999"/>
              <a:gd name="connsiteY1205" fmla="*/ 1323797 h 2070165"/>
              <a:gd name="connsiteX1206" fmla="*/ 8483306 w 12191999"/>
              <a:gd name="connsiteY1206" fmla="*/ 1301622 h 2070165"/>
              <a:gd name="connsiteX1207" fmla="*/ 8472009 w 12191999"/>
              <a:gd name="connsiteY1207" fmla="*/ 1310016 h 2070165"/>
              <a:gd name="connsiteX1208" fmla="*/ 8472009 w 12191999"/>
              <a:gd name="connsiteY1208" fmla="*/ 1343590 h 2070165"/>
              <a:gd name="connsiteX1209" fmla="*/ 8483306 w 12191999"/>
              <a:gd name="connsiteY1209" fmla="*/ 1351983 h 2070165"/>
              <a:gd name="connsiteX1210" fmla="*/ 9012984 w 12191999"/>
              <a:gd name="connsiteY1210" fmla="*/ 1351983 h 2070165"/>
              <a:gd name="connsiteX1211" fmla="*/ 9024281 w 12191999"/>
              <a:gd name="connsiteY1211" fmla="*/ 1343590 h 2070165"/>
              <a:gd name="connsiteX1212" fmla="*/ 9024281 w 12191999"/>
              <a:gd name="connsiteY1212" fmla="*/ 1310016 h 2070165"/>
              <a:gd name="connsiteX1213" fmla="*/ 9012984 w 12191999"/>
              <a:gd name="connsiteY1213" fmla="*/ 1301622 h 2070165"/>
              <a:gd name="connsiteX1214" fmla="*/ 6837698 w 12191999"/>
              <a:gd name="connsiteY1214" fmla="*/ 1301622 h 2070165"/>
              <a:gd name="connsiteX1215" fmla="*/ 6826401 w 12191999"/>
              <a:gd name="connsiteY1215" fmla="*/ 1310016 h 2070165"/>
              <a:gd name="connsiteX1216" fmla="*/ 6826401 w 12191999"/>
              <a:gd name="connsiteY1216" fmla="*/ 1343590 h 2070165"/>
              <a:gd name="connsiteX1217" fmla="*/ 6837698 w 12191999"/>
              <a:gd name="connsiteY1217" fmla="*/ 1351983 h 2070165"/>
              <a:gd name="connsiteX1218" fmla="*/ 7367375 w 12191999"/>
              <a:gd name="connsiteY1218" fmla="*/ 1351983 h 2070165"/>
              <a:gd name="connsiteX1219" fmla="*/ 7378673 w 12191999"/>
              <a:gd name="connsiteY1219" fmla="*/ 1343590 h 2070165"/>
              <a:gd name="connsiteX1220" fmla="*/ 7378673 w 12191999"/>
              <a:gd name="connsiteY1220" fmla="*/ 1310016 h 2070165"/>
              <a:gd name="connsiteX1221" fmla="*/ 7367375 w 12191999"/>
              <a:gd name="connsiteY1221" fmla="*/ 1301622 h 2070165"/>
              <a:gd name="connsiteX1222" fmla="*/ 3824872 w 12191999"/>
              <a:gd name="connsiteY1222" fmla="*/ 1301622 h 2070165"/>
              <a:gd name="connsiteX1223" fmla="*/ 3813574 w 12191999"/>
              <a:gd name="connsiteY1223" fmla="*/ 1310016 h 2070165"/>
              <a:gd name="connsiteX1224" fmla="*/ 3813574 w 12191999"/>
              <a:gd name="connsiteY1224" fmla="*/ 1343590 h 2070165"/>
              <a:gd name="connsiteX1225" fmla="*/ 3824872 w 12191999"/>
              <a:gd name="connsiteY1225" fmla="*/ 1351983 h 2070165"/>
              <a:gd name="connsiteX1226" fmla="*/ 4354548 w 12191999"/>
              <a:gd name="connsiteY1226" fmla="*/ 1351983 h 2070165"/>
              <a:gd name="connsiteX1227" fmla="*/ 4365844 w 12191999"/>
              <a:gd name="connsiteY1227" fmla="*/ 1343590 h 2070165"/>
              <a:gd name="connsiteX1228" fmla="*/ 4365844 w 12191999"/>
              <a:gd name="connsiteY1228" fmla="*/ 1310016 h 2070165"/>
              <a:gd name="connsiteX1229" fmla="*/ 4354548 w 12191999"/>
              <a:gd name="connsiteY1229" fmla="*/ 1301622 h 2070165"/>
              <a:gd name="connsiteX1230" fmla="*/ 9284775 w 12191999"/>
              <a:gd name="connsiteY1230" fmla="*/ 1261668 h 2070165"/>
              <a:gd name="connsiteX1231" fmla="*/ 9284775 w 12191999"/>
              <a:gd name="connsiteY1231" fmla="*/ 1322444 h 2070165"/>
              <a:gd name="connsiteX1232" fmla="*/ 9688442 w 12191999"/>
              <a:gd name="connsiteY1232" fmla="*/ 1322444 h 2070165"/>
              <a:gd name="connsiteX1233" fmla="*/ 9688442 w 12191999"/>
              <a:gd name="connsiteY1233" fmla="*/ 1261668 h 2070165"/>
              <a:gd name="connsiteX1234" fmla="*/ 9100450 w 12191999"/>
              <a:gd name="connsiteY1234" fmla="*/ 1261668 h 2070165"/>
              <a:gd name="connsiteX1235" fmla="*/ 9100450 w 12191999"/>
              <a:gd name="connsiteY1235" fmla="*/ 1322444 h 2070165"/>
              <a:gd name="connsiteX1236" fmla="*/ 9240798 w 12191999"/>
              <a:gd name="connsiteY1236" fmla="*/ 1322444 h 2070165"/>
              <a:gd name="connsiteX1237" fmla="*/ 9240798 w 12191999"/>
              <a:gd name="connsiteY1237" fmla="*/ 1261668 h 2070165"/>
              <a:gd name="connsiteX1238" fmla="*/ 2453541 w 12191999"/>
              <a:gd name="connsiteY1238" fmla="*/ 1261668 h 2070165"/>
              <a:gd name="connsiteX1239" fmla="*/ 2453541 w 12191999"/>
              <a:gd name="connsiteY1239" fmla="*/ 1322444 h 2070165"/>
              <a:gd name="connsiteX1240" fmla="*/ 3024257 w 12191999"/>
              <a:gd name="connsiteY1240" fmla="*/ 1322444 h 2070165"/>
              <a:gd name="connsiteX1241" fmla="*/ 3024257 w 12191999"/>
              <a:gd name="connsiteY1241" fmla="*/ 1261668 h 2070165"/>
              <a:gd name="connsiteX1242" fmla="*/ 2192935 w 12191999"/>
              <a:gd name="connsiteY1242" fmla="*/ 1261668 h 2070165"/>
              <a:gd name="connsiteX1243" fmla="*/ 2192935 w 12191999"/>
              <a:gd name="connsiteY1243" fmla="*/ 1322444 h 2070165"/>
              <a:gd name="connsiteX1244" fmla="*/ 2391362 w 12191999"/>
              <a:gd name="connsiteY1244" fmla="*/ 1322444 h 2070165"/>
              <a:gd name="connsiteX1245" fmla="*/ 2391362 w 12191999"/>
              <a:gd name="connsiteY1245" fmla="*/ 1261668 h 2070165"/>
              <a:gd name="connsiteX1246" fmla="*/ 7456345 w 12191999"/>
              <a:gd name="connsiteY1246" fmla="*/ 1237078 h 2070165"/>
              <a:gd name="connsiteX1247" fmla="*/ 7442092 w 12191999"/>
              <a:gd name="connsiteY1247" fmla="*/ 1247668 h 2070165"/>
              <a:gd name="connsiteX1248" fmla="*/ 7442092 w 12191999"/>
              <a:gd name="connsiteY1248" fmla="*/ 1290025 h 2070165"/>
              <a:gd name="connsiteX1249" fmla="*/ 7456345 w 12191999"/>
              <a:gd name="connsiteY1249" fmla="*/ 1300615 h 2070165"/>
              <a:gd name="connsiteX1250" fmla="*/ 7824762 w 12191999"/>
              <a:gd name="connsiteY1250" fmla="*/ 1300615 h 2070165"/>
              <a:gd name="connsiteX1251" fmla="*/ 7839015 w 12191999"/>
              <a:gd name="connsiteY1251" fmla="*/ 1290025 h 2070165"/>
              <a:gd name="connsiteX1252" fmla="*/ 7839015 w 12191999"/>
              <a:gd name="connsiteY1252" fmla="*/ 1247668 h 2070165"/>
              <a:gd name="connsiteX1253" fmla="*/ 7824762 w 12191999"/>
              <a:gd name="connsiteY1253" fmla="*/ 1237078 h 2070165"/>
              <a:gd name="connsiteX1254" fmla="*/ 8483306 w 12191999"/>
              <a:gd name="connsiteY1254" fmla="*/ 1200127 h 2070165"/>
              <a:gd name="connsiteX1255" fmla="*/ 8472009 w 12191999"/>
              <a:gd name="connsiteY1255" fmla="*/ 1208520 h 2070165"/>
              <a:gd name="connsiteX1256" fmla="*/ 8472009 w 12191999"/>
              <a:gd name="connsiteY1256" fmla="*/ 1242094 h 2070165"/>
              <a:gd name="connsiteX1257" fmla="*/ 8483306 w 12191999"/>
              <a:gd name="connsiteY1257" fmla="*/ 1250488 h 2070165"/>
              <a:gd name="connsiteX1258" fmla="*/ 9012984 w 12191999"/>
              <a:gd name="connsiteY1258" fmla="*/ 1250488 h 2070165"/>
              <a:gd name="connsiteX1259" fmla="*/ 9024281 w 12191999"/>
              <a:gd name="connsiteY1259" fmla="*/ 1242094 h 2070165"/>
              <a:gd name="connsiteX1260" fmla="*/ 9024281 w 12191999"/>
              <a:gd name="connsiteY1260" fmla="*/ 1208520 h 2070165"/>
              <a:gd name="connsiteX1261" fmla="*/ 9012984 w 12191999"/>
              <a:gd name="connsiteY1261" fmla="*/ 1200127 h 2070165"/>
              <a:gd name="connsiteX1262" fmla="*/ 6837698 w 12191999"/>
              <a:gd name="connsiteY1262" fmla="*/ 1200127 h 2070165"/>
              <a:gd name="connsiteX1263" fmla="*/ 6826401 w 12191999"/>
              <a:gd name="connsiteY1263" fmla="*/ 1208520 h 2070165"/>
              <a:gd name="connsiteX1264" fmla="*/ 6826401 w 12191999"/>
              <a:gd name="connsiteY1264" fmla="*/ 1242094 h 2070165"/>
              <a:gd name="connsiteX1265" fmla="*/ 6837698 w 12191999"/>
              <a:gd name="connsiteY1265" fmla="*/ 1250488 h 2070165"/>
              <a:gd name="connsiteX1266" fmla="*/ 7367375 w 12191999"/>
              <a:gd name="connsiteY1266" fmla="*/ 1250488 h 2070165"/>
              <a:gd name="connsiteX1267" fmla="*/ 7378673 w 12191999"/>
              <a:gd name="connsiteY1267" fmla="*/ 1242094 h 2070165"/>
              <a:gd name="connsiteX1268" fmla="*/ 7378673 w 12191999"/>
              <a:gd name="connsiteY1268" fmla="*/ 1208520 h 2070165"/>
              <a:gd name="connsiteX1269" fmla="*/ 7367375 w 12191999"/>
              <a:gd name="connsiteY1269" fmla="*/ 1200127 h 2070165"/>
              <a:gd name="connsiteX1270" fmla="*/ 3824872 w 12191999"/>
              <a:gd name="connsiteY1270" fmla="*/ 1200127 h 2070165"/>
              <a:gd name="connsiteX1271" fmla="*/ 3813574 w 12191999"/>
              <a:gd name="connsiteY1271" fmla="*/ 1208520 h 2070165"/>
              <a:gd name="connsiteX1272" fmla="*/ 3813574 w 12191999"/>
              <a:gd name="connsiteY1272" fmla="*/ 1242094 h 2070165"/>
              <a:gd name="connsiteX1273" fmla="*/ 3824872 w 12191999"/>
              <a:gd name="connsiteY1273" fmla="*/ 1250488 h 2070165"/>
              <a:gd name="connsiteX1274" fmla="*/ 4354548 w 12191999"/>
              <a:gd name="connsiteY1274" fmla="*/ 1250488 h 2070165"/>
              <a:gd name="connsiteX1275" fmla="*/ 4365844 w 12191999"/>
              <a:gd name="connsiteY1275" fmla="*/ 1242094 h 2070165"/>
              <a:gd name="connsiteX1276" fmla="*/ 4365844 w 12191999"/>
              <a:gd name="connsiteY1276" fmla="*/ 1208520 h 2070165"/>
              <a:gd name="connsiteX1277" fmla="*/ 4354548 w 12191999"/>
              <a:gd name="connsiteY1277" fmla="*/ 1200127 h 2070165"/>
              <a:gd name="connsiteX1278" fmla="*/ 6351644 w 12191999"/>
              <a:gd name="connsiteY1278" fmla="*/ 1191775 h 2070165"/>
              <a:gd name="connsiteX1279" fmla="*/ 6351644 w 12191999"/>
              <a:gd name="connsiteY1279" fmla="*/ 1291428 h 2070165"/>
              <a:gd name="connsiteX1280" fmla="*/ 6410085 w 12191999"/>
              <a:gd name="connsiteY1280" fmla="*/ 1291428 h 2070165"/>
              <a:gd name="connsiteX1281" fmla="*/ 6410085 w 12191999"/>
              <a:gd name="connsiteY1281" fmla="*/ 1191775 h 2070165"/>
              <a:gd name="connsiteX1282" fmla="*/ 6268849 w 12191999"/>
              <a:gd name="connsiteY1282" fmla="*/ 1191775 h 2070165"/>
              <a:gd name="connsiteX1283" fmla="*/ 6268849 w 12191999"/>
              <a:gd name="connsiteY1283" fmla="*/ 1291428 h 2070165"/>
              <a:gd name="connsiteX1284" fmla="*/ 6327291 w 12191999"/>
              <a:gd name="connsiteY1284" fmla="*/ 1291428 h 2070165"/>
              <a:gd name="connsiteX1285" fmla="*/ 6327291 w 12191999"/>
              <a:gd name="connsiteY1285" fmla="*/ 1191775 h 2070165"/>
              <a:gd name="connsiteX1286" fmla="*/ 6186056 w 12191999"/>
              <a:gd name="connsiteY1286" fmla="*/ 1191775 h 2070165"/>
              <a:gd name="connsiteX1287" fmla="*/ 6186056 w 12191999"/>
              <a:gd name="connsiteY1287" fmla="*/ 1291428 h 2070165"/>
              <a:gd name="connsiteX1288" fmla="*/ 6244498 w 12191999"/>
              <a:gd name="connsiteY1288" fmla="*/ 1291428 h 2070165"/>
              <a:gd name="connsiteX1289" fmla="*/ 6244498 w 12191999"/>
              <a:gd name="connsiteY1289" fmla="*/ 1191775 h 2070165"/>
              <a:gd name="connsiteX1290" fmla="*/ 6103264 w 12191999"/>
              <a:gd name="connsiteY1290" fmla="*/ 1191775 h 2070165"/>
              <a:gd name="connsiteX1291" fmla="*/ 6103264 w 12191999"/>
              <a:gd name="connsiteY1291" fmla="*/ 1291428 h 2070165"/>
              <a:gd name="connsiteX1292" fmla="*/ 6161704 w 12191999"/>
              <a:gd name="connsiteY1292" fmla="*/ 1291428 h 2070165"/>
              <a:gd name="connsiteX1293" fmla="*/ 6161704 w 12191999"/>
              <a:gd name="connsiteY1293" fmla="*/ 1191775 h 2070165"/>
              <a:gd name="connsiteX1294" fmla="*/ 6020469 w 12191999"/>
              <a:gd name="connsiteY1294" fmla="*/ 1191775 h 2070165"/>
              <a:gd name="connsiteX1295" fmla="*/ 6020469 w 12191999"/>
              <a:gd name="connsiteY1295" fmla="*/ 1291428 h 2070165"/>
              <a:gd name="connsiteX1296" fmla="*/ 6078911 w 12191999"/>
              <a:gd name="connsiteY1296" fmla="*/ 1291428 h 2070165"/>
              <a:gd name="connsiteX1297" fmla="*/ 6078911 w 12191999"/>
              <a:gd name="connsiteY1297" fmla="*/ 1191775 h 2070165"/>
              <a:gd name="connsiteX1298" fmla="*/ 9284775 w 12191999"/>
              <a:gd name="connsiteY1298" fmla="*/ 1151652 h 2070165"/>
              <a:gd name="connsiteX1299" fmla="*/ 9284775 w 12191999"/>
              <a:gd name="connsiteY1299" fmla="*/ 1212428 h 2070165"/>
              <a:gd name="connsiteX1300" fmla="*/ 9688442 w 12191999"/>
              <a:gd name="connsiteY1300" fmla="*/ 1212428 h 2070165"/>
              <a:gd name="connsiteX1301" fmla="*/ 9688442 w 12191999"/>
              <a:gd name="connsiteY1301" fmla="*/ 1151652 h 2070165"/>
              <a:gd name="connsiteX1302" fmla="*/ 9100450 w 12191999"/>
              <a:gd name="connsiteY1302" fmla="*/ 1151652 h 2070165"/>
              <a:gd name="connsiteX1303" fmla="*/ 9100450 w 12191999"/>
              <a:gd name="connsiteY1303" fmla="*/ 1212428 h 2070165"/>
              <a:gd name="connsiteX1304" fmla="*/ 9240798 w 12191999"/>
              <a:gd name="connsiteY1304" fmla="*/ 1212428 h 2070165"/>
              <a:gd name="connsiteX1305" fmla="*/ 9240798 w 12191999"/>
              <a:gd name="connsiteY1305" fmla="*/ 1151652 h 2070165"/>
              <a:gd name="connsiteX1306" fmla="*/ 2453541 w 12191999"/>
              <a:gd name="connsiteY1306" fmla="*/ 1151652 h 2070165"/>
              <a:gd name="connsiteX1307" fmla="*/ 2453541 w 12191999"/>
              <a:gd name="connsiteY1307" fmla="*/ 1212428 h 2070165"/>
              <a:gd name="connsiteX1308" fmla="*/ 3024257 w 12191999"/>
              <a:gd name="connsiteY1308" fmla="*/ 1212428 h 2070165"/>
              <a:gd name="connsiteX1309" fmla="*/ 3024257 w 12191999"/>
              <a:gd name="connsiteY1309" fmla="*/ 1151652 h 2070165"/>
              <a:gd name="connsiteX1310" fmla="*/ 2192935 w 12191999"/>
              <a:gd name="connsiteY1310" fmla="*/ 1151652 h 2070165"/>
              <a:gd name="connsiteX1311" fmla="*/ 2192935 w 12191999"/>
              <a:gd name="connsiteY1311" fmla="*/ 1212428 h 2070165"/>
              <a:gd name="connsiteX1312" fmla="*/ 2391362 w 12191999"/>
              <a:gd name="connsiteY1312" fmla="*/ 1212428 h 2070165"/>
              <a:gd name="connsiteX1313" fmla="*/ 2391362 w 12191999"/>
              <a:gd name="connsiteY1313" fmla="*/ 1151652 h 2070165"/>
              <a:gd name="connsiteX1314" fmla="*/ 10860302 w 12191999"/>
              <a:gd name="connsiteY1314" fmla="*/ 1143099 h 2070165"/>
              <a:gd name="connsiteX1315" fmla="*/ 10860302 w 12191999"/>
              <a:gd name="connsiteY1315" fmla="*/ 1266725 h 2070165"/>
              <a:gd name="connsiteX1316" fmla="*/ 10945822 w 12191999"/>
              <a:gd name="connsiteY1316" fmla="*/ 1266725 h 2070165"/>
              <a:gd name="connsiteX1317" fmla="*/ 10945822 w 12191999"/>
              <a:gd name="connsiteY1317" fmla="*/ 1143099 h 2070165"/>
              <a:gd name="connsiteX1318" fmla="*/ 10715105 w 12191999"/>
              <a:gd name="connsiteY1318" fmla="*/ 1143099 h 2070165"/>
              <a:gd name="connsiteX1319" fmla="*/ 10715105 w 12191999"/>
              <a:gd name="connsiteY1319" fmla="*/ 1266725 h 2070165"/>
              <a:gd name="connsiteX1320" fmla="*/ 10800625 w 12191999"/>
              <a:gd name="connsiteY1320" fmla="*/ 1266725 h 2070165"/>
              <a:gd name="connsiteX1321" fmla="*/ 10800625 w 12191999"/>
              <a:gd name="connsiteY1321" fmla="*/ 1143099 h 2070165"/>
              <a:gd name="connsiteX1322" fmla="*/ 10569911 w 12191999"/>
              <a:gd name="connsiteY1322" fmla="*/ 1143099 h 2070165"/>
              <a:gd name="connsiteX1323" fmla="*/ 10569911 w 12191999"/>
              <a:gd name="connsiteY1323" fmla="*/ 1266725 h 2070165"/>
              <a:gd name="connsiteX1324" fmla="*/ 10655431 w 12191999"/>
              <a:gd name="connsiteY1324" fmla="*/ 1266725 h 2070165"/>
              <a:gd name="connsiteX1325" fmla="*/ 10655431 w 12191999"/>
              <a:gd name="connsiteY1325" fmla="*/ 1143099 h 2070165"/>
              <a:gd name="connsiteX1326" fmla="*/ 10424717 w 12191999"/>
              <a:gd name="connsiteY1326" fmla="*/ 1143099 h 2070165"/>
              <a:gd name="connsiteX1327" fmla="*/ 10424717 w 12191999"/>
              <a:gd name="connsiteY1327" fmla="*/ 1266725 h 2070165"/>
              <a:gd name="connsiteX1328" fmla="*/ 10510237 w 12191999"/>
              <a:gd name="connsiteY1328" fmla="*/ 1266725 h 2070165"/>
              <a:gd name="connsiteX1329" fmla="*/ 10510237 w 12191999"/>
              <a:gd name="connsiteY1329" fmla="*/ 1143099 h 2070165"/>
              <a:gd name="connsiteX1330" fmla="*/ 10279523 w 12191999"/>
              <a:gd name="connsiteY1330" fmla="*/ 1143099 h 2070165"/>
              <a:gd name="connsiteX1331" fmla="*/ 10279523 w 12191999"/>
              <a:gd name="connsiteY1331" fmla="*/ 1266725 h 2070165"/>
              <a:gd name="connsiteX1332" fmla="*/ 10365043 w 12191999"/>
              <a:gd name="connsiteY1332" fmla="*/ 1266725 h 2070165"/>
              <a:gd name="connsiteX1333" fmla="*/ 10365043 w 12191999"/>
              <a:gd name="connsiteY1333" fmla="*/ 1143099 h 2070165"/>
              <a:gd name="connsiteX1334" fmla="*/ 10134328 w 12191999"/>
              <a:gd name="connsiteY1334" fmla="*/ 1143099 h 2070165"/>
              <a:gd name="connsiteX1335" fmla="*/ 10134328 w 12191999"/>
              <a:gd name="connsiteY1335" fmla="*/ 1266725 h 2070165"/>
              <a:gd name="connsiteX1336" fmla="*/ 10219847 w 12191999"/>
              <a:gd name="connsiteY1336" fmla="*/ 1266725 h 2070165"/>
              <a:gd name="connsiteX1337" fmla="*/ 10219847 w 12191999"/>
              <a:gd name="connsiteY1337" fmla="*/ 1143099 h 2070165"/>
              <a:gd name="connsiteX1338" fmla="*/ 9989134 w 12191999"/>
              <a:gd name="connsiteY1338" fmla="*/ 1143099 h 2070165"/>
              <a:gd name="connsiteX1339" fmla="*/ 9989134 w 12191999"/>
              <a:gd name="connsiteY1339" fmla="*/ 1266725 h 2070165"/>
              <a:gd name="connsiteX1340" fmla="*/ 10074653 w 12191999"/>
              <a:gd name="connsiteY1340" fmla="*/ 1266725 h 2070165"/>
              <a:gd name="connsiteX1341" fmla="*/ 10074653 w 12191999"/>
              <a:gd name="connsiteY1341" fmla="*/ 1143099 h 2070165"/>
              <a:gd name="connsiteX1342" fmla="*/ 1102092 w 12191999"/>
              <a:gd name="connsiteY1342" fmla="*/ 1143099 h 2070165"/>
              <a:gd name="connsiteX1343" fmla="*/ 1102092 w 12191999"/>
              <a:gd name="connsiteY1343" fmla="*/ 1266725 h 2070165"/>
              <a:gd name="connsiteX1344" fmla="*/ 1187612 w 12191999"/>
              <a:gd name="connsiteY1344" fmla="*/ 1266725 h 2070165"/>
              <a:gd name="connsiteX1345" fmla="*/ 1187612 w 12191999"/>
              <a:gd name="connsiteY1345" fmla="*/ 1143099 h 2070165"/>
              <a:gd name="connsiteX1346" fmla="*/ 956896 w 12191999"/>
              <a:gd name="connsiteY1346" fmla="*/ 1143099 h 2070165"/>
              <a:gd name="connsiteX1347" fmla="*/ 956896 w 12191999"/>
              <a:gd name="connsiteY1347" fmla="*/ 1266725 h 2070165"/>
              <a:gd name="connsiteX1348" fmla="*/ 1042416 w 12191999"/>
              <a:gd name="connsiteY1348" fmla="*/ 1266725 h 2070165"/>
              <a:gd name="connsiteX1349" fmla="*/ 1042416 w 12191999"/>
              <a:gd name="connsiteY1349" fmla="*/ 1143099 h 2070165"/>
              <a:gd name="connsiteX1350" fmla="*/ 811701 w 12191999"/>
              <a:gd name="connsiteY1350" fmla="*/ 1143099 h 2070165"/>
              <a:gd name="connsiteX1351" fmla="*/ 811701 w 12191999"/>
              <a:gd name="connsiteY1351" fmla="*/ 1266725 h 2070165"/>
              <a:gd name="connsiteX1352" fmla="*/ 897221 w 12191999"/>
              <a:gd name="connsiteY1352" fmla="*/ 1266725 h 2070165"/>
              <a:gd name="connsiteX1353" fmla="*/ 897221 w 12191999"/>
              <a:gd name="connsiteY1353" fmla="*/ 1143099 h 2070165"/>
              <a:gd name="connsiteX1354" fmla="*/ 666508 w 12191999"/>
              <a:gd name="connsiteY1354" fmla="*/ 1143099 h 2070165"/>
              <a:gd name="connsiteX1355" fmla="*/ 666508 w 12191999"/>
              <a:gd name="connsiteY1355" fmla="*/ 1266725 h 2070165"/>
              <a:gd name="connsiteX1356" fmla="*/ 752027 w 12191999"/>
              <a:gd name="connsiteY1356" fmla="*/ 1266725 h 2070165"/>
              <a:gd name="connsiteX1357" fmla="*/ 752027 w 12191999"/>
              <a:gd name="connsiteY1357" fmla="*/ 1143099 h 2070165"/>
              <a:gd name="connsiteX1358" fmla="*/ 521314 w 12191999"/>
              <a:gd name="connsiteY1358" fmla="*/ 1143099 h 2070165"/>
              <a:gd name="connsiteX1359" fmla="*/ 521314 w 12191999"/>
              <a:gd name="connsiteY1359" fmla="*/ 1266725 h 2070165"/>
              <a:gd name="connsiteX1360" fmla="*/ 606834 w 12191999"/>
              <a:gd name="connsiteY1360" fmla="*/ 1266725 h 2070165"/>
              <a:gd name="connsiteX1361" fmla="*/ 606834 w 12191999"/>
              <a:gd name="connsiteY1361" fmla="*/ 1143099 h 2070165"/>
              <a:gd name="connsiteX1362" fmla="*/ 376120 w 12191999"/>
              <a:gd name="connsiteY1362" fmla="*/ 1143099 h 2070165"/>
              <a:gd name="connsiteX1363" fmla="*/ 376120 w 12191999"/>
              <a:gd name="connsiteY1363" fmla="*/ 1266725 h 2070165"/>
              <a:gd name="connsiteX1364" fmla="*/ 461639 w 12191999"/>
              <a:gd name="connsiteY1364" fmla="*/ 1266725 h 2070165"/>
              <a:gd name="connsiteX1365" fmla="*/ 461639 w 12191999"/>
              <a:gd name="connsiteY1365" fmla="*/ 1143099 h 2070165"/>
              <a:gd name="connsiteX1366" fmla="*/ 230926 w 12191999"/>
              <a:gd name="connsiteY1366" fmla="*/ 1143099 h 2070165"/>
              <a:gd name="connsiteX1367" fmla="*/ 230926 w 12191999"/>
              <a:gd name="connsiteY1367" fmla="*/ 1266725 h 2070165"/>
              <a:gd name="connsiteX1368" fmla="*/ 316446 w 12191999"/>
              <a:gd name="connsiteY1368" fmla="*/ 1266725 h 2070165"/>
              <a:gd name="connsiteX1369" fmla="*/ 316446 w 12191999"/>
              <a:gd name="connsiteY1369" fmla="*/ 1143099 h 2070165"/>
              <a:gd name="connsiteX1370" fmla="*/ 5989784 w 12191999"/>
              <a:gd name="connsiteY1370" fmla="*/ 1109228 h 2070165"/>
              <a:gd name="connsiteX1371" fmla="*/ 6410083 w 12191999"/>
              <a:gd name="connsiteY1371" fmla="*/ 1109228 h 2070165"/>
              <a:gd name="connsiteX1372" fmla="*/ 6441088 w 12191999"/>
              <a:gd name="connsiteY1372" fmla="*/ 1109228 h 2070165"/>
              <a:gd name="connsiteX1373" fmla="*/ 6453982 w 12191999"/>
              <a:gd name="connsiteY1373" fmla="*/ 1913618 h 2070165"/>
              <a:gd name="connsiteX1374" fmla="*/ 6453982 w 12191999"/>
              <a:gd name="connsiteY1374" fmla="*/ 1694308 h 2070165"/>
              <a:gd name="connsiteX1375" fmla="*/ 6457622 w 12191999"/>
              <a:gd name="connsiteY1375" fmla="*/ 1694308 h 2070165"/>
              <a:gd name="connsiteX1376" fmla="*/ 6457622 w 12191999"/>
              <a:gd name="connsiteY1376" fmla="*/ 1427829 h 2070165"/>
              <a:gd name="connsiteX1377" fmla="*/ 6612147 w 12191999"/>
              <a:gd name="connsiteY1377" fmla="*/ 1427829 h 2070165"/>
              <a:gd name="connsiteX1378" fmla="*/ 6612147 w 12191999"/>
              <a:gd name="connsiteY1378" fmla="*/ 1694308 h 2070165"/>
              <a:gd name="connsiteX1379" fmla="*/ 6770312 w 12191999"/>
              <a:gd name="connsiteY1379" fmla="*/ 1694308 h 2070165"/>
              <a:gd name="connsiteX1380" fmla="*/ 6770312 w 12191999"/>
              <a:gd name="connsiteY1380" fmla="*/ 2070165 h 2070165"/>
              <a:gd name="connsiteX1381" fmla="*/ 6410085 w 12191999"/>
              <a:gd name="connsiteY1381" fmla="*/ 2070165 h 2070165"/>
              <a:gd name="connsiteX1382" fmla="*/ 6410085 w 12191999"/>
              <a:gd name="connsiteY1382" fmla="*/ 1971324 h 2070165"/>
              <a:gd name="connsiteX1383" fmla="*/ 6351644 w 12191999"/>
              <a:gd name="connsiteY1383" fmla="*/ 1971324 h 2070165"/>
              <a:gd name="connsiteX1384" fmla="*/ 6351644 w 12191999"/>
              <a:gd name="connsiteY1384" fmla="*/ 2070165 h 2070165"/>
              <a:gd name="connsiteX1385" fmla="*/ 6327291 w 12191999"/>
              <a:gd name="connsiteY1385" fmla="*/ 2070165 h 2070165"/>
              <a:gd name="connsiteX1386" fmla="*/ 6327291 w 12191999"/>
              <a:gd name="connsiteY1386" fmla="*/ 1971324 h 2070165"/>
              <a:gd name="connsiteX1387" fmla="*/ 6268849 w 12191999"/>
              <a:gd name="connsiteY1387" fmla="*/ 1971324 h 2070165"/>
              <a:gd name="connsiteX1388" fmla="*/ 6268849 w 12191999"/>
              <a:gd name="connsiteY1388" fmla="*/ 2070165 h 2070165"/>
              <a:gd name="connsiteX1389" fmla="*/ 6244498 w 12191999"/>
              <a:gd name="connsiteY1389" fmla="*/ 2070165 h 2070165"/>
              <a:gd name="connsiteX1390" fmla="*/ 6244498 w 12191999"/>
              <a:gd name="connsiteY1390" fmla="*/ 1971324 h 2070165"/>
              <a:gd name="connsiteX1391" fmla="*/ 6186056 w 12191999"/>
              <a:gd name="connsiteY1391" fmla="*/ 1971324 h 2070165"/>
              <a:gd name="connsiteX1392" fmla="*/ 6186056 w 12191999"/>
              <a:gd name="connsiteY1392" fmla="*/ 2070165 h 2070165"/>
              <a:gd name="connsiteX1393" fmla="*/ 6161704 w 12191999"/>
              <a:gd name="connsiteY1393" fmla="*/ 2070165 h 2070165"/>
              <a:gd name="connsiteX1394" fmla="*/ 6161704 w 12191999"/>
              <a:gd name="connsiteY1394" fmla="*/ 1971324 h 2070165"/>
              <a:gd name="connsiteX1395" fmla="*/ 6103264 w 12191999"/>
              <a:gd name="connsiteY1395" fmla="*/ 1971324 h 2070165"/>
              <a:gd name="connsiteX1396" fmla="*/ 6103264 w 12191999"/>
              <a:gd name="connsiteY1396" fmla="*/ 2070165 h 2070165"/>
              <a:gd name="connsiteX1397" fmla="*/ 6078911 w 12191999"/>
              <a:gd name="connsiteY1397" fmla="*/ 2070165 h 2070165"/>
              <a:gd name="connsiteX1398" fmla="*/ 6078911 w 12191999"/>
              <a:gd name="connsiteY1398" fmla="*/ 1971324 h 2070165"/>
              <a:gd name="connsiteX1399" fmla="*/ 6020469 w 12191999"/>
              <a:gd name="connsiteY1399" fmla="*/ 1971324 h 2070165"/>
              <a:gd name="connsiteX1400" fmla="*/ 6020469 w 12191999"/>
              <a:gd name="connsiteY1400" fmla="*/ 2070165 h 2070165"/>
              <a:gd name="connsiteX1401" fmla="*/ 5991992 w 12191999"/>
              <a:gd name="connsiteY1401" fmla="*/ 2070165 h 2070165"/>
              <a:gd name="connsiteX1402" fmla="*/ 7456345 w 12191999"/>
              <a:gd name="connsiteY1402" fmla="*/ 1109028 h 2070165"/>
              <a:gd name="connsiteX1403" fmla="*/ 7442092 w 12191999"/>
              <a:gd name="connsiteY1403" fmla="*/ 1119618 h 2070165"/>
              <a:gd name="connsiteX1404" fmla="*/ 7442092 w 12191999"/>
              <a:gd name="connsiteY1404" fmla="*/ 1161976 h 2070165"/>
              <a:gd name="connsiteX1405" fmla="*/ 7456345 w 12191999"/>
              <a:gd name="connsiteY1405" fmla="*/ 1172566 h 2070165"/>
              <a:gd name="connsiteX1406" fmla="*/ 7824762 w 12191999"/>
              <a:gd name="connsiteY1406" fmla="*/ 1172566 h 2070165"/>
              <a:gd name="connsiteX1407" fmla="*/ 7839015 w 12191999"/>
              <a:gd name="connsiteY1407" fmla="*/ 1161976 h 2070165"/>
              <a:gd name="connsiteX1408" fmla="*/ 7839015 w 12191999"/>
              <a:gd name="connsiteY1408" fmla="*/ 1119618 h 2070165"/>
              <a:gd name="connsiteX1409" fmla="*/ 7824762 w 12191999"/>
              <a:gd name="connsiteY1409" fmla="*/ 1109028 h 2070165"/>
              <a:gd name="connsiteX1410" fmla="*/ 8483306 w 12191999"/>
              <a:gd name="connsiteY1410" fmla="*/ 1098631 h 2070165"/>
              <a:gd name="connsiteX1411" fmla="*/ 8472009 w 12191999"/>
              <a:gd name="connsiteY1411" fmla="*/ 1107025 h 2070165"/>
              <a:gd name="connsiteX1412" fmla="*/ 8472009 w 12191999"/>
              <a:gd name="connsiteY1412" fmla="*/ 1140599 h 2070165"/>
              <a:gd name="connsiteX1413" fmla="*/ 8483306 w 12191999"/>
              <a:gd name="connsiteY1413" fmla="*/ 1148993 h 2070165"/>
              <a:gd name="connsiteX1414" fmla="*/ 9012984 w 12191999"/>
              <a:gd name="connsiteY1414" fmla="*/ 1148993 h 2070165"/>
              <a:gd name="connsiteX1415" fmla="*/ 9024281 w 12191999"/>
              <a:gd name="connsiteY1415" fmla="*/ 1140599 h 2070165"/>
              <a:gd name="connsiteX1416" fmla="*/ 9024281 w 12191999"/>
              <a:gd name="connsiteY1416" fmla="*/ 1107025 h 2070165"/>
              <a:gd name="connsiteX1417" fmla="*/ 9012984 w 12191999"/>
              <a:gd name="connsiteY1417" fmla="*/ 1098631 h 2070165"/>
              <a:gd name="connsiteX1418" fmla="*/ 6837698 w 12191999"/>
              <a:gd name="connsiteY1418" fmla="*/ 1098631 h 2070165"/>
              <a:gd name="connsiteX1419" fmla="*/ 6826401 w 12191999"/>
              <a:gd name="connsiteY1419" fmla="*/ 1107025 h 2070165"/>
              <a:gd name="connsiteX1420" fmla="*/ 6826401 w 12191999"/>
              <a:gd name="connsiteY1420" fmla="*/ 1140599 h 2070165"/>
              <a:gd name="connsiteX1421" fmla="*/ 6837698 w 12191999"/>
              <a:gd name="connsiteY1421" fmla="*/ 1148993 h 2070165"/>
              <a:gd name="connsiteX1422" fmla="*/ 7367375 w 12191999"/>
              <a:gd name="connsiteY1422" fmla="*/ 1148993 h 2070165"/>
              <a:gd name="connsiteX1423" fmla="*/ 7378673 w 12191999"/>
              <a:gd name="connsiteY1423" fmla="*/ 1140599 h 2070165"/>
              <a:gd name="connsiteX1424" fmla="*/ 7378673 w 12191999"/>
              <a:gd name="connsiteY1424" fmla="*/ 1107025 h 2070165"/>
              <a:gd name="connsiteX1425" fmla="*/ 7367375 w 12191999"/>
              <a:gd name="connsiteY1425" fmla="*/ 1098631 h 2070165"/>
              <a:gd name="connsiteX1426" fmla="*/ 3824872 w 12191999"/>
              <a:gd name="connsiteY1426" fmla="*/ 1098631 h 2070165"/>
              <a:gd name="connsiteX1427" fmla="*/ 3813574 w 12191999"/>
              <a:gd name="connsiteY1427" fmla="*/ 1107025 h 2070165"/>
              <a:gd name="connsiteX1428" fmla="*/ 3813574 w 12191999"/>
              <a:gd name="connsiteY1428" fmla="*/ 1140599 h 2070165"/>
              <a:gd name="connsiteX1429" fmla="*/ 3824872 w 12191999"/>
              <a:gd name="connsiteY1429" fmla="*/ 1148993 h 2070165"/>
              <a:gd name="connsiteX1430" fmla="*/ 4354548 w 12191999"/>
              <a:gd name="connsiteY1430" fmla="*/ 1148993 h 2070165"/>
              <a:gd name="connsiteX1431" fmla="*/ 4365844 w 12191999"/>
              <a:gd name="connsiteY1431" fmla="*/ 1140599 h 2070165"/>
              <a:gd name="connsiteX1432" fmla="*/ 4365844 w 12191999"/>
              <a:gd name="connsiteY1432" fmla="*/ 1107025 h 2070165"/>
              <a:gd name="connsiteX1433" fmla="*/ 4354548 w 12191999"/>
              <a:gd name="connsiteY1433" fmla="*/ 1098631 h 2070165"/>
              <a:gd name="connsiteX1434" fmla="*/ 3767550 w 12191999"/>
              <a:gd name="connsiteY1434" fmla="*/ 1048805 h 2070165"/>
              <a:gd name="connsiteX1435" fmla="*/ 4411866 w 12191999"/>
              <a:gd name="connsiteY1435" fmla="*/ 1048805 h 2070165"/>
              <a:gd name="connsiteX1436" fmla="*/ 4411866 w 12191999"/>
              <a:gd name="connsiteY1436" fmla="*/ 2070165 h 2070165"/>
              <a:gd name="connsiteX1437" fmla="*/ 3767550 w 12191999"/>
              <a:gd name="connsiteY1437" fmla="*/ 2070165 h 2070165"/>
              <a:gd name="connsiteX1438" fmla="*/ 9284775 w 12191999"/>
              <a:gd name="connsiteY1438" fmla="*/ 1022820 h 2070165"/>
              <a:gd name="connsiteX1439" fmla="*/ 9284775 w 12191999"/>
              <a:gd name="connsiteY1439" fmla="*/ 1083595 h 2070165"/>
              <a:gd name="connsiteX1440" fmla="*/ 9688442 w 12191999"/>
              <a:gd name="connsiteY1440" fmla="*/ 1083595 h 2070165"/>
              <a:gd name="connsiteX1441" fmla="*/ 9688442 w 12191999"/>
              <a:gd name="connsiteY1441" fmla="*/ 1022820 h 2070165"/>
              <a:gd name="connsiteX1442" fmla="*/ 9100450 w 12191999"/>
              <a:gd name="connsiteY1442" fmla="*/ 1022820 h 2070165"/>
              <a:gd name="connsiteX1443" fmla="*/ 9100450 w 12191999"/>
              <a:gd name="connsiteY1443" fmla="*/ 1083595 h 2070165"/>
              <a:gd name="connsiteX1444" fmla="*/ 9240798 w 12191999"/>
              <a:gd name="connsiteY1444" fmla="*/ 1083595 h 2070165"/>
              <a:gd name="connsiteX1445" fmla="*/ 9240798 w 12191999"/>
              <a:gd name="connsiteY1445" fmla="*/ 1022820 h 2070165"/>
              <a:gd name="connsiteX1446" fmla="*/ 2453541 w 12191999"/>
              <a:gd name="connsiteY1446" fmla="*/ 1022820 h 2070165"/>
              <a:gd name="connsiteX1447" fmla="*/ 2453541 w 12191999"/>
              <a:gd name="connsiteY1447" fmla="*/ 1083595 h 2070165"/>
              <a:gd name="connsiteX1448" fmla="*/ 3024257 w 12191999"/>
              <a:gd name="connsiteY1448" fmla="*/ 1083595 h 2070165"/>
              <a:gd name="connsiteX1449" fmla="*/ 3024257 w 12191999"/>
              <a:gd name="connsiteY1449" fmla="*/ 1022820 h 2070165"/>
              <a:gd name="connsiteX1450" fmla="*/ 2192935 w 12191999"/>
              <a:gd name="connsiteY1450" fmla="*/ 1022820 h 2070165"/>
              <a:gd name="connsiteX1451" fmla="*/ 2192935 w 12191999"/>
              <a:gd name="connsiteY1451" fmla="*/ 1083595 h 2070165"/>
              <a:gd name="connsiteX1452" fmla="*/ 2391362 w 12191999"/>
              <a:gd name="connsiteY1452" fmla="*/ 1083595 h 2070165"/>
              <a:gd name="connsiteX1453" fmla="*/ 2391362 w 12191999"/>
              <a:gd name="connsiteY1453" fmla="*/ 1022820 h 2070165"/>
              <a:gd name="connsiteX1454" fmla="*/ 7456345 w 12191999"/>
              <a:gd name="connsiteY1454" fmla="*/ 980978 h 2070165"/>
              <a:gd name="connsiteX1455" fmla="*/ 7442092 w 12191999"/>
              <a:gd name="connsiteY1455" fmla="*/ 991568 h 2070165"/>
              <a:gd name="connsiteX1456" fmla="*/ 7442092 w 12191999"/>
              <a:gd name="connsiteY1456" fmla="*/ 1033926 h 2070165"/>
              <a:gd name="connsiteX1457" fmla="*/ 7456345 w 12191999"/>
              <a:gd name="connsiteY1457" fmla="*/ 1044516 h 2070165"/>
              <a:gd name="connsiteX1458" fmla="*/ 7824762 w 12191999"/>
              <a:gd name="connsiteY1458" fmla="*/ 1044516 h 2070165"/>
              <a:gd name="connsiteX1459" fmla="*/ 7839015 w 12191999"/>
              <a:gd name="connsiteY1459" fmla="*/ 1033926 h 2070165"/>
              <a:gd name="connsiteX1460" fmla="*/ 7839015 w 12191999"/>
              <a:gd name="connsiteY1460" fmla="*/ 991568 h 2070165"/>
              <a:gd name="connsiteX1461" fmla="*/ 7824762 w 12191999"/>
              <a:gd name="connsiteY1461" fmla="*/ 980978 h 2070165"/>
              <a:gd name="connsiteX1462" fmla="*/ 6268851 w 12191999"/>
              <a:gd name="connsiteY1462" fmla="*/ 959214 h 2070165"/>
              <a:gd name="connsiteX1463" fmla="*/ 6268851 w 12191999"/>
              <a:gd name="connsiteY1463" fmla="*/ 1058867 h 2070165"/>
              <a:gd name="connsiteX1464" fmla="*/ 6327291 w 12191999"/>
              <a:gd name="connsiteY1464" fmla="*/ 1058867 h 2070165"/>
              <a:gd name="connsiteX1465" fmla="*/ 6327291 w 12191999"/>
              <a:gd name="connsiteY1465" fmla="*/ 959214 h 2070165"/>
              <a:gd name="connsiteX1466" fmla="*/ 6186056 w 12191999"/>
              <a:gd name="connsiteY1466" fmla="*/ 959214 h 2070165"/>
              <a:gd name="connsiteX1467" fmla="*/ 6186056 w 12191999"/>
              <a:gd name="connsiteY1467" fmla="*/ 1058867 h 2070165"/>
              <a:gd name="connsiteX1468" fmla="*/ 6244498 w 12191999"/>
              <a:gd name="connsiteY1468" fmla="*/ 1058867 h 2070165"/>
              <a:gd name="connsiteX1469" fmla="*/ 6244498 w 12191999"/>
              <a:gd name="connsiteY1469" fmla="*/ 959214 h 2070165"/>
              <a:gd name="connsiteX1470" fmla="*/ 6103262 w 12191999"/>
              <a:gd name="connsiteY1470" fmla="*/ 959214 h 2070165"/>
              <a:gd name="connsiteX1471" fmla="*/ 6103262 w 12191999"/>
              <a:gd name="connsiteY1471" fmla="*/ 1058867 h 2070165"/>
              <a:gd name="connsiteX1472" fmla="*/ 6161704 w 12191999"/>
              <a:gd name="connsiteY1472" fmla="*/ 1058867 h 2070165"/>
              <a:gd name="connsiteX1473" fmla="*/ 6161704 w 12191999"/>
              <a:gd name="connsiteY1473" fmla="*/ 959214 h 2070165"/>
              <a:gd name="connsiteX1474" fmla="*/ 8358865 w 12191999"/>
              <a:gd name="connsiteY1474" fmla="*/ 932535 h 2070165"/>
              <a:gd name="connsiteX1475" fmla="*/ 8329645 w 12191999"/>
              <a:gd name="connsiteY1475" fmla="*/ 953628 h 2070165"/>
              <a:gd name="connsiteX1476" fmla="*/ 8358865 w 12191999"/>
              <a:gd name="connsiteY1476" fmla="*/ 974722 h 2070165"/>
              <a:gd name="connsiteX1477" fmla="*/ 8388086 w 12191999"/>
              <a:gd name="connsiteY1477" fmla="*/ 953628 h 2070165"/>
              <a:gd name="connsiteX1478" fmla="*/ 8358865 w 12191999"/>
              <a:gd name="connsiteY1478" fmla="*/ 932535 h 2070165"/>
              <a:gd name="connsiteX1479" fmla="*/ 8273638 w 12191999"/>
              <a:gd name="connsiteY1479" fmla="*/ 932535 h 2070165"/>
              <a:gd name="connsiteX1480" fmla="*/ 8244417 w 12191999"/>
              <a:gd name="connsiteY1480" fmla="*/ 953628 h 2070165"/>
              <a:gd name="connsiteX1481" fmla="*/ 8273638 w 12191999"/>
              <a:gd name="connsiteY1481" fmla="*/ 974722 h 2070165"/>
              <a:gd name="connsiteX1482" fmla="*/ 8302858 w 12191999"/>
              <a:gd name="connsiteY1482" fmla="*/ 953628 h 2070165"/>
              <a:gd name="connsiteX1483" fmla="*/ 8273638 w 12191999"/>
              <a:gd name="connsiteY1483" fmla="*/ 932535 h 2070165"/>
              <a:gd name="connsiteX1484" fmla="*/ 8190845 w 12191999"/>
              <a:gd name="connsiteY1484" fmla="*/ 932535 h 2070165"/>
              <a:gd name="connsiteX1485" fmla="*/ 8161624 w 12191999"/>
              <a:gd name="connsiteY1485" fmla="*/ 953628 h 2070165"/>
              <a:gd name="connsiteX1486" fmla="*/ 8190845 w 12191999"/>
              <a:gd name="connsiteY1486" fmla="*/ 974722 h 2070165"/>
              <a:gd name="connsiteX1487" fmla="*/ 8220065 w 12191999"/>
              <a:gd name="connsiteY1487" fmla="*/ 953628 h 2070165"/>
              <a:gd name="connsiteX1488" fmla="*/ 8190845 w 12191999"/>
              <a:gd name="connsiteY1488" fmla="*/ 932535 h 2070165"/>
              <a:gd name="connsiteX1489" fmla="*/ 8105616 w 12191999"/>
              <a:gd name="connsiteY1489" fmla="*/ 932535 h 2070165"/>
              <a:gd name="connsiteX1490" fmla="*/ 8076395 w 12191999"/>
              <a:gd name="connsiteY1490" fmla="*/ 953628 h 2070165"/>
              <a:gd name="connsiteX1491" fmla="*/ 8105616 w 12191999"/>
              <a:gd name="connsiteY1491" fmla="*/ 974722 h 2070165"/>
              <a:gd name="connsiteX1492" fmla="*/ 8134836 w 12191999"/>
              <a:gd name="connsiteY1492" fmla="*/ 953628 h 2070165"/>
              <a:gd name="connsiteX1493" fmla="*/ 8105616 w 12191999"/>
              <a:gd name="connsiteY1493" fmla="*/ 932535 h 2070165"/>
              <a:gd name="connsiteX1494" fmla="*/ 8025258 w 12191999"/>
              <a:gd name="connsiteY1494" fmla="*/ 932535 h 2070165"/>
              <a:gd name="connsiteX1495" fmla="*/ 7996037 w 12191999"/>
              <a:gd name="connsiteY1495" fmla="*/ 953628 h 2070165"/>
              <a:gd name="connsiteX1496" fmla="*/ 8025258 w 12191999"/>
              <a:gd name="connsiteY1496" fmla="*/ 974722 h 2070165"/>
              <a:gd name="connsiteX1497" fmla="*/ 8054478 w 12191999"/>
              <a:gd name="connsiteY1497" fmla="*/ 953628 h 2070165"/>
              <a:gd name="connsiteX1498" fmla="*/ 8025258 w 12191999"/>
              <a:gd name="connsiteY1498" fmla="*/ 932535 h 2070165"/>
              <a:gd name="connsiteX1499" fmla="*/ 7940272 w 12191999"/>
              <a:gd name="connsiteY1499" fmla="*/ 932535 h 2070165"/>
              <a:gd name="connsiteX1500" fmla="*/ 7911051 w 12191999"/>
              <a:gd name="connsiteY1500" fmla="*/ 953628 h 2070165"/>
              <a:gd name="connsiteX1501" fmla="*/ 7940272 w 12191999"/>
              <a:gd name="connsiteY1501" fmla="*/ 974722 h 2070165"/>
              <a:gd name="connsiteX1502" fmla="*/ 7969492 w 12191999"/>
              <a:gd name="connsiteY1502" fmla="*/ 953628 h 2070165"/>
              <a:gd name="connsiteX1503" fmla="*/ 7940272 w 12191999"/>
              <a:gd name="connsiteY1503" fmla="*/ 932535 h 2070165"/>
              <a:gd name="connsiteX1504" fmla="*/ 3676908 w 12191999"/>
              <a:gd name="connsiteY1504" fmla="*/ 932535 h 2070165"/>
              <a:gd name="connsiteX1505" fmla="*/ 3643651 w 12191999"/>
              <a:gd name="connsiteY1505" fmla="*/ 953628 h 2070165"/>
              <a:gd name="connsiteX1506" fmla="*/ 3676908 w 12191999"/>
              <a:gd name="connsiteY1506" fmla="*/ 974722 h 2070165"/>
              <a:gd name="connsiteX1507" fmla="*/ 3710165 w 12191999"/>
              <a:gd name="connsiteY1507" fmla="*/ 953628 h 2070165"/>
              <a:gd name="connsiteX1508" fmla="*/ 3676908 w 12191999"/>
              <a:gd name="connsiteY1508" fmla="*/ 932535 h 2070165"/>
              <a:gd name="connsiteX1509" fmla="*/ 3579906 w 12191999"/>
              <a:gd name="connsiteY1509" fmla="*/ 932535 h 2070165"/>
              <a:gd name="connsiteX1510" fmla="*/ 3546649 w 12191999"/>
              <a:gd name="connsiteY1510" fmla="*/ 953628 h 2070165"/>
              <a:gd name="connsiteX1511" fmla="*/ 3579906 w 12191999"/>
              <a:gd name="connsiteY1511" fmla="*/ 974722 h 2070165"/>
              <a:gd name="connsiteX1512" fmla="*/ 3613162 w 12191999"/>
              <a:gd name="connsiteY1512" fmla="*/ 953628 h 2070165"/>
              <a:gd name="connsiteX1513" fmla="*/ 3579906 w 12191999"/>
              <a:gd name="connsiteY1513" fmla="*/ 932535 h 2070165"/>
              <a:gd name="connsiteX1514" fmla="*/ 3485678 w 12191999"/>
              <a:gd name="connsiteY1514" fmla="*/ 932535 h 2070165"/>
              <a:gd name="connsiteX1515" fmla="*/ 3452423 w 12191999"/>
              <a:gd name="connsiteY1515" fmla="*/ 953628 h 2070165"/>
              <a:gd name="connsiteX1516" fmla="*/ 3485678 w 12191999"/>
              <a:gd name="connsiteY1516" fmla="*/ 974722 h 2070165"/>
              <a:gd name="connsiteX1517" fmla="*/ 3518934 w 12191999"/>
              <a:gd name="connsiteY1517" fmla="*/ 953628 h 2070165"/>
              <a:gd name="connsiteX1518" fmla="*/ 3485678 w 12191999"/>
              <a:gd name="connsiteY1518" fmla="*/ 932535 h 2070165"/>
              <a:gd name="connsiteX1519" fmla="*/ 3388677 w 12191999"/>
              <a:gd name="connsiteY1519" fmla="*/ 932535 h 2070165"/>
              <a:gd name="connsiteX1520" fmla="*/ 3355420 w 12191999"/>
              <a:gd name="connsiteY1520" fmla="*/ 953628 h 2070165"/>
              <a:gd name="connsiteX1521" fmla="*/ 3388677 w 12191999"/>
              <a:gd name="connsiteY1521" fmla="*/ 974722 h 2070165"/>
              <a:gd name="connsiteX1522" fmla="*/ 3421934 w 12191999"/>
              <a:gd name="connsiteY1522" fmla="*/ 953628 h 2070165"/>
              <a:gd name="connsiteX1523" fmla="*/ 3388677 w 12191999"/>
              <a:gd name="connsiteY1523" fmla="*/ 932535 h 2070165"/>
              <a:gd name="connsiteX1524" fmla="*/ 3297220 w 12191999"/>
              <a:gd name="connsiteY1524" fmla="*/ 932535 h 2070165"/>
              <a:gd name="connsiteX1525" fmla="*/ 3263964 w 12191999"/>
              <a:gd name="connsiteY1525" fmla="*/ 953628 h 2070165"/>
              <a:gd name="connsiteX1526" fmla="*/ 3297220 w 12191999"/>
              <a:gd name="connsiteY1526" fmla="*/ 974722 h 2070165"/>
              <a:gd name="connsiteX1527" fmla="*/ 3330476 w 12191999"/>
              <a:gd name="connsiteY1527" fmla="*/ 953628 h 2070165"/>
              <a:gd name="connsiteX1528" fmla="*/ 3297220 w 12191999"/>
              <a:gd name="connsiteY1528" fmla="*/ 932535 h 2070165"/>
              <a:gd name="connsiteX1529" fmla="*/ 3200495 w 12191999"/>
              <a:gd name="connsiteY1529" fmla="*/ 932535 h 2070165"/>
              <a:gd name="connsiteX1530" fmla="*/ 3167239 w 12191999"/>
              <a:gd name="connsiteY1530" fmla="*/ 953628 h 2070165"/>
              <a:gd name="connsiteX1531" fmla="*/ 3200495 w 12191999"/>
              <a:gd name="connsiteY1531" fmla="*/ 974722 h 2070165"/>
              <a:gd name="connsiteX1532" fmla="*/ 3233750 w 12191999"/>
              <a:gd name="connsiteY1532" fmla="*/ 953628 h 2070165"/>
              <a:gd name="connsiteX1533" fmla="*/ 3200495 w 12191999"/>
              <a:gd name="connsiteY1533" fmla="*/ 932535 h 2070165"/>
              <a:gd name="connsiteX1534" fmla="*/ 10817542 w 12191999"/>
              <a:gd name="connsiteY1534" fmla="*/ 923020 h 2070165"/>
              <a:gd name="connsiteX1535" fmla="*/ 10817542 w 12191999"/>
              <a:gd name="connsiteY1535" fmla="*/ 1046645 h 2070165"/>
              <a:gd name="connsiteX1536" fmla="*/ 10903062 w 12191999"/>
              <a:gd name="connsiteY1536" fmla="*/ 1046645 h 2070165"/>
              <a:gd name="connsiteX1537" fmla="*/ 10903062 w 12191999"/>
              <a:gd name="connsiteY1537" fmla="*/ 923020 h 2070165"/>
              <a:gd name="connsiteX1538" fmla="*/ 1059331 w 12191999"/>
              <a:gd name="connsiteY1538" fmla="*/ 923020 h 2070165"/>
              <a:gd name="connsiteX1539" fmla="*/ 1059331 w 12191999"/>
              <a:gd name="connsiteY1539" fmla="*/ 1046645 h 2070165"/>
              <a:gd name="connsiteX1540" fmla="*/ 1144851 w 12191999"/>
              <a:gd name="connsiteY1540" fmla="*/ 1046645 h 2070165"/>
              <a:gd name="connsiteX1541" fmla="*/ 1144851 w 12191999"/>
              <a:gd name="connsiteY1541" fmla="*/ 923020 h 2070165"/>
              <a:gd name="connsiteX1542" fmla="*/ 8472008 w 12191999"/>
              <a:gd name="connsiteY1542" fmla="*/ 920899 h 2070165"/>
              <a:gd name="connsiteX1543" fmla="*/ 9024281 w 12191999"/>
              <a:gd name="connsiteY1543" fmla="*/ 920899 h 2070165"/>
              <a:gd name="connsiteX1544" fmla="*/ 9024281 w 12191999"/>
              <a:gd name="connsiteY1544" fmla="*/ 1048805 h 2070165"/>
              <a:gd name="connsiteX1545" fmla="*/ 8472008 w 12191999"/>
              <a:gd name="connsiteY1545" fmla="*/ 1048805 h 2070165"/>
              <a:gd name="connsiteX1546" fmla="*/ 6826401 w 12191999"/>
              <a:gd name="connsiteY1546" fmla="*/ 920899 h 2070165"/>
              <a:gd name="connsiteX1547" fmla="*/ 7378673 w 12191999"/>
              <a:gd name="connsiteY1547" fmla="*/ 920899 h 2070165"/>
              <a:gd name="connsiteX1548" fmla="*/ 7378673 w 12191999"/>
              <a:gd name="connsiteY1548" fmla="*/ 1048805 h 2070165"/>
              <a:gd name="connsiteX1549" fmla="*/ 6826401 w 12191999"/>
              <a:gd name="connsiteY1549" fmla="*/ 1048805 h 2070165"/>
              <a:gd name="connsiteX1550" fmla="*/ 3813574 w 12191999"/>
              <a:gd name="connsiteY1550" fmla="*/ 920899 h 2070165"/>
              <a:gd name="connsiteX1551" fmla="*/ 4365846 w 12191999"/>
              <a:gd name="connsiteY1551" fmla="*/ 920899 h 2070165"/>
              <a:gd name="connsiteX1552" fmla="*/ 4365846 w 12191999"/>
              <a:gd name="connsiteY1552" fmla="*/ 1048805 h 2070165"/>
              <a:gd name="connsiteX1553" fmla="*/ 3813574 w 12191999"/>
              <a:gd name="connsiteY1553" fmla="*/ 1048805 h 2070165"/>
              <a:gd name="connsiteX1554" fmla="*/ 10657802 w 12191999"/>
              <a:gd name="connsiteY1554" fmla="*/ 864905 h 2070165"/>
              <a:gd name="connsiteX1555" fmla="*/ 10657802 w 12191999"/>
              <a:gd name="connsiteY1555" fmla="*/ 988530 h 2070165"/>
              <a:gd name="connsiteX1556" fmla="*/ 10743322 w 12191999"/>
              <a:gd name="connsiteY1556" fmla="*/ 988530 h 2070165"/>
              <a:gd name="connsiteX1557" fmla="*/ 10743322 w 12191999"/>
              <a:gd name="connsiteY1557" fmla="*/ 864905 h 2070165"/>
              <a:gd name="connsiteX1558" fmla="*/ 899592 w 12191999"/>
              <a:gd name="connsiteY1558" fmla="*/ 864905 h 2070165"/>
              <a:gd name="connsiteX1559" fmla="*/ 899592 w 12191999"/>
              <a:gd name="connsiteY1559" fmla="*/ 988530 h 2070165"/>
              <a:gd name="connsiteX1560" fmla="*/ 985112 w 12191999"/>
              <a:gd name="connsiteY1560" fmla="*/ 988530 h 2070165"/>
              <a:gd name="connsiteX1561" fmla="*/ 985112 w 12191999"/>
              <a:gd name="connsiteY1561" fmla="*/ 864905 h 2070165"/>
              <a:gd name="connsiteX1562" fmla="*/ 7456345 w 12191999"/>
              <a:gd name="connsiteY1562" fmla="*/ 852928 h 2070165"/>
              <a:gd name="connsiteX1563" fmla="*/ 7442092 w 12191999"/>
              <a:gd name="connsiteY1563" fmla="*/ 863518 h 2070165"/>
              <a:gd name="connsiteX1564" fmla="*/ 7442092 w 12191999"/>
              <a:gd name="connsiteY1564" fmla="*/ 905876 h 2070165"/>
              <a:gd name="connsiteX1565" fmla="*/ 7456345 w 12191999"/>
              <a:gd name="connsiteY1565" fmla="*/ 916466 h 2070165"/>
              <a:gd name="connsiteX1566" fmla="*/ 7824762 w 12191999"/>
              <a:gd name="connsiteY1566" fmla="*/ 916466 h 2070165"/>
              <a:gd name="connsiteX1567" fmla="*/ 7839015 w 12191999"/>
              <a:gd name="connsiteY1567" fmla="*/ 905876 h 2070165"/>
              <a:gd name="connsiteX1568" fmla="*/ 7839015 w 12191999"/>
              <a:gd name="connsiteY1568" fmla="*/ 863518 h 2070165"/>
              <a:gd name="connsiteX1569" fmla="*/ 7824762 w 12191999"/>
              <a:gd name="connsiteY1569" fmla="*/ 852928 h 2070165"/>
              <a:gd name="connsiteX1570" fmla="*/ 6268851 w 12191999"/>
              <a:gd name="connsiteY1570" fmla="*/ 831308 h 2070165"/>
              <a:gd name="connsiteX1571" fmla="*/ 6268851 w 12191999"/>
              <a:gd name="connsiteY1571" fmla="*/ 930961 h 2070165"/>
              <a:gd name="connsiteX1572" fmla="*/ 6327291 w 12191999"/>
              <a:gd name="connsiteY1572" fmla="*/ 930961 h 2070165"/>
              <a:gd name="connsiteX1573" fmla="*/ 6327291 w 12191999"/>
              <a:gd name="connsiteY1573" fmla="*/ 831308 h 2070165"/>
              <a:gd name="connsiteX1574" fmla="*/ 6186056 w 12191999"/>
              <a:gd name="connsiteY1574" fmla="*/ 831308 h 2070165"/>
              <a:gd name="connsiteX1575" fmla="*/ 6186056 w 12191999"/>
              <a:gd name="connsiteY1575" fmla="*/ 930961 h 2070165"/>
              <a:gd name="connsiteX1576" fmla="*/ 6244498 w 12191999"/>
              <a:gd name="connsiteY1576" fmla="*/ 930961 h 2070165"/>
              <a:gd name="connsiteX1577" fmla="*/ 6244498 w 12191999"/>
              <a:gd name="connsiteY1577" fmla="*/ 831308 h 2070165"/>
              <a:gd name="connsiteX1578" fmla="*/ 6103262 w 12191999"/>
              <a:gd name="connsiteY1578" fmla="*/ 831308 h 2070165"/>
              <a:gd name="connsiteX1579" fmla="*/ 6103262 w 12191999"/>
              <a:gd name="connsiteY1579" fmla="*/ 930961 h 2070165"/>
              <a:gd name="connsiteX1580" fmla="*/ 6161704 w 12191999"/>
              <a:gd name="connsiteY1580" fmla="*/ 930961 h 2070165"/>
              <a:gd name="connsiteX1581" fmla="*/ 6161704 w 12191999"/>
              <a:gd name="connsiteY1581" fmla="*/ 831308 h 2070165"/>
              <a:gd name="connsiteX1582" fmla="*/ 10497926 w 12191999"/>
              <a:gd name="connsiteY1582" fmla="*/ 818955 h 2070165"/>
              <a:gd name="connsiteX1583" fmla="*/ 10497926 w 12191999"/>
              <a:gd name="connsiteY1583" fmla="*/ 942581 h 2070165"/>
              <a:gd name="connsiteX1584" fmla="*/ 10583445 w 12191999"/>
              <a:gd name="connsiteY1584" fmla="*/ 942581 h 2070165"/>
              <a:gd name="connsiteX1585" fmla="*/ 10583445 w 12191999"/>
              <a:gd name="connsiteY1585" fmla="*/ 818955 h 2070165"/>
              <a:gd name="connsiteX1586" fmla="*/ 739715 w 12191999"/>
              <a:gd name="connsiteY1586" fmla="*/ 818955 h 2070165"/>
              <a:gd name="connsiteX1587" fmla="*/ 739715 w 12191999"/>
              <a:gd name="connsiteY1587" fmla="*/ 942581 h 2070165"/>
              <a:gd name="connsiteX1588" fmla="*/ 825235 w 12191999"/>
              <a:gd name="connsiteY1588" fmla="*/ 942581 h 2070165"/>
              <a:gd name="connsiteX1589" fmla="*/ 825235 w 12191999"/>
              <a:gd name="connsiteY1589" fmla="*/ 818955 h 2070165"/>
              <a:gd name="connsiteX1590" fmla="*/ 9432174 w 12191999"/>
              <a:gd name="connsiteY1590" fmla="*/ 781728 h 2070165"/>
              <a:gd name="connsiteX1591" fmla="*/ 9432174 w 12191999"/>
              <a:gd name="connsiteY1591" fmla="*/ 905354 h 2070165"/>
              <a:gd name="connsiteX1592" fmla="*/ 9517695 w 12191999"/>
              <a:gd name="connsiteY1592" fmla="*/ 905354 h 2070165"/>
              <a:gd name="connsiteX1593" fmla="*/ 9517695 w 12191999"/>
              <a:gd name="connsiteY1593" fmla="*/ 781728 h 2070165"/>
              <a:gd name="connsiteX1594" fmla="*/ 9293059 w 12191999"/>
              <a:gd name="connsiteY1594" fmla="*/ 781728 h 2070165"/>
              <a:gd name="connsiteX1595" fmla="*/ 9293059 w 12191999"/>
              <a:gd name="connsiteY1595" fmla="*/ 905354 h 2070165"/>
              <a:gd name="connsiteX1596" fmla="*/ 9378579 w 12191999"/>
              <a:gd name="connsiteY1596" fmla="*/ 905354 h 2070165"/>
              <a:gd name="connsiteX1597" fmla="*/ 9378579 w 12191999"/>
              <a:gd name="connsiteY1597" fmla="*/ 781728 h 2070165"/>
              <a:gd name="connsiteX1598" fmla="*/ 2661937 w 12191999"/>
              <a:gd name="connsiteY1598" fmla="*/ 781728 h 2070165"/>
              <a:gd name="connsiteX1599" fmla="*/ 2661937 w 12191999"/>
              <a:gd name="connsiteY1599" fmla="*/ 905354 h 2070165"/>
              <a:gd name="connsiteX1600" fmla="*/ 2782849 w 12191999"/>
              <a:gd name="connsiteY1600" fmla="*/ 905354 h 2070165"/>
              <a:gd name="connsiteX1601" fmla="*/ 2782849 w 12191999"/>
              <a:gd name="connsiteY1601" fmla="*/ 781728 h 2070165"/>
              <a:gd name="connsiteX1602" fmla="*/ 2465250 w 12191999"/>
              <a:gd name="connsiteY1602" fmla="*/ 781728 h 2070165"/>
              <a:gd name="connsiteX1603" fmla="*/ 2465250 w 12191999"/>
              <a:gd name="connsiteY1603" fmla="*/ 905354 h 2070165"/>
              <a:gd name="connsiteX1604" fmla="*/ 2586162 w 12191999"/>
              <a:gd name="connsiteY1604" fmla="*/ 905354 h 2070165"/>
              <a:gd name="connsiteX1605" fmla="*/ 2586162 w 12191999"/>
              <a:gd name="connsiteY1605" fmla="*/ 781728 h 2070165"/>
              <a:gd name="connsiteX1606" fmla="*/ 8788959 w 12191999"/>
              <a:gd name="connsiteY1606" fmla="*/ 762361 h 2070165"/>
              <a:gd name="connsiteX1607" fmla="*/ 8788959 w 12191999"/>
              <a:gd name="connsiteY1607" fmla="*/ 862014 h 2070165"/>
              <a:gd name="connsiteX1608" fmla="*/ 8847400 w 12191999"/>
              <a:gd name="connsiteY1608" fmla="*/ 862014 h 2070165"/>
              <a:gd name="connsiteX1609" fmla="*/ 8847400 w 12191999"/>
              <a:gd name="connsiteY1609" fmla="*/ 762361 h 2070165"/>
              <a:gd name="connsiteX1610" fmla="*/ 8706165 w 12191999"/>
              <a:gd name="connsiteY1610" fmla="*/ 762361 h 2070165"/>
              <a:gd name="connsiteX1611" fmla="*/ 8706165 w 12191999"/>
              <a:gd name="connsiteY1611" fmla="*/ 862014 h 2070165"/>
              <a:gd name="connsiteX1612" fmla="*/ 8764606 w 12191999"/>
              <a:gd name="connsiteY1612" fmla="*/ 862014 h 2070165"/>
              <a:gd name="connsiteX1613" fmla="*/ 8764606 w 12191999"/>
              <a:gd name="connsiteY1613" fmla="*/ 762361 h 2070165"/>
              <a:gd name="connsiteX1614" fmla="*/ 8623371 w 12191999"/>
              <a:gd name="connsiteY1614" fmla="*/ 762361 h 2070165"/>
              <a:gd name="connsiteX1615" fmla="*/ 8623371 w 12191999"/>
              <a:gd name="connsiteY1615" fmla="*/ 862014 h 2070165"/>
              <a:gd name="connsiteX1616" fmla="*/ 8681812 w 12191999"/>
              <a:gd name="connsiteY1616" fmla="*/ 862014 h 2070165"/>
              <a:gd name="connsiteX1617" fmla="*/ 8681812 w 12191999"/>
              <a:gd name="connsiteY1617" fmla="*/ 762361 h 2070165"/>
              <a:gd name="connsiteX1618" fmla="*/ 7456345 w 12191999"/>
              <a:gd name="connsiteY1618" fmla="*/ 724880 h 2070165"/>
              <a:gd name="connsiteX1619" fmla="*/ 7442092 w 12191999"/>
              <a:gd name="connsiteY1619" fmla="*/ 735470 h 2070165"/>
              <a:gd name="connsiteX1620" fmla="*/ 7442092 w 12191999"/>
              <a:gd name="connsiteY1620" fmla="*/ 777828 h 2070165"/>
              <a:gd name="connsiteX1621" fmla="*/ 7456345 w 12191999"/>
              <a:gd name="connsiteY1621" fmla="*/ 788417 h 2070165"/>
              <a:gd name="connsiteX1622" fmla="*/ 7824762 w 12191999"/>
              <a:gd name="connsiteY1622" fmla="*/ 788417 h 2070165"/>
              <a:gd name="connsiteX1623" fmla="*/ 7839015 w 12191999"/>
              <a:gd name="connsiteY1623" fmla="*/ 777828 h 2070165"/>
              <a:gd name="connsiteX1624" fmla="*/ 7839015 w 12191999"/>
              <a:gd name="connsiteY1624" fmla="*/ 735470 h 2070165"/>
              <a:gd name="connsiteX1625" fmla="*/ 7824762 w 12191999"/>
              <a:gd name="connsiteY1625" fmla="*/ 724880 h 2070165"/>
              <a:gd name="connsiteX1626" fmla="*/ 6268851 w 12191999"/>
              <a:gd name="connsiteY1626" fmla="*/ 693441 h 2070165"/>
              <a:gd name="connsiteX1627" fmla="*/ 6268851 w 12191999"/>
              <a:gd name="connsiteY1627" fmla="*/ 793095 h 2070165"/>
              <a:gd name="connsiteX1628" fmla="*/ 6327291 w 12191999"/>
              <a:gd name="connsiteY1628" fmla="*/ 793095 h 2070165"/>
              <a:gd name="connsiteX1629" fmla="*/ 6327291 w 12191999"/>
              <a:gd name="connsiteY1629" fmla="*/ 693441 h 2070165"/>
              <a:gd name="connsiteX1630" fmla="*/ 6186056 w 12191999"/>
              <a:gd name="connsiteY1630" fmla="*/ 693441 h 2070165"/>
              <a:gd name="connsiteX1631" fmla="*/ 6186056 w 12191999"/>
              <a:gd name="connsiteY1631" fmla="*/ 793095 h 2070165"/>
              <a:gd name="connsiteX1632" fmla="*/ 6244498 w 12191999"/>
              <a:gd name="connsiteY1632" fmla="*/ 793095 h 2070165"/>
              <a:gd name="connsiteX1633" fmla="*/ 6244498 w 12191999"/>
              <a:gd name="connsiteY1633" fmla="*/ 693441 h 2070165"/>
              <a:gd name="connsiteX1634" fmla="*/ 6103262 w 12191999"/>
              <a:gd name="connsiteY1634" fmla="*/ 693441 h 2070165"/>
              <a:gd name="connsiteX1635" fmla="*/ 6103262 w 12191999"/>
              <a:gd name="connsiteY1635" fmla="*/ 793095 h 2070165"/>
              <a:gd name="connsiteX1636" fmla="*/ 6161704 w 12191999"/>
              <a:gd name="connsiteY1636" fmla="*/ 793095 h 2070165"/>
              <a:gd name="connsiteX1637" fmla="*/ 6161704 w 12191999"/>
              <a:gd name="connsiteY1637" fmla="*/ 693441 h 2070165"/>
              <a:gd name="connsiteX1638" fmla="*/ 6058127 w 12191999"/>
              <a:gd name="connsiteY1638" fmla="*/ 653041 h 2070165"/>
              <a:gd name="connsiteX1639" fmla="*/ 6327292 w 12191999"/>
              <a:gd name="connsiteY1639" fmla="*/ 653041 h 2070165"/>
              <a:gd name="connsiteX1640" fmla="*/ 6392509 w 12191999"/>
              <a:gd name="connsiteY1640" fmla="*/ 653041 h 2070165"/>
              <a:gd name="connsiteX1641" fmla="*/ 6410083 w 12191999"/>
              <a:gd name="connsiteY1641" fmla="*/ 1109228 h 2070165"/>
              <a:gd name="connsiteX1642" fmla="*/ 6046026 w 12191999"/>
              <a:gd name="connsiteY1642" fmla="*/ 1107720 h 2070165"/>
              <a:gd name="connsiteX1643" fmla="*/ 6058127 w 12191999"/>
              <a:gd name="connsiteY1643" fmla="*/ 653041 h 2070165"/>
              <a:gd name="connsiteX1644" fmla="*/ 8788959 w 12191999"/>
              <a:gd name="connsiteY1644" fmla="*/ 634455 h 2070165"/>
              <a:gd name="connsiteX1645" fmla="*/ 8788959 w 12191999"/>
              <a:gd name="connsiteY1645" fmla="*/ 734108 h 2070165"/>
              <a:gd name="connsiteX1646" fmla="*/ 8847400 w 12191999"/>
              <a:gd name="connsiteY1646" fmla="*/ 734108 h 2070165"/>
              <a:gd name="connsiteX1647" fmla="*/ 8847400 w 12191999"/>
              <a:gd name="connsiteY1647" fmla="*/ 634455 h 2070165"/>
              <a:gd name="connsiteX1648" fmla="*/ 8706165 w 12191999"/>
              <a:gd name="connsiteY1648" fmla="*/ 634455 h 2070165"/>
              <a:gd name="connsiteX1649" fmla="*/ 8706165 w 12191999"/>
              <a:gd name="connsiteY1649" fmla="*/ 734108 h 2070165"/>
              <a:gd name="connsiteX1650" fmla="*/ 8764606 w 12191999"/>
              <a:gd name="connsiteY1650" fmla="*/ 734108 h 2070165"/>
              <a:gd name="connsiteX1651" fmla="*/ 8764606 w 12191999"/>
              <a:gd name="connsiteY1651" fmla="*/ 634455 h 2070165"/>
              <a:gd name="connsiteX1652" fmla="*/ 8623371 w 12191999"/>
              <a:gd name="connsiteY1652" fmla="*/ 634455 h 2070165"/>
              <a:gd name="connsiteX1653" fmla="*/ 8623371 w 12191999"/>
              <a:gd name="connsiteY1653" fmla="*/ 734108 h 2070165"/>
              <a:gd name="connsiteX1654" fmla="*/ 8681812 w 12191999"/>
              <a:gd name="connsiteY1654" fmla="*/ 734108 h 2070165"/>
              <a:gd name="connsiteX1655" fmla="*/ 8681812 w 12191999"/>
              <a:gd name="connsiteY1655" fmla="*/ 634455 h 2070165"/>
              <a:gd name="connsiteX1656" fmla="*/ 3122896 w 12191999"/>
              <a:gd name="connsiteY1656" fmla="*/ 633531 h 2070165"/>
              <a:gd name="connsiteX1657" fmla="*/ 3751451 w 12191999"/>
              <a:gd name="connsiteY1657" fmla="*/ 633531 h 2070165"/>
              <a:gd name="connsiteX1658" fmla="*/ 3751451 w 12191999"/>
              <a:gd name="connsiteY1658" fmla="*/ 2070165 h 2070165"/>
              <a:gd name="connsiteX1659" fmla="*/ 3703231 w 12191999"/>
              <a:gd name="connsiteY1659" fmla="*/ 2070165 h 2070165"/>
              <a:gd name="connsiteX1660" fmla="*/ 3703231 w 12191999"/>
              <a:gd name="connsiteY1660" fmla="*/ 984852 h 2070165"/>
              <a:gd name="connsiteX1661" fmla="*/ 3650858 w 12191999"/>
              <a:gd name="connsiteY1661" fmla="*/ 984852 h 2070165"/>
              <a:gd name="connsiteX1662" fmla="*/ 3650858 w 12191999"/>
              <a:gd name="connsiteY1662" fmla="*/ 2070165 h 2070165"/>
              <a:gd name="connsiteX1663" fmla="*/ 3606509 w 12191999"/>
              <a:gd name="connsiteY1663" fmla="*/ 2070165 h 2070165"/>
              <a:gd name="connsiteX1664" fmla="*/ 3606509 w 12191999"/>
              <a:gd name="connsiteY1664" fmla="*/ 984852 h 2070165"/>
              <a:gd name="connsiteX1665" fmla="*/ 3554136 w 12191999"/>
              <a:gd name="connsiteY1665" fmla="*/ 984852 h 2070165"/>
              <a:gd name="connsiteX1666" fmla="*/ 3554136 w 12191999"/>
              <a:gd name="connsiteY1666" fmla="*/ 2070165 h 2070165"/>
              <a:gd name="connsiteX1667" fmla="*/ 3509784 w 12191999"/>
              <a:gd name="connsiteY1667" fmla="*/ 2070165 h 2070165"/>
              <a:gd name="connsiteX1668" fmla="*/ 3509784 w 12191999"/>
              <a:gd name="connsiteY1668" fmla="*/ 984852 h 2070165"/>
              <a:gd name="connsiteX1669" fmla="*/ 3457411 w 12191999"/>
              <a:gd name="connsiteY1669" fmla="*/ 984852 h 2070165"/>
              <a:gd name="connsiteX1670" fmla="*/ 3457411 w 12191999"/>
              <a:gd name="connsiteY1670" fmla="*/ 2070165 h 2070165"/>
              <a:gd name="connsiteX1671" fmla="*/ 3413062 w 12191999"/>
              <a:gd name="connsiteY1671" fmla="*/ 2070165 h 2070165"/>
              <a:gd name="connsiteX1672" fmla="*/ 3413062 w 12191999"/>
              <a:gd name="connsiteY1672" fmla="*/ 984852 h 2070165"/>
              <a:gd name="connsiteX1673" fmla="*/ 3360687 w 12191999"/>
              <a:gd name="connsiteY1673" fmla="*/ 984852 h 2070165"/>
              <a:gd name="connsiteX1674" fmla="*/ 3360687 w 12191999"/>
              <a:gd name="connsiteY1674" fmla="*/ 2070165 h 2070165"/>
              <a:gd name="connsiteX1675" fmla="*/ 3316337 w 12191999"/>
              <a:gd name="connsiteY1675" fmla="*/ 2070165 h 2070165"/>
              <a:gd name="connsiteX1676" fmla="*/ 3316337 w 12191999"/>
              <a:gd name="connsiteY1676" fmla="*/ 984852 h 2070165"/>
              <a:gd name="connsiteX1677" fmla="*/ 3263964 w 12191999"/>
              <a:gd name="connsiteY1677" fmla="*/ 984852 h 2070165"/>
              <a:gd name="connsiteX1678" fmla="*/ 3263964 w 12191999"/>
              <a:gd name="connsiteY1678" fmla="*/ 2070165 h 2070165"/>
              <a:gd name="connsiteX1679" fmla="*/ 3219612 w 12191999"/>
              <a:gd name="connsiteY1679" fmla="*/ 2070165 h 2070165"/>
              <a:gd name="connsiteX1680" fmla="*/ 3219612 w 12191999"/>
              <a:gd name="connsiteY1680" fmla="*/ 984852 h 2070165"/>
              <a:gd name="connsiteX1681" fmla="*/ 3167239 w 12191999"/>
              <a:gd name="connsiteY1681" fmla="*/ 984852 h 2070165"/>
              <a:gd name="connsiteX1682" fmla="*/ 3167239 w 12191999"/>
              <a:gd name="connsiteY1682" fmla="*/ 2070165 h 2070165"/>
              <a:gd name="connsiteX1683" fmla="*/ 3122896 w 12191999"/>
              <a:gd name="connsiteY1683" fmla="*/ 2070165 h 2070165"/>
              <a:gd name="connsiteX1684" fmla="*/ 3024257 w 12191999"/>
              <a:gd name="connsiteY1684" fmla="*/ 2070165 h 2070165"/>
              <a:gd name="connsiteX1685" fmla="*/ 3024257 w 12191999"/>
              <a:gd name="connsiteY1685" fmla="*/ 2041573 h 2070165"/>
              <a:gd name="connsiteX1686" fmla="*/ 2453541 w 12191999"/>
              <a:gd name="connsiteY1686" fmla="*/ 2041573 h 2070165"/>
              <a:gd name="connsiteX1687" fmla="*/ 2453541 w 12191999"/>
              <a:gd name="connsiteY1687" fmla="*/ 2070165 h 2070165"/>
              <a:gd name="connsiteX1688" fmla="*/ 2391362 w 12191999"/>
              <a:gd name="connsiteY1688" fmla="*/ 2070165 h 2070165"/>
              <a:gd name="connsiteX1689" fmla="*/ 2391362 w 12191999"/>
              <a:gd name="connsiteY1689" fmla="*/ 2041573 h 2070165"/>
              <a:gd name="connsiteX1690" fmla="*/ 2192935 w 12191999"/>
              <a:gd name="connsiteY1690" fmla="*/ 2041573 h 2070165"/>
              <a:gd name="connsiteX1691" fmla="*/ 2192935 w 12191999"/>
              <a:gd name="connsiteY1691" fmla="*/ 2070165 h 2070165"/>
              <a:gd name="connsiteX1692" fmla="*/ 2130759 w 12191999"/>
              <a:gd name="connsiteY1692" fmla="*/ 2070165 h 2070165"/>
              <a:gd name="connsiteX1693" fmla="*/ 2130759 w 12191999"/>
              <a:gd name="connsiteY1693" fmla="*/ 988773 h 2070165"/>
              <a:gd name="connsiteX1694" fmla="*/ 2242686 w 12191999"/>
              <a:gd name="connsiteY1694" fmla="*/ 988773 h 2070165"/>
              <a:gd name="connsiteX1695" fmla="*/ 2183148 w 12191999"/>
              <a:gd name="connsiteY1695" fmla="*/ 661155 h 2070165"/>
              <a:gd name="connsiteX1696" fmla="*/ 3070506 w 12191999"/>
              <a:gd name="connsiteY1696" fmla="*/ 661155 h 2070165"/>
              <a:gd name="connsiteX1697" fmla="*/ 3010967 w 12191999"/>
              <a:gd name="connsiteY1697" fmla="*/ 988773 h 2070165"/>
              <a:gd name="connsiteX1698" fmla="*/ 3122896 w 12191999"/>
              <a:gd name="connsiteY1698" fmla="*/ 988773 h 2070165"/>
              <a:gd name="connsiteX1699" fmla="*/ 10420554 w 12191999"/>
              <a:gd name="connsiteY1699" fmla="*/ 624084 h 2070165"/>
              <a:gd name="connsiteX1700" fmla="*/ 11043939 w 12191999"/>
              <a:gd name="connsiteY1700" fmla="*/ 881890 h 2070165"/>
              <a:gd name="connsiteX1701" fmla="*/ 11043939 w 12191999"/>
              <a:gd name="connsiteY1701" fmla="*/ 1299068 h 2070165"/>
              <a:gd name="connsiteX1702" fmla="*/ 11323163 w 12191999"/>
              <a:gd name="connsiteY1702" fmla="*/ 1299068 h 2070165"/>
              <a:gd name="connsiteX1703" fmla="*/ 11323163 w 12191999"/>
              <a:gd name="connsiteY1703" fmla="*/ 2070165 h 2070165"/>
              <a:gd name="connsiteX1704" fmla="*/ 11208637 w 12191999"/>
              <a:gd name="connsiteY1704" fmla="*/ 2070165 h 2070165"/>
              <a:gd name="connsiteX1705" fmla="*/ 11208637 w 12191999"/>
              <a:gd name="connsiteY1705" fmla="*/ 1828109 h 2070165"/>
              <a:gd name="connsiteX1706" fmla="*/ 11162619 w 12191999"/>
              <a:gd name="connsiteY1706" fmla="*/ 1828109 h 2070165"/>
              <a:gd name="connsiteX1707" fmla="*/ 11162619 w 12191999"/>
              <a:gd name="connsiteY1707" fmla="*/ 2070165 h 2070165"/>
              <a:gd name="connsiteX1708" fmla="*/ 11067402 w 12191999"/>
              <a:gd name="connsiteY1708" fmla="*/ 2070165 h 2070165"/>
              <a:gd name="connsiteX1709" fmla="*/ 11067402 w 12191999"/>
              <a:gd name="connsiteY1709" fmla="*/ 1828109 h 2070165"/>
              <a:gd name="connsiteX1710" fmla="*/ 11021384 w 12191999"/>
              <a:gd name="connsiteY1710" fmla="*/ 1828109 h 2070165"/>
              <a:gd name="connsiteX1711" fmla="*/ 11021384 w 12191999"/>
              <a:gd name="connsiteY1711" fmla="*/ 2070165 h 2070165"/>
              <a:gd name="connsiteX1712" fmla="*/ 10926070 w 12191999"/>
              <a:gd name="connsiteY1712" fmla="*/ 2070165 h 2070165"/>
              <a:gd name="connsiteX1713" fmla="*/ 10926070 w 12191999"/>
              <a:gd name="connsiteY1713" fmla="*/ 1828109 h 2070165"/>
              <a:gd name="connsiteX1714" fmla="*/ 10880052 w 12191999"/>
              <a:gd name="connsiteY1714" fmla="*/ 1828109 h 2070165"/>
              <a:gd name="connsiteX1715" fmla="*/ 10880052 w 12191999"/>
              <a:gd name="connsiteY1715" fmla="*/ 2070165 h 2070165"/>
              <a:gd name="connsiteX1716" fmla="*/ 10780874 w 12191999"/>
              <a:gd name="connsiteY1716" fmla="*/ 2070165 h 2070165"/>
              <a:gd name="connsiteX1717" fmla="*/ 10780874 w 12191999"/>
              <a:gd name="connsiteY1717" fmla="*/ 1828109 h 2070165"/>
              <a:gd name="connsiteX1718" fmla="*/ 10734856 w 12191999"/>
              <a:gd name="connsiteY1718" fmla="*/ 1828109 h 2070165"/>
              <a:gd name="connsiteX1719" fmla="*/ 10734856 w 12191999"/>
              <a:gd name="connsiteY1719" fmla="*/ 2070165 h 2070165"/>
              <a:gd name="connsiteX1720" fmla="*/ 10655102 w 12191999"/>
              <a:gd name="connsiteY1720" fmla="*/ 2070165 h 2070165"/>
              <a:gd name="connsiteX1721" fmla="*/ 10655102 w 12191999"/>
              <a:gd name="connsiteY1721" fmla="*/ 1828109 h 2070165"/>
              <a:gd name="connsiteX1722" fmla="*/ 10609084 w 12191999"/>
              <a:gd name="connsiteY1722" fmla="*/ 1828109 h 2070165"/>
              <a:gd name="connsiteX1723" fmla="*/ 10609084 w 12191999"/>
              <a:gd name="connsiteY1723" fmla="*/ 2070165 h 2070165"/>
              <a:gd name="connsiteX1724" fmla="*/ 10490485 w 12191999"/>
              <a:gd name="connsiteY1724" fmla="*/ 2070165 h 2070165"/>
              <a:gd name="connsiteX1725" fmla="*/ 10490485 w 12191999"/>
              <a:gd name="connsiteY1725" fmla="*/ 1828109 h 2070165"/>
              <a:gd name="connsiteX1726" fmla="*/ 10444467 w 12191999"/>
              <a:gd name="connsiteY1726" fmla="*/ 1828109 h 2070165"/>
              <a:gd name="connsiteX1727" fmla="*/ 10444467 w 12191999"/>
              <a:gd name="connsiteY1727" fmla="*/ 2070165 h 2070165"/>
              <a:gd name="connsiteX1728" fmla="*/ 10345290 w 12191999"/>
              <a:gd name="connsiteY1728" fmla="*/ 2070165 h 2070165"/>
              <a:gd name="connsiteX1729" fmla="*/ 10345290 w 12191999"/>
              <a:gd name="connsiteY1729" fmla="*/ 1828109 h 2070165"/>
              <a:gd name="connsiteX1730" fmla="*/ 10299272 w 12191999"/>
              <a:gd name="connsiteY1730" fmla="*/ 1828109 h 2070165"/>
              <a:gd name="connsiteX1731" fmla="*/ 10299272 w 12191999"/>
              <a:gd name="connsiteY1731" fmla="*/ 2070165 h 2070165"/>
              <a:gd name="connsiteX1732" fmla="*/ 10214948 w 12191999"/>
              <a:gd name="connsiteY1732" fmla="*/ 2070165 h 2070165"/>
              <a:gd name="connsiteX1733" fmla="*/ 10214948 w 12191999"/>
              <a:gd name="connsiteY1733" fmla="*/ 1828109 h 2070165"/>
              <a:gd name="connsiteX1734" fmla="*/ 10168930 w 12191999"/>
              <a:gd name="connsiteY1734" fmla="*/ 1828109 h 2070165"/>
              <a:gd name="connsiteX1735" fmla="*/ 10168930 w 12191999"/>
              <a:gd name="connsiteY1735" fmla="*/ 2070165 h 2070165"/>
              <a:gd name="connsiteX1736" fmla="*/ 10054902 w 12191999"/>
              <a:gd name="connsiteY1736" fmla="*/ 2070165 h 2070165"/>
              <a:gd name="connsiteX1737" fmla="*/ 10054902 w 12191999"/>
              <a:gd name="connsiteY1737" fmla="*/ 1828109 h 2070165"/>
              <a:gd name="connsiteX1738" fmla="*/ 10008885 w 12191999"/>
              <a:gd name="connsiteY1738" fmla="*/ 1828109 h 2070165"/>
              <a:gd name="connsiteX1739" fmla="*/ 10008885 w 12191999"/>
              <a:gd name="connsiteY1739" fmla="*/ 2070165 h 2070165"/>
              <a:gd name="connsiteX1740" fmla="*/ 9688442 w 12191999"/>
              <a:gd name="connsiteY1740" fmla="*/ 2070165 h 2070165"/>
              <a:gd name="connsiteX1741" fmla="*/ 9688442 w 12191999"/>
              <a:gd name="connsiteY1741" fmla="*/ 2041573 h 2070165"/>
              <a:gd name="connsiteX1742" fmla="*/ 9284775 w 12191999"/>
              <a:gd name="connsiteY1742" fmla="*/ 2041573 h 2070165"/>
              <a:gd name="connsiteX1743" fmla="*/ 9284775 w 12191999"/>
              <a:gd name="connsiteY1743" fmla="*/ 2070165 h 2070165"/>
              <a:gd name="connsiteX1744" fmla="*/ 9240798 w 12191999"/>
              <a:gd name="connsiteY1744" fmla="*/ 2070165 h 2070165"/>
              <a:gd name="connsiteX1745" fmla="*/ 9240798 w 12191999"/>
              <a:gd name="connsiteY1745" fmla="*/ 2041573 h 2070165"/>
              <a:gd name="connsiteX1746" fmla="*/ 9100450 w 12191999"/>
              <a:gd name="connsiteY1746" fmla="*/ 2041573 h 2070165"/>
              <a:gd name="connsiteX1747" fmla="*/ 9100450 w 12191999"/>
              <a:gd name="connsiteY1747" fmla="*/ 2070165 h 2070165"/>
              <a:gd name="connsiteX1748" fmla="*/ 8425986 w 12191999"/>
              <a:gd name="connsiteY1748" fmla="*/ 2070165 h 2070165"/>
              <a:gd name="connsiteX1749" fmla="*/ 8425986 w 12191999"/>
              <a:gd name="connsiteY1749" fmla="*/ 1048805 h 2070165"/>
              <a:gd name="connsiteX1750" fmla="*/ 9056473 w 12191999"/>
              <a:gd name="connsiteY1750" fmla="*/ 1048805 h 2070165"/>
              <a:gd name="connsiteX1751" fmla="*/ 9056473 w 12191999"/>
              <a:gd name="connsiteY1751" fmla="*/ 988773 h 2070165"/>
              <a:gd name="connsiteX1752" fmla="*/ 9135639 w 12191999"/>
              <a:gd name="connsiteY1752" fmla="*/ 988773 h 2070165"/>
              <a:gd name="connsiteX1753" fmla="*/ 9093528 w 12191999"/>
              <a:gd name="connsiteY1753" fmla="*/ 661155 h 2070165"/>
              <a:gd name="connsiteX1754" fmla="*/ 9721155 w 12191999"/>
              <a:gd name="connsiteY1754" fmla="*/ 661155 h 2070165"/>
              <a:gd name="connsiteX1755" fmla="*/ 9679044 w 12191999"/>
              <a:gd name="connsiteY1755" fmla="*/ 988773 h 2070165"/>
              <a:gd name="connsiteX1756" fmla="*/ 9758210 w 12191999"/>
              <a:gd name="connsiteY1756" fmla="*/ 988773 h 2070165"/>
              <a:gd name="connsiteX1757" fmla="*/ 9758210 w 12191999"/>
              <a:gd name="connsiteY1757" fmla="*/ 1852181 h 2070165"/>
              <a:gd name="connsiteX1758" fmla="*/ 9914054 w 12191999"/>
              <a:gd name="connsiteY1758" fmla="*/ 1852181 h 2070165"/>
              <a:gd name="connsiteX1759" fmla="*/ 9914054 w 12191999"/>
              <a:gd name="connsiteY1759" fmla="*/ 1805307 h 2070165"/>
              <a:gd name="connsiteX1760" fmla="*/ 9914054 w 12191999"/>
              <a:gd name="connsiteY1760" fmla="*/ 1045950 h 2070165"/>
              <a:gd name="connsiteX1761" fmla="*/ 10420554 w 12191999"/>
              <a:gd name="connsiteY1761" fmla="*/ 1045950 h 2070165"/>
              <a:gd name="connsiteX1762" fmla="*/ 662347 w 12191999"/>
              <a:gd name="connsiteY1762" fmla="*/ 624084 h 2070165"/>
              <a:gd name="connsiteX1763" fmla="*/ 1563846 w 12191999"/>
              <a:gd name="connsiteY1763" fmla="*/ 1038650 h 2070165"/>
              <a:gd name="connsiteX1764" fmla="*/ 1564614 w 12191999"/>
              <a:gd name="connsiteY1764" fmla="*/ 2070165 h 2070165"/>
              <a:gd name="connsiteX1765" fmla="*/ 1450428 w 12191999"/>
              <a:gd name="connsiteY1765" fmla="*/ 2070165 h 2070165"/>
              <a:gd name="connsiteX1766" fmla="*/ 1450428 w 12191999"/>
              <a:gd name="connsiteY1766" fmla="*/ 1828109 h 2070165"/>
              <a:gd name="connsiteX1767" fmla="*/ 1404410 w 12191999"/>
              <a:gd name="connsiteY1767" fmla="*/ 1828109 h 2070165"/>
              <a:gd name="connsiteX1768" fmla="*/ 1404410 w 12191999"/>
              <a:gd name="connsiteY1768" fmla="*/ 2070165 h 2070165"/>
              <a:gd name="connsiteX1769" fmla="*/ 1309192 w 12191999"/>
              <a:gd name="connsiteY1769" fmla="*/ 2070165 h 2070165"/>
              <a:gd name="connsiteX1770" fmla="*/ 1309192 w 12191999"/>
              <a:gd name="connsiteY1770" fmla="*/ 1828109 h 2070165"/>
              <a:gd name="connsiteX1771" fmla="*/ 1263174 w 12191999"/>
              <a:gd name="connsiteY1771" fmla="*/ 1828109 h 2070165"/>
              <a:gd name="connsiteX1772" fmla="*/ 1263174 w 12191999"/>
              <a:gd name="connsiteY1772" fmla="*/ 2070165 h 2070165"/>
              <a:gd name="connsiteX1773" fmla="*/ 1167860 w 12191999"/>
              <a:gd name="connsiteY1773" fmla="*/ 2070165 h 2070165"/>
              <a:gd name="connsiteX1774" fmla="*/ 1167860 w 12191999"/>
              <a:gd name="connsiteY1774" fmla="*/ 1828109 h 2070165"/>
              <a:gd name="connsiteX1775" fmla="*/ 1121843 w 12191999"/>
              <a:gd name="connsiteY1775" fmla="*/ 1828109 h 2070165"/>
              <a:gd name="connsiteX1776" fmla="*/ 1121843 w 12191999"/>
              <a:gd name="connsiteY1776" fmla="*/ 2070165 h 2070165"/>
              <a:gd name="connsiteX1777" fmla="*/ 1022664 w 12191999"/>
              <a:gd name="connsiteY1777" fmla="*/ 2070165 h 2070165"/>
              <a:gd name="connsiteX1778" fmla="*/ 1022664 w 12191999"/>
              <a:gd name="connsiteY1778" fmla="*/ 1828109 h 2070165"/>
              <a:gd name="connsiteX1779" fmla="*/ 976646 w 12191999"/>
              <a:gd name="connsiteY1779" fmla="*/ 1828109 h 2070165"/>
              <a:gd name="connsiteX1780" fmla="*/ 976646 w 12191999"/>
              <a:gd name="connsiteY1780" fmla="*/ 2070165 h 2070165"/>
              <a:gd name="connsiteX1781" fmla="*/ 896893 w 12191999"/>
              <a:gd name="connsiteY1781" fmla="*/ 2070165 h 2070165"/>
              <a:gd name="connsiteX1782" fmla="*/ 896893 w 12191999"/>
              <a:gd name="connsiteY1782" fmla="*/ 1828109 h 2070165"/>
              <a:gd name="connsiteX1783" fmla="*/ 850875 w 12191999"/>
              <a:gd name="connsiteY1783" fmla="*/ 1828109 h 2070165"/>
              <a:gd name="connsiteX1784" fmla="*/ 850875 w 12191999"/>
              <a:gd name="connsiteY1784" fmla="*/ 2070165 h 2070165"/>
              <a:gd name="connsiteX1785" fmla="*/ 732276 w 12191999"/>
              <a:gd name="connsiteY1785" fmla="*/ 2070165 h 2070165"/>
              <a:gd name="connsiteX1786" fmla="*/ 732276 w 12191999"/>
              <a:gd name="connsiteY1786" fmla="*/ 1828109 h 2070165"/>
              <a:gd name="connsiteX1787" fmla="*/ 686259 w 12191999"/>
              <a:gd name="connsiteY1787" fmla="*/ 1828109 h 2070165"/>
              <a:gd name="connsiteX1788" fmla="*/ 686259 w 12191999"/>
              <a:gd name="connsiteY1788" fmla="*/ 2070165 h 2070165"/>
              <a:gd name="connsiteX1789" fmla="*/ 587081 w 12191999"/>
              <a:gd name="connsiteY1789" fmla="*/ 2070165 h 2070165"/>
              <a:gd name="connsiteX1790" fmla="*/ 587081 w 12191999"/>
              <a:gd name="connsiteY1790" fmla="*/ 1828109 h 2070165"/>
              <a:gd name="connsiteX1791" fmla="*/ 541064 w 12191999"/>
              <a:gd name="connsiteY1791" fmla="*/ 1828109 h 2070165"/>
              <a:gd name="connsiteX1792" fmla="*/ 541064 w 12191999"/>
              <a:gd name="connsiteY1792" fmla="*/ 2070165 h 2070165"/>
              <a:gd name="connsiteX1793" fmla="*/ 456739 w 12191999"/>
              <a:gd name="connsiteY1793" fmla="*/ 2070165 h 2070165"/>
              <a:gd name="connsiteX1794" fmla="*/ 456739 w 12191999"/>
              <a:gd name="connsiteY1794" fmla="*/ 1828109 h 2070165"/>
              <a:gd name="connsiteX1795" fmla="*/ 410721 w 12191999"/>
              <a:gd name="connsiteY1795" fmla="*/ 1828109 h 2070165"/>
              <a:gd name="connsiteX1796" fmla="*/ 410721 w 12191999"/>
              <a:gd name="connsiteY1796" fmla="*/ 2070165 h 2070165"/>
              <a:gd name="connsiteX1797" fmla="*/ 296693 w 12191999"/>
              <a:gd name="connsiteY1797" fmla="*/ 2070165 h 2070165"/>
              <a:gd name="connsiteX1798" fmla="*/ 296693 w 12191999"/>
              <a:gd name="connsiteY1798" fmla="*/ 1828109 h 2070165"/>
              <a:gd name="connsiteX1799" fmla="*/ 250675 w 12191999"/>
              <a:gd name="connsiteY1799" fmla="*/ 1828109 h 2070165"/>
              <a:gd name="connsiteX1800" fmla="*/ 250675 w 12191999"/>
              <a:gd name="connsiteY1800" fmla="*/ 2070165 h 2070165"/>
              <a:gd name="connsiteX1801" fmla="*/ 0 w 12191999"/>
              <a:gd name="connsiteY1801" fmla="*/ 2070165 h 2070165"/>
              <a:gd name="connsiteX1802" fmla="*/ 0 w 12191999"/>
              <a:gd name="connsiteY1802" fmla="*/ 1852181 h 2070165"/>
              <a:gd name="connsiteX1803" fmla="*/ 155847 w 12191999"/>
              <a:gd name="connsiteY1803" fmla="*/ 1852181 h 2070165"/>
              <a:gd name="connsiteX1804" fmla="*/ 155847 w 12191999"/>
              <a:gd name="connsiteY1804" fmla="*/ 1805307 h 2070165"/>
              <a:gd name="connsiteX1805" fmla="*/ 155847 w 12191999"/>
              <a:gd name="connsiteY1805" fmla="*/ 1045950 h 2070165"/>
              <a:gd name="connsiteX1806" fmla="*/ 662347 w 12191999"/>
              <a:gd name="connsiteY1806" fmla="*/ 1045950 h 2070165"/>
              <a:gd name="connsiteX1807" fmla="*/ 7442091 w 12191999"/>
              <a:gd name="connsiteY1807" fmla="*/ 500646 h 2070165"/>
              <a:gd name="connsiteX1808" fmla="*/ 7839015 w 12191999"/>
              <a:gd name="connsiteY1808" fmla="*/ 500646 h 2070165"/>
              <a:gd name="connsiteX1809" fmla="*/ 7839015 w 12191999"/>
              <a:gd name="connsiteY1809" fmla="*/ 662016 h 2070165"/>
              <a:gd name="connsiteX1810" fmla="*/ 7872090 w 12191999"/>
              <a:gd name="connsiteY1810" fmla="*/ 662016 h 2070165"/>
              <a:gd name="connsiteX1811" fmla="*/ 7872090 w 12191999"/>
              <a:gd name="connsiteY1811" fmla="*/ 633531 h 2070165"/>
              <a:gd name="connsiteX1812" fmla="*/ 8424362 w 12191999"/>
              <a:gd name="connsiteY1812" fmla="*/ 633531 h 2070165"/>
              <a:gd name="connsiteX1813" fmla="*/ 8424362 w 12191999"/>
              <a:gd name="connsiteY1813" fmla="*/ 2070165 h 2070165"/>
              <a:gd name="connsiteX1814" fmla="*/ 8381996 w 12191999"/>
              <a:gd name="connsiteY1814" fmla="*/ 2070165 h 2070165"/>
              <a:gd name="connsiteX1815" fmla="*/ 8381996 w 12191999"/>
              <a:gd name="connsiteY1815" fmla="*/ 984852 h 2070165"/>
              <a:gd name="connsiteX1816" fmla="*/ 8335978 w 12191999"/>
              <a:gd name="connsiteY1816" fmla="*/ 984852 h 2070165"/>
              <a:gd name="connsiteX1817" fmla="*/ 8335978 w 12191999"/>
              <a:gd name="connsiteY1817" fmla="*/ 2070165 h 2070165"/>
              <a:gd name="connsiteX1818" fmla="*/ 8297011 w 12191999"/>
              <a:gd name="connsiteY1818" fmla="*/ 2070165 h 2070165"/>
              <a:gd name="connsiteX1819" fmla="*/ 8297011 w 12191999"/>
              <a:gd name="connsiteY1819" fmla="*/ 984852 h 2070165"/>
              <a:gd name="connsiteX1820" fmla="*/ 8250994 w 12191999"/>
              <a:gd name="connsiteY1820" fmla="*/ 984852 h 2070165"/>
              <a:gd name="connsiteX1821" fmla="*/ 8250994 w 12191999"/>
              <a:gd name="connsiteY1821" fmla="*/ 2070165 h 2070165"/>
              <a:gd name="connsiteX1822" fmla="*/ 8212026 w 12191999"/>
              <a:gd name="connsiteY1822" fmla="*/ 2070165 h 2070165"/>
              <a:gd name="connsiteX1823" fmla="*/ 8212026 w 12191999"/>
              <a:gd name="connsiteY1823" fmla="*/ 984852 h 2070165"/>
              <a:gd name="connsiteX1824" fmla="*/ 8166008 w 12191999"/>
              <a:gd name="connsiteY1824" fmla="*/ 984852 h 2070165"/>
              <a:gd name="connsiteX1825" fmla="*/ 8166008 w 12191999"/>
              <a:gd name="connsiteY1825" fmla="*/ 2070165 h 2070165"/>
              <a:gd name="connsiteX1826" fmla="*/ 8127041 w 12191999"/>
              <a:gd name="connsiteY1826" fmla="*/ 2070165 h 2070165"/>
              <a:gd name="connsiteX1827" fmla="*/ 8127041 w 12191999"/>
              <a:gd name="connsiteY1827" fmla="*/ 984852 h 2070165"/>
              <a:gd name="connsiteX1828" fmla="*/ 8081023 w 12191999"/>
              <a:gd name="connsiteY1828" fmla="*/ 984852 h 2070165"/>
              <a:gd name="connsiteX1829" fmla="*/ 8081023 w 12191999"/>
              <a:gd name="connsiteY1829" fmla="*/ 2070165 h 2070165"/>
              <a:gd name="connsiteX1830" fmla="*/ 8042055 w 12191999"/>
              <a:gd name="connsiteY1830" fmla="*/ 2070165 h 2070165"/>
              <a:gd name="connsiteX1831" fmla="*/ 8042055 w 12191999"/>
              <a:gd name="connsiteY1831" fmla="*/ 984852 h 2070165"/>
              <a:gd name="connsiteX1832" fmla="*/ 7996037 w 12191999"/>
              <a:gd name="connsiteY1832" fmla="*/ 984852 h 2070165"/>
              <a:gd name="connsiteX1833" fmla="*/ 7996037 w 12191999"/>
              <a:gd name="connsiteY1833" fmla="*/ 2070165 h 2070165"/>
              <a:gd name="connsiteX1834" fmla="*/ 7957069 w 12191999"/>
              <a:gd name="connsiteY1834" fmla="*/ 2070165 h 2070165"/>
              <a:gd name="connsiteX1835" fmla="*/ 7957069 w 12191999"/>
              <a:gd name="connsiteY1835" fmla="*/ 984852 h 2070165"/>
              <a:gd name="connsiteX1836" fmla="*/ 7911051 w 12191999"/>
              <a:gd name="connsiteY1836" fmla="*/ 984852 h 2070165"/>
              <a:gd name="connsiteX1837" fmla="*/ 7911051 w 12191999"/>
              <a:gd name="connsiteY1837" fmla="*/ 2070165 h 2070165"/>
              <a:gd name="connsiteX1838" fmla="*/ 6780378 w 12191999"/>
              <a:gd name="connsiteY1838" fmla="*/ 2070165 h 2070165"/>
              <a:gd name="connsiteX1839" fmla="*/ 6780378 w 12191999"/>
              <a:gd name="connsiteY1839" fmla="*/ 1048805 h 2070165"/>
              <a:gd name="connsiteX1840" fmla="*/ 7409014 w 12191999"/>
              <a:gd name="connsiteY1840" fmla="*/ 1048805 h 2070165"/>
              <a:gd name="connsiteX1841" fmla="*/ 7409014 w 12191999"/>
              <a:gd name="connsiteY1841" fmla="*/ 662016 h 2070165"/>
              <a:gd name="connsiteX1842" fmla="*/ 7442091 w 12191999"/>
              <a:gd name="connsiteY1842" fmla="*/ 662016 h 2070165"/>
              <a:gd name="connsiteX1843" fmla="*/ 8788959 w 12191999"/>
              <a:gd name="connsiteY1843" fmla="*/ 496589 h 2070165"/>
              <a:gd name="connsiteX1844" fmla="*/ 8788959 w 12191999"/>
              <a:gd name="connsiteY1844" fmla="*/ 596242 h 2070165"/>
              <a:gd name="connsiteX1845" fmla="*/ 8847400 w 12191999"/>
              <a:gd name="connsiteY1845" fmla="*/ 596242 h 2070165"/>
              <a:gd name="connsiteX1846" fmla="*/ 8847400 w 12191999"/>
              <a:gd name="connsiteY1846" fmla="*/ 496589 h 2070165"/>
              <a:gd name="connsiteX1847" fmla="*/ 8706165 w 12191999"/>
              <a:gd name="connsiteY1847" fmla="*/ 496589 h 2070165"/>
              <a:gd name="connsiteX1848" fmla="*/ 8706165 w 12191999"/>
              <a:gd name="connsiteY1848" fmla="*/ 596242 h 2070165"/>
              <a:gd name="connsiteX1849" fmla="*/ 8764606 w 12191999"/>
              <a:gd name="connsiteY1849" fmla="*/ 596242 h 2070165"/>
              <a:gd name="connsiteX1850" fmla="*/ 8764606 w 12191999"/>
              <a:gd name="connsiteY1850" fmla="*/ 496589 h 2070165"/>
              <a:gd name="connsiteX1851" fmla="*/ 8623371 w 12191999"/>
              <a:gd name="connsiteY1851" fmla="*/ 496589 h 2070165"/>
              <a:gd name="connsiteX1852" fmla="*/ 8623371 w 12191999"/>
              <a:gd name="connsiteY1852" fmla="*/ 596242 h 2070165"/>
              <a:gd name="connsiteX1853" fmla="*/ 8681812 w 12191999"/>
              <a:gd name="connsiteY1853" fmla="*/ 596242 h 2070165"/>
              <a:gd name="connsiteX1854" fmla="*/ 8681812 w 12191999"/>
              <a:gd name="connsiteY1854" fmla="*/ 496589 h 2070165"/>
              <a:gd name="connsiteX1855" fmla="*/ 6195795 w 12191999"/>
              <a:gd name="connsiteY1855" fmla="*/ 494113 h 2070165"/>
              <a:gd name="connsiteX1856" fmla="*/ 6195795 w 12191999"/>
              <a:gd name="connsiteY1856" fmla="*/ 593766 h 2070165"/>
              <a:gd name="connsiteX1857" fmla="*/ 6254237 w 12191999"/>
              <a:gd name="connsiteY1857" fmla="*/ 593766 h 2070165"/>
              <a:gd name="connsiteX1858" fmla="*/ 6254237 w 12191999"/>
              <a:gd name="connsiteY1858" fmla="*/ 494113 h 2070165"/>
              <a:gd name="connsiteX1859" fmla="*/ 8578234 w 12191999"/>
              <a:gd name="connsiteY1859" fmla="*/ 456188 h 2070165"/>
              <a:gd name="connsiteX1860" fmla="*/ 8847400 w 12191999"/>
              <a:gd name="connsiteY1860" fmla="*/ 456188 h 2070165"/>
              <a:gd name="connsiteX1861" fmla="*/ 8912617 w 12191999"/>
              <a:gd name="connsiteY1861" fmla="*/ 456188 h 2070165"/>
              <a:gd name="connsiteX1862" fmla="*/ 8930192 w 12191999"/>
              <a:gd name="connsiteY1862" fmla="*/ 912376 h 2070165"/>
              <a:gd name="connsiteX1863" fmla="*/ 8566135 w 12191999"/>
              <a:gd name="connsiteY1863" fmla="*/ 910867 h 2070165"/>
              <a:gd name="connsiteX1864" fmla="*/ 8578234 w 12191999"/>
              <a:gd name="connsiteY1864" fmla="*/ 456188 h 2070165"/>
              <a:gd name="connsiteX1865" fmla="*/ 7940272 w 12191999"/>
              <a:gd name="connsiteY1865" fmla="*/ 400992 h 2070165"/>
              <a:gd name="connsiteX1866" fmla="*/ 8337195 w 12191999"/>
              <a:gd name="connsiteY1866" fmla="*/ 400992 h 2070165"/>
              <a:gd name="connsiteX1867" fmla="*/ 8337195 w 12191999"/>
              <a:gd name="connsiteY1867" fmla="*/ 632631 h 2070165"/>
              <a:gd name="connsiteX1868" fmla="*/ 7940272 w 12191999"/>
              <a:gd name="connsiteY1868" fmla="*/ 632631 h 2070165"/>
              <a:gd name="connsiteX1869" fmla="*/ 3200495 w 12191999"/>
              <a:gd name="connsiteY1869" fmla="*/ 400992 h 2070165"/>
              <a:gd name="connsiteX1870" fmla="*/ 3652243 w 12191999"/>
              <a:gd name="connsiteY1870" fmla="*/ 400992 h 2070165"/>
              <a:gd name="connsiteX1871" fmla="*/ 3652243 w 12191999"/>
              <a:gd name="connsiteY1871" fmla="*/ 632631 h 2070165"/>
              <a:gd name="connsiteX1872" fmla="*/ 3200495 w 12191999"/>
              <a:gd name="connsiteY1872" fmla="*/ 632631 h 2070165"/>
              <a:gd name="connsiteX1873" fmla="*/ 6195795 w 12191999"/>
              <a:gd name="connsiteY1873" fmla="*/ 361228 h 2070165"/>
              <a:gd name="connsiteX1874" fmla="*/ 6195795 w 12191999"/>
              <a:gd name="connsiteY1874" fmla="*/ 460881 h 2070165"/>
              <a:gd name="connsiteX1875" fmla="*/ 6254237 w 12191999"/>
              <a:gd name="connsiteY1875" fmla="*/ 460881 h 2070165"/>
              <a:gd name="connsiteX1876" fmla="*/ 6254237 w 12191999"/>
              <a:gd name="connsiteY1876" fmla="*/ 361228 h 2070165"/>
              <a:gd name="connsiteX1877" fmla="*/ 2634035 w 12191999"/>
              <a:gd name="connsiteY1877" fmla="*/ 306774 h 2070165"/>
              <a:gd name="connsiteX1878" fmla="*/ 2670033 w 12191999"/>
              <a:gd name="connsiteY1878" fmla="*/ 333312 h 2070165"/>
              <a:gd name="connsiteX1879" fmla="*/ 2670033 w 12191999"/>
              <a:gd name="connsiteY1879" fmla="*/ 516582 h 2070165"/>
              <a:gd name="connsiteX1880" fmla="*/ 2659490 w 12191999"/>
              <a:gd name="connsiteY1880" fmla="*/ 535348 h 2070165"/>
              <a:gd name="connsiteX1881" fmla="*/ 2639476 w 12191999"/>
              <a:gd name="connsiteY1881" fmla="*/ 541458 h 2070165"/>
              <a:gd name="connsiteX1882" fmla="*/ 2832497 w 12191999"/>
              <a:gd name="connsiteY1882" fmla="*/ 541458 h 2070165"/>
              <a:gd name="connsiteX1883" fmla="*/ 2832497 w 12191999"/>
              <a:gd name="connsiteY1883" fmla="*/ 657277 h 2070165"/>
              <a:gd name="connsiteX1884" fmla="*/ 2435573 w 12191999"/>
              <a:gd name="connsiteY1884" fmla="*/ 657277 h 2070165"/>
              <a:gd name="connsiteX1885" fmla="*/ 2435573 w 12191999"/>
              <a:gd name="connsiteY1885" fmla="*/ 541458 h 2070165"/>
              <a:gd name="connsiteX1886" fmla="*/ 2628593 w 12191999"/>
              <a:gd name="connsiteY1886" fmla="*/ 541458 h 2070165"/>
              <a:gd name="connsiteX1887" fmla="*/ 2608580 w 12191999"/>
              <a:gd name="connsiteY1887" fmla="*/ 535348 h 2070165"/>
              <a:gd name="connsiteX1888" fmla="*/ 2598037 w 12191999"/>
              <a:gd name="connsiteY1888" fmla="*/ 516582 h 2070165"/>
              <a:gd name="connsiteX1889" fmla="*/ 2598037 w 12191999"/>
              <a:gd name="connsiteY1889" fmla="*/ 333312 h 2070165"/>
              <a:gd name="connsiteX1890" fmla="*/ 2634035 w 12191999"/>
              <a:gd name="connsiteY1890" fmla="*/ 306774 h 2070165"/>
              <a:gd name="connsiteX1891" fmla="*/ 8715904 w 12191999"/>
              <a:gd name="connsiteY1891" fmla="*/ 297260 h 2070165"/>
              <a:gd name="connsiteX1892" fmla="*/ 8715904 w 12191999"/>
              <a:gd name="connsiteY1892" fmla="*/ 396914 h 2070165"/>
              <a:gd name="connsiteX1893" fmla="*/ 8774345 w 12191999"/>
              <a:gd name="connsiteY1893" fmla="*/ 396914 h 2070165"/>
              <a:gd name="connsiteX1894" fmla="*/ 8774345 w 12191999"/>
              <a:gd name="connsiteY1894" fmla="*/ 297260 h 2070165"/>
              <a:gd name="connsiteX1895" fmla="*/ 8099108 w 12191999"/>
              <a:gd name="connsiteY1895" fmla="*/ 254150 h 2070165"/>
              <a:gd name="connsiteX1896" fmla="*/ 8138400 w 12191999"/>
              <a:gd name="connsiteY1896" fmla="*/ 254150 h 2070165"/>
              <a:gd name="connsiteX1897" fmla="*/ 8148224 w 12191999"/>
              <a:gd name="connsiteY1897" fmla="*/ 261392 h 2070165"/>
              <a:gd name="connsiteX1898" fmla="*/ 8148224 w 12191999"/>
              <a:gd name="connsiteY1898" fmla="*/ 393686 h 2070165"/>
              <a:gd name="connsiteX1899" fmla="*/ 8138400 w 12191999"/>
              <a:gd name="connsiteY1899" fmla="*/ 400928 h 2070165"/>
              <a:gd name="connsiteX1900" fmla="*/ 8099108 w 12191999"/>
              <a:gd name="connsiteY1900" fmla="*/ 400928 h 2070165"/>
              <a:gd name="connsiteX1901" fmla="*/ 8089284 w 12191999"/>
              <a:gd name="connsiteY1901" fmla="*/ 393686 h 2070165"/>
              <a:gd name="connsiteX1902" fmla="*/ 8089284 w 12191999"/>
              <a:gd name="connsiteY1902" fmla="*/ 261392 h 2070165"/>
              <a:gd name="connsiteX1903" fmla="*/ 8099108 w 12191999"/>
              <a:gd name="connsiteY1903" fmla="*/ 254150 h 2070165"/>
              <a:gd name="connsiteX1904" fmla="*/ 3343175 w 12191999"/>
              <a:gd name="connsiteY1904" fmla="*/ 254150 h 2070165"/>
              <a:gd name="connsiteX1905" fmla="*/ 3387895 w 12191999"/>
              <a:gd name="connsiteY1905" fmla="*/ 254150 h 2070165"/>
              <a:gd name="connsiteX1906" fmla="*/ 3399075 w 12191999"/>
              <a:gd name="connsiteY1906" fmla="*/ 262392 h 2070165"/>
              <a:gd name="connsiteX1907" fmla="*/ 3399075 w 12191999"/>
              <a:gd name="connsiteY1907" fmla="*/ 392686 h 2070165"/>
              <a:gd name="connsiteX1908" fmla="*/ 3387895 w 12191999"/>
              <a:gd name="connsiteY1908" fmla="*/ 400928 h 2070165"/>
              <a:gd name="connsiteX1909" fmla="*/ 3343175 w 12191999"/>
              <a:gd name="connsiteY1909" fmla="*/ 400928 h 2070165"/>
              <a:gd name="connsiteX1910" fmla="*/ 3331994 w 12191999"/>
              <a:gd name="connsiteY1910" fmla="*/ 392686 h 2070165"/>
              <a:gd name="connsiteX1911" fmla="*/ 3331994 w 12191999"/>
              <a:gd name="connsiteY1911" fmla="*/ 262392 h 2070165"/>
              <a:gd name="connsiteX1912" fmla="*/ 3343175 w 12191999"/>
              <a:gd name="connsiteY1912" fmla="*/ 254150 h 2070165"/>
              <a:gd name="connsiteX1913" fmla="*/ 6195795 w 12191999"/>
              <a:gd name="connsiteY1913" fmla="*/ 228341 h 2070165"/>
              <a:gd name="connsiteX1914" fmla="*/ 6195795 w 12191999"/>
              <a:gd name="connsiteY1914" fmla="*/ 327995 h 2070165"/>
              <a:gd name="connsiteX1915" fmla="*/ 6254237 w 12191999"/>
              <a:gd name="connsiteY1915" fmla="*/ 327995 h 2070165"/>
              <a:gd name="connsiteX1916" fmla="*/ 6254237 w 12191999"/>
              <a:gd name="connsiteY1916" fmla="*/ 228341 h 2070165"/>
              <a:gd name="connsiteX1917" fmla="*/ 9338267 w 12191999"/>
              <a:gd name="connsiteY1917" fmla="*/ 227870 h 2070165"/>
              <a:gd name="connsiteX1918" fmla="*/ 9486609 w 12191999"/>
              <a:gd name="connsiteY1918" fmla="*/ 227870 h 2070165"/>
              <a:gd name="connsiteX1919" fmla="*/ 9486609 w 12191999"/>
              <a:gd name="connsiteY1919" fmla="*/ 541458 h 2070165"/>
              <a:gd name="connsiteX1920" fmla="*/ 9552809 w 12191999"/>
              <a:gd name="connsiteY1920" fmla="*/ 541458 h 2070165"/>
              <a:gd name="connsiteX1921" fmla="*/ 9552809 w 12191999"/>
              <a:gd name="connsiteY1921" fmla="*/ 657277 h 2070165"/>
              <a:gd name="connsiteX1922" fmla="*/ 9272066 w 12191999"/>
              <a:gd name="connsiteY1922" fmla="*/ 657277 h 2070165"/>
              <a:gd name="connsiteX1923" fmla="*/ 9272066 w 12191999"/>
              <a:gd name="connsiteY1923" fmla="*/ 541458 h 2070165"/>
              <a:gd name="connsiteX1924" fmla="*/ 9338267 w 12191999"/>
              <a:gd name="connsiteY1924" fmla="*/ 541458 h 2070165"/>
              <a:gd name="connsiteX1925" fmla="*/ 6135400 w 12191999"/>
              <a:gd name="connsiteY1925" fmla="*/ 196853 h 2070165"/>
              <a:gd name="connsiteX1926" fmla="*/ 6317711 w 12191999"/>
              <a:gd name="connsiteY1926" fmla="*/ 196853 h 2070165"/>
              <a:gd name="connsiteX1927" fmla="*/ 6327292 w 12191999"/>
              <a:gd name="connsiteY1927" fmla="*/ 653041 h 2070165"/>
              <a:gd name="connsiteX1928" fmla="*/ 6128803 w 12191999"/>
              <a:gd name="connsiteY1928" fmla="*/ 651532 h 2070165"/>
              <a:gd name="connsiteX1929" fmla="*/ 6135400 w 12191999"/>
              <a:gd name="connsiteY1929" fmla="*/ 196853 h 2070165"/>
              <a:gd name="connsiteX1930" fmla="*/ 8715904 w 12191999"/>
              <a:gd name="connsiteY1930" fmla="*/ 164374 h 2070165"/>
              <a:gd name="connsiteX1931" fmla="*/ 8715904 w 12191999"/>
              <a:gd name="connsiteY1931" fmla="*/ 264028 h 2070165"/>
              <a:gd name="connsiteX1932" fmla="*/ 8774345 w 12191999"/>
              <a:gd name="connsiteY1932" fmla="*/ 264028 h 2070165"/>
              <a:gd name="connsiteX1933" fmla="*/ 8774345 w 12191999"/>
              <a:gd name="connsiteY1933" fmla="*/ 164374 h 2070165"/>
              <a:gd name="connsiteX1934" fmla="*/ 8196686 w 12191999"/>
              <a:gd name="connsiteY1934" fmla="*/ 71436 h 2070165"/>
              <a:gd name="connsiteX1935" fmla="*/ 8227364 w 12191999"/>
              <a:gd name="connsiteY1935" fmla="*/ 71436 h 2070165"/>
              <a:gd name="connsiteX1936" fmla="*/ 8235034 w 12191999"/>
              <a:gd name="connsiteY1936" fmla="*/ 77091 h 2070165"/>
              <a:gd name="connsiteX1937" fmla="*/ 8235034 w 12191999"/>
              <a:gd name="connsiteY1937" fmla="*/ 395272 h 2070165"/>
              <a:gd name="connsiteX1938" fmla="*/ 8227364 w 12191999"/>
              <a:gd name="connsiteY1938" fmla="*/ 400926 h 2070165"/>
              <a:gd name="connsiteX1939" fmla="*/ 8196686 w 12191999"/>
              <a:gd name="connsiteY1939" fmla="*/ 400926 h 2070165"/>
              <a:gd name="connsiteX1940" fmla="*/ 8189016 w 12191999"/>
              <a:gd name="connsiteY1940" fmla="*/ 395272 h 2070165"/>
              <a:gd name="connsiteX1941" fmla="*/ 8189016 w 12191999"/>
              <a:gd name="connsiteY1941" fmla="*/ 77091 h 2070165"/>
              <a:gd name="connsiteX1942" fmla="*/ 8196686 w 12191999"/>
              <a:gd name="connsiteY1942" fmla="*/ 71436 h 2070165"/>
              <a:gd name="connsiteX1943" fmla="*/ 3454229 w 12191999"/>
              <a:gd name="connsiteY1943" fmla="*/ 71436 h 2070165"/>
              <a:gd name="connsiteX1944" fmla="*/ 3489143 w 12191999"/>
              <a:gd name="connsiteY1944" fmla="*/ 71436 h 2070165"/>
              <a:gd name="connsiteX1945" fmla="*/ 3497872 w 12191999"/>
              <a:gd name="connsiteY1945" fmla="*/ 77871 h 2070165"/>
              <a:gd name="connsiteX1946" fmla="*/ 3497872 w 12191999"/>
              <a:gd name="connsiteY1946" fmla="*/ 394491 h 2070165"/>
              <a:gd name="connsiteX1947" fmla="*/ 3489143 w 12191999"/>
              <a:gd name="connsiteY1947" fmla="*/ 400926 h 2070165"/>
              <a:gd name="connsiteX1948" fmla="*/ 3454229 w 12191999"/>
              <a:gd name="connsiteY1948" fmla="*/ 400926 h 2070165"/>
              <a:gd name="connsiteX1949" fmla="*/ 3445501 w 12191999"/>
              <a:gd name="connsiteY1949" fmla="*/ 394491 h 2070165"/>
              <a:gd name="connsiteX1950" fmla="*/ 3445501 w 12191999"/>
              <a:gd name="connsiteY1950" fmla="*/ 77871 h 2070165"/>
              <a:gd name="connsiteX1951" fmla="*/ 3454229 w 12191999"/>
              <a:gd name="connsiteY1951" fmla="*/ 71436 h 2070165"/>
              <a:gd name="connsiteX1952" fmla="*/ 8715904 w 12191999"/>
              <a:gd name="connsiteY1952" fmla="*/ 31489 h 2070165"/>
              <a:gd name="connsiteX1953" fmla="*/ 8715904 w 12191999"/>
              <a:gd name="connsiteY1953" fmla="*/ 131142 h 2070165"/>
              <a:gd name="connsiteX1954" fmla="*/ 8774345 w 12191999"/>
              <a:gd name="connsiteY1954" fmla="*/ 131142 h 2070165"/>
              <a:gd name="connsiteX1955" fmla="*/ 8774345 w 12191999"/>
              <a:gd name="connsiteY1955" fmla="*/ 31489 h 2070165"/>
              <a:gd name="connsiteX1956" fmla="*/ 8655508 w 12191999"/>
              <a:gd name="connsiteY1956" fmla="*/ 0 h 2070165"/>
              <a:gd name="connsiteX1957" fmla="*/ 8837817 w 12191999"/>
              <a:gd name="connsiteY1957" fmla="*/ 0 h 2070165"/>
              <a:gd name="connsiteX1958" fmla="*/ 8847400 w 12191999"/>
              <a:gd name="connsiteY1958" fmla="*/ 456188 h 2070165"/>
              <a:gd name="connsiteX1959" fmla="*/ 8648910 w 12191999"/>
              <a:gd name="connsiteY1959" fmla="*/ 454680 h 2070165"/>
              <a:gd name="connsiteX1960" fmla="*/ 8655508 w 12191999"/>
              <a:gd name="connsiteY1960" fmla="*/ 0 h 20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</a:cxnLst>
            <a:rect l="l" t="t" r="r" b="b"/>
            <a:pathLst>
              <a:path w="12191999" h="2070165">
                <a:moveTo>
                  <a:pt x="8483306" y="2012087"/>
                </a:moveTo>
                <a:cubicBezTo>
                  <a:pt x="8477066" y="2012087"/>
                  <a:pt x="8472009" y="2015844"/>
                  <a:pt x="8472009" y="2020481"/>
                </a:cubicBezTo>
                <a:lnTo>
                  <a:pt x="8472009" y="2054055"/>
                </a:lnTo>
                <a:cubicBezTo>
                  <a:pt x="8472009" y="2058690"/>
                  <a:pt x="8477066" y="2062449"/>
                  <a:pt x="8483306" y="2062449"/>
                </a:cubicBezTo>
                <a:lnTo>
                  <a:pt x="9012984" y="2062449"/>
                </a:lnTo>
                <a:cubicBezTo>
                  <a:pt x="9019224" y="2062449"/>
                  <a:pt x="9024281" y="2058690"/>
                  <a:pt x="9024281" y="2054055"/>
                </a:cubicBezTo>
                <a:lnTo>
                  <a:pt x="9024281" y="2020481"/>
                </a:lnTo>
                <a:cubicBezTo>
                  <a:pt x="9024281" y="2015844"/>
                  <a:pt x="9019224" y="2012087"/>
                  <a:pt x="9012984" y="2012087"/>
                </a:cubicBezTo>
                <a:close/>
                <a:moveTo>
                  <a:pt x="6837698" y="2012087"/>
                </a:moveTo>
                <a:cubicBezTo>
                  <a:pt x="6831459" y="2012087"/>
                  <a:pt x="6826401" y="2015844"/>
                  <a:pt x="6826401" y="2020481"/>
                </a:cubicBezTo>
                <a:lnTo>
                  <a:pt x="6826401" y="2054055"/>
                </a:lnTo>
                <a:cubicBezTo>
                  <a:pt x="6826401" y="2058690"/>
                  <a:pt x="6831459" y="2062449"/>
                  <a:pt x="6837698" y="2062449"/>
                </a:cubicBezTo>
                <a:lnTo>
                  <a:pt x="7367375" y="2062449"/>
                </a:lnTo>
                <a:cubicBezTo>
                  <a:pt x="7373615" y="2062449"/>
                  <a:pt x="7378673" y="2058690"/>
                  <a:pt x="7378673" y="2054055"/>
                </a:cubicBezTo>
                <a:lnTo>
                  <a:pt x="7378673" y="2020481"/>
                </a:lnTo>
                <a:cubicBezTo>
                  <a:pt x="7378673" y="2015844"/>
                  <a:pt x="7373615" y="2012087"/>
                  <a:pt x="7367375" y="2012087"/>
                </a:cubicBezTo>
                <a:close/>
                <a:moveTo>
                  <a:pt x="3824872" y="2012087"/>
                </a:moveTo>
                <a:cubicBezTo>
                  <a:pt x="3818632" y="2012087"/>
                  <a:pt x="3813574" y="2015844"/>
                  <a:pt x="3813574" y="2020481"/>
                </a:cubicBezTo>
                <a:lnTo>
                  <a:pt x="3813574" y="2054055"/>
                </a:lnTo>
                <a:cubicBezTo>
                  <a:pt x="3813574" y="2058690"/>
                  <a:pt x="3818632" y="2062449"/>
                  <a:pt x="3824872" y="2062449"/>
                </a:cubicBezTo>
                <a:lnTo>
                  <a:pt x="4354548" y="2062449"/>
                </a:lnTo>
                <a:cubicBezTo>
                  <a:pt x="4360787" y="2062449"/>
                  <a:pt x="4365844" y="2058690"/>
                  <a:pt x="4365844" y="2054055"/>
                </a:cubicBezTo>
                <a:lnTo>
                  <a:pt x="4365844" y="2020481"/>
                </a:lnTo>
                <a:cubicBezTo>
                  <a:pt x="4365844" y="2015844"/>
                  <a:pt x="4360787" y="2012087"/>
                  <a:pt x="4354548" y="2012087"/>
                </a:cubicBezTo>
                <a:close/>
                <a:moveTo>
                  <a:pt x="7456345" y="2005374"/>
                </a:moveTo>
                <a:cubicBezTo>
                  <a:pt x="7448473" y="2005374"/>
                  <a:pt x="7442092" y="2010115"/>
                  <a:pt x="7442092" y="2015965"/>
                </a:cubicBezTo>
                <a:lnTo>
                  <a:pt x="7442092" y="2058322"/>
                </a:lnTo>
                <a:cubicBezTo>
                  <a:pt x="7442092" y="2064171"/>
                  <a:pt x="7448473" y="2068912"/>
                  <a:pt x="7456345" y="2068912"/>
                </a:cubicBezTo>
                <a:lnTo>
                  <a:pt x="7824762" y="2068912"/>
                </a:lnTo>
                <a:cubicBezTo>
                  <a:pt x="7832633" y="2068912"/>
                  <a:pt x="7839015" y="2064171"/>
                  <a:pt x="7839015" y="2058322"/>
                </a:cubicBezTo>
                <a:lnTo>
                  <a:pt x="7839015" y="2015965"/>
                </a:lnTo>
                <a:cubicBezTo>
                  <a:pt x="7839015" y="2010115"/>
                  <a:pt x="7832633" y="2005374"/>
                  <a:pt x="7824762" y="2005374"/>
                </a:cubicBezTo>
                <a:close/>
                <a:moveTo>
                  <a:pt x="12117009" y="1987528"/>
                </a:moveTo>
                <a:lnTo>
                  <a:pt x="12117009" y="2060362"/>
                </a:lnTo>
                <a:lnTo>
                  <a:pt x="12154265" y="2060362"/>
                </a:lnTo>
                <a:lnTo>
                  <a:pt x="12154265" y="1987528"/>
                </a:lnTo>
                <a:close/>
                <a:moveTo>
                  <a:pt x="12064227" y="1987528"/>
                </a:moveTo>
                <a:lnTo>
                  <a:pt x="12064227" y="2060362"/>
                </a:lnTo>
                <a:lnTo>
                  <a:pt x="12101484" y="2060362"/>
                </a:lnTo>
                <a:lnTo>
                  <a:pt x="12101484" y="1987528"/>
                </a:lnTo>
                <a:close/>
                <a:moveTo>
                  <a:pt x="12011446" y="1987528"/>
                </a:moveTo>
                <a:lnTo>
                  <a:pt x="12011446" y="2060362"/>
                </a:lnTo>
                <a:lnTo>
                  <a:pt x="12048702" y="2060362"/>
                </a:lnTo>
                <a:lnTo>
                  <a:pt x="12048702" y="1987528"/>
                </a:lnTo>
                <a:close/>
                <a:moveTo>
                  <a:pt x="11958667" y="1987528"/>
                </a:moveTo>
                <a:lnTo>
                  <a:pt x="11958667" y="2060362"/>
                </a:lnTo>
                <a:lnTo>
                  <a:pt x="11995923" y="2060362"/>
                </a:lnTo>
                <a:lnTo>
                  <a:pt x="11995923" y="1987528"/>
                </a:lnTo>
                <a:close/>
                <a:moveTo>
                  <a:pt x="11905885" y="1987528"/>
                </a:moveTo>
                <a:lnTo>
                  <a:pt x="11905885" y="2060362"/>
                </a:lnTo>
                <a:lnTo>
                  <a:pt x="11943142" y="2060362"/>
                </a:lnTo>
                <a:lnTo>
                  <a:pt x="11943142" y="1987528"/>
                </a:lnTo>
                <a:close/>
                <a:moveTo>
                  <a:pt x="6702656" y="1987528"/>
                </a:moveTo>
                <a:lnTo>
                  <a:pt x="6702656" y="2060362"/>
                </a:lnTo>
                <a:lnTo>
                  <a:pt x="6739886" y="2060362"/>
                </a:lnTo>
                <a:lnTo>
                  <a:pt x="6739886" y="1987528"/>
                </a:lnTo>
                <a:close/>
                <a:moveTo>
                  <a:pt x="6649915" y="1987528"/>
                </a:moveTo>
                <a:lnTo>
                  <a:pt x="6649915" y="2060362"/>
                </a:lnTo>
                <a:lnTo>
                  <a:pt x="6687144" y="2060362"/>
                </a:lnTo>
                <a:lnTo>
                  <a:pt x="6687144" y="1987528"/>
                </a:lnTo>
                <a:close/>
                <a:moveTo>
                  <a:pt x="6597173" y="1987528"/>
                </a:moveTo>
                <a:lnTo>
                  <a:pt x="6597173" y="2060362"/>
                </a:lnTo>
                <a:lnTo>
                  <a:pt x="6634402" y="2060362"/>
                </a:lnTo>
                <a:lnTo>
                  <a:pt x="6634402" y="1987528"/>
                </a:lnTo>
                <a:close/>
                <a:moveTo>
                  <a:pt x="6544431" y="1987528"/>
                </a:moveTo>
                <a:lnTo>
                  <a:pt x="6544431" y="2060362"/>
                </a:lnTo>
                <a:lnTo>
                  <a:pt x="6581659" y="2060362"/>
                </a:lnTo>
                <a:lnTo>
                  <a:pt x="6581659" y="1987528"/>
                </a:lnTo>
                <a:close/>
                <a:moveTo>
                  <a:pt x="6491689" y="1987528"/>
                </a:moveTo>
                <a:lnTo>
                  <a:pt x="6491689" y="2060362"/>
                </a:lnTo>
                <a:lnTo>
                  <a:pt x="6528917" y="2060362"/>
                </a:lnTo>
                <a:lnTo>
                  <a:pt x="6528917" y="1987528"/>
                </a:lnTo>
                <a:close/>
                <a:moveTo>
                  <a:pt x="5906817" y="1987528"/>
                </a:moveTo>
                <a:lnTo>
                  <a:pt x="5906817" y="2060362"/>
                </a:lnTo>
                <a:lnTo>
                  <a:pt x="5944045" y="2060362"/>
                </a:lnTo>
                <a:lnTo>
                  <a:pt x="5944045" y="1987528"/>
                </a:lnTo>
                <a:close/>
                <a:moveTo>
                  <a:pt x="5854075" y="1987528"/>
                </a:moveTo>
                <a:lnTo>
                  <a:pt x="5854075" y="2060362"/>
                </a:lnTo>
                <a:lnTo>
                  <a:pt x="5891303" y="2060362"/>
                </a:lnTo>
                <a:lnTo>
                  <a:pt x="5891303" y="1987528"/>
                </a:lnTo>
                <a:close/>
                <a:moveTo>
                  <a:pt x="5801332" y="1987528"/>
                </a:moveTo>
                <a:lnTo>
                  <a:pt x="5801332" y="2060362"/>
                </a:lnTo>
                <a:lnTo>
                  <a:pt x="5838561" y="2060362"/>
                </a:lnTo>
                <a:lnTo>
                  <a:pt x="5838561" y="1987528"/>
                </a:lnTo>
                <a:close/>
                <a:moveTo>
                  <a:pt x="5748590" y="1987528"/>
                </a:moveTo>
                <a:lnTo>
                  <a:pt x="5748590" y="2060362"/>
                </a:lnTo>
                <a:lnTo>
                  <a:pt x="5785819" y="2060362"/>
                </a:lnTo>
                <a:lnTo>
                  <a:pt x="5785819" y="1987528"/>
                </a:lnTo>
                <a:close/>
                <a:moveTo>
                  <a:pt x="5695848" y="1987528"/>
                </a:moveTo>
                <a:lnTo>
                  <a:pt x="5695848" y="2060362"/>
                </a:lnTo>
                <a:lnTo>
                  <a:pt x="5733078" y="2060362"/>
                </a:lnTo>
                <a:lnTo>
                  <a:pt x="5733078" y="1987528"/>
                </a:lnTo>
                <a:close/>
                <a:moveTo>
                  <a:pt x="4699491" y="1987528"/>
                </a:moveTo>
                <a:lnTo>
                  <a:pt x="4699491" y="2060362"/>
                </a:lnTo>
                <a:lnTo>
                  <a:pt x="4743820" y="2060362"/>
                </a:lnTo>
                <a:lnTo>
                  <a:pt x="4743820" y="1987528"/>
                </a:lnTo>
                <a:close/>
                <a:moveTo>
                  <a:pt x="4636694" y="1987528"/>
                </a:moveTo>
                <a:lnTo>
                  <a:pt x="4636694" y="2060362"/>
                </a:lnTo>
                <a:lnTo>
                  <a:pt x="4681020" y="2060362"/>
                </a:lnTo>
                <a:lnTo>
                  <a:pt x="4681020" y="1987528"/>
                </a:lnTo>
                <a:close/>
                <a:moveTo>
                  <a:pt x="4573897" y="1987528"/>
                </a:moveTo>
                <a:lnTo>
                  <a:pt x="4573897" y="2060362"/>
                </a:lnTo>
                <a:lnTo>
                  <a:pt x="4618223" y="2060362"/>
                </a:lnTo>
                <a:lnTo>
                  <a:pt x="4618223" y="1987528"/>
                </a:lnTo>
                <a:close/>
                <a:moveTo>
                  <a:pt x="4511099" y="1987528"/>
                </a:moveTo>
                <a:lnTo>
                  <a:pt x="4511099" y="2060362"/>
                </a:lnTo>
                <a:lnTo>
                  <a:pt x="4555424" y="2060362"/>
                </a:lnTo>
                <a:lnTo>
                  <a:pt x="4555424" y="1987528"/>
                </a:lnTo>
                <a:close/>
                <a:moveTo>
                  <a:pt x="4448302" y="1987528"/>
                </a:moveTo>
                <a:lnTo>
                  <a:pt x="4448302" y="2060362"/>
                </a:lnTo>
                <a:lnTo>
                  <a:pt x="4492627" y="2060362"/>
                </a:lnTo>
                <a:lnTo>
                  <a:pt x="4492627" y="1987528"/>
                </a:lnTo>
                <a:close/>
                <a:moveTo>
                  <a:pt x="5150487" y="1966428"/>
                </a:moveTo>
                <a:lnTo>
                  <a:pt x="5150487" y="2066081"/>
                </a:lnTo>
                <a:lnTo>
                  <a:pt x="5208929" y="2066081"/>
                </a:lnTo>
                <a:lnTo>
                  <a:pt x="5208929" y="1966428"/>
                </a:lnTo>
                <a:close/>
                <a:moveTo>
                  <a:pt x="5067695" y="1966428"/>
                </a:moveTo>
                <a:lnTo>
                  <a:pt x="5067695" y="2066081"/>
                </a:lnTo>
                <a:lnTo>
                  <a:pt x="5126136" y="2066081"/>
                </a:lnTo>
                <a:lnTo>
                  <a:pt x="5126136" y="1966428"/>
                </a:lnTo>
                <a:close/>
                <a:moveTo>
                  <a:pt x="4984899" y="1966428"/>
                </a:moveTo>
                <a:lnTo>
                  <a:pt x="4984899" y="2066081"/>
                </a:lnTo>
                <a:lnTo>
                  <a:pt x="5043342" y="2066081"/>
                </a:lnTo>
                <a:lnTo>
                  <a:pt x="5043342" y="1966428"/>
                </a:lnTo>
                <a:close/>
                <a:moveTo>
                  <a:pt x="4902107" y="1966428"/>
                </a:moveTo>
                <a:lnTo>
                  <a:pt x="4902107" y="2066081"/>
                </a:lnTo>
                <a:lnTo>
                  <a:pt x="4960549" y="2066081"/>
                </a:lnTo>
                <a:lnTo>
                  <a:pt x="4960549" y="1966428"/>
                </a:lnTo>
                <a:close/>
                <a:moveTo>
                  <a:pt x="4819315" y="1966428"/>
                </a:moveTo>
                <a:lnTo>
                  <a:pt x="4819315" y="2066081"/>
                </a:lnTo>
                <a:lnTo>
                  <a:pt x="4877755" y="2066081"/>
                </a:lnTo>
                <a:lnTo>
                  <a:pt x="4877755" y="1966428"/>
                </a:lnTo>
                <a:close/>
                <a:moveTo>
                  <a:pt x="1564956" y="1947382"/>
                </a:moveTo>
                <a:lnTo>
                  <a:pt x="2117227" y="1947382"/>
                </a:lnTo>
                <a:lnTo>
                  <a:pt x="2117227" y="2070165"/>
                </a:lnTo>
                <a:lnTo>
                  <a:pt x="2026883" y="2070165"/>
                </a:lnTo>
                <a:lnTo>
                  <a:pt x="2033332" y="2068180"/>
                </a:lnTo>
                <a:cubicBezTo>
                  <a:pt x="2044019" y="2060240"/>
                  <a:pt x="2050628" y="2049272"/>
                  <a:pt x="2050628" y="2037156"/>
                </a:cubicBezTo>
                <a:cubicBezTo>
                  <a:pt x="2050628" y="2012924"/>
                  <a:pt x="2024189" y="1993281"/>
                  <a:pt x="1991576" y="1993281"/>
                </a:cubicBezTo>
                <a:cubicBezTo>
                  <a:pt x="1958962" y="1993281"/>
                  <a:pt x="1932523" y="2012924"/>
                  <a:pt x="1932523" y="2037156"/>
                </a:cubicBezTo>
                <a:cubicBezTo>
                  <a:pt x="1932523" y="2049272"/>
                  <a:pt x="1939133" y="2060240"/>
                  <a:pt x="1949820" y="2068180"/>
                </a:cubicBezTo>
                <a:lnTo>
                  <a:pt x="1956269" y="2070165"/>
                </a:lnTo>
                <a:lnTo>
                  <a:pt x="1868601" y="2070165"/>
                </a:lnTo>
                <a:lnTo>
                  <a:pt x="1875051" y="2068180"/>
                </a:lnTo>
                <a:cubicBezTo>
                  <a:pt x="1885737" y="2060240"/>
                  <a:pt x="1892346" y="2049272"/>
                  <a:pt x="1892346" y="2037156"/>
                </a:cubicBezTo>
                <a:cubicBezTo>
                  <a:pt x="1892346" y="2012924"/>
                  <a:pt x="1865908" y="1993281"/>
                  <a:pt x="1833294" y="1993281"/>
                </a:cubicBezTo>
                <a:cubicBezTo>
                  <a:pt x="1800680" y="1993281"/>
                  <a:pt x="1774242" y="2012924"/>
                  <a:pt x="1774242" y="2037156"/>
                </a:cubicBezTo>
                <a:cubicBezTo>
                  <a:pt x="1774242" y="2049272"/>
                  <a:pt x="1780852" y="2060240"/>
                  <a:pt x="1791538" y="2068180"/>
                </a:cubicBezTo>
                <a:lnTo>
                  <a:pt x="1797987" y="2070165"/>
                </a:lnTo>
                <a:lnTo>
                  <a:pt x="1710320" y="2070165"/>
                </a:lnTo>
                <a:lnTo>
                  <a:pt x="1716769" y="2068180"/>
                </a:lnTo>
                <a:cubicBezTo>
                  <a:pt x="1727456" y="2060240"/>
                  <a:pt x="1734065" y="2049272"/>
                  <a:pt x="1734065" y="2037156"/>
                </a:cubicBezTo>
                <a:cubicBezTo>
                  <a:pt x="1734065" y="2012924"/>
                  <a:pt x="1707626" y="1993281"/>
                  <a:pt x="1675013" y="1993281"/>
                </a:cubicBezTo>
                <a:cubicBezTo>
                  <a:pt x="1642399" y="1993281"/>
                  <a:pt x="1615960" y="2012924"/>
                  <a:pt x="1615960" y="2037156"/>
                </a:cubicBezTo>
                <a:cubicBezTo>
                  <a:pt x="1615960" y="2049272"/>
                  <a:pt x="1622570" y="2060240"/>
                  <a:pt x="1633257" y="2068180"/>
                </a:cubicBezTo>
                <a:lnTo>
                  <a:pt x="1639706" y="2070165"/>
                </a:lnTo>
                <a:lnTo>
                  <a:pt x="1564956" y="2070165"/>
                </a:lnTo>
                <a:close/>
                <a:moveTo>
                  <a:pt x="8483306" y="1910593"/>
                </a:moveTo>
                <a:cubicBezTo>
                  <a:pt x="8477066" y="1910593"/>
                  <a:pt x="8472009" y="1914350"/>
                  <a:pt x="8472009" y="1918986"/>
                </a:cubicBezTo>
                <a:lnTo>
                  <a:pt x="8472009" y="1952560"/>
                </a:lnTo>
                <a:cubicBezTo>
                  <a:pt x="8472009" y="1957196"/>
                  <a:pt x="8477066" y="1960954"/>
                  <a:pt x="8483306" y="1960954"/>
                </a:cubicBezTo>
                <a:lnTo>
                  <a:pt x="9012984" y="1960954"/>
                </a:lnTo>
                <a:cubicBezTo>
                  <a:pt x="9019224" y="1960954"/>
                  <a:pt x="9024281" y="1957196"/>
                  <a:pt x="9024281" y="1952560"/>
                </a:cubicBezTo>
                <a:lnTo>
                  <a:pt x="9024281" y="1918986"/>
                </a:lnTo>
                <a:cubicBezTo>
                  <a:pt x="9024281" y="1914350"/>
                  <a:pt x="9019224" y="1910593"/>
                  <a:pt x="9012984" y="1910593"/>
                </a:cubicBezTo>
                <a:close/>
                <a:moveTo>
                  <a:pt x="6837698" y="1910593"/>
                </a:moveTo>
                <a:cubicBezTo>
                  <a:pt x="6831459" y="1910593"/>
                  <a:pt x="6826401" y="1914350"/>
                  <a:pt x="6826401" y="1918986"/>
                </a:cubicBezTo>
                <a:lnTo>
                  <a:pt x="6826401" y="1952560"/>
                </a:lnTo>
                <a:cubicBezTo>
                  <a:pt x="6826401" y="1957196"/>
                  <a:pt x="6831459" y="1960954"/>
                  <a:pt x="6837698" y="1960954"/>
                </a:cubicBezTo>
                <a:lnTo>
                  <a:pt x="7367375" y="1960954"/>
                </a:lnTo>
                <a:cubicBezTo>
                  <a:pt x="7373615" y="1960954"/>
                  <a:pt x="7378673" y="1957196"/>
                  <a:pt x="7378673" y="1952560"/>
                </a:cubicBezTo>
                <a:lnTo>
                  <a:pt x="7378673" y="1918986"/>
                </a:lnTo>
                <a:cubicBezTo>
                  <a:pt x="7378673" y="1914350"/>
                  <a:pt x="7373615" y="1910593"/>
                  <a:pt x="7367375" y="1910593"/>
                </a:cubicBezTo>
                <a:close/>
                <a:moveTo>
                  <a:pt x="3824872" y="1910593"/>
                </a:moveTo>
                <a:cubicBezTo>
                  <a:pt x="3818632" y="1910593"/>
                  <a:pt x="3813574" y="1914350"/>
                  <a:pt x="3813574" y="1918986"/>
                </a:cubicBezTo>
                <a:lnTo>
                  <a:pt x="3813574" y="1952560"/>
                </a:lnTo>
                <a:cubicBezTo>
                  <a:pt x="3813574" y="1957196"/>
                  <a:pt x="3818632" y="1960954"/>
                  <a:pt x="3824872" y="1960954"/>
                </a:cubicBezTo>
                <a:lnTo>
                  <a:pt x="4354548" y="1960954"/>
                </a:lnTo>
                <a:cubicBezTo>
                  <a:pt x="4360787" y="1960954"/>
                  <a:pt x="4365844" y="1957196"/>
                  <a:pt x="4365844" y="1952560"/>
                </a:cubicBezTo>
                <a:lnTo>
                  <a:pt x="4365844" y="1918986"/>
                </a:lnTo>
                <a:cubicBezTo>
                  <a:pt x="4365844" y="1914350"/>
                  <a:pt x="4360787" y="1910593"/>
                  <a:pt x="4354548" y="1910593"/>
                </a:cubicBezTo>
                <a:close/>
                <a:moveTo>
                  <a:pt x="5565925" y="1907512"/>
                </a:moveTo>
                <a:lnTo>
                  <a:pt x="5565925" y="2007165"/>
                </a:lnTo>
                <a:lnTo>
                  <a:pt x="5624365" y="2007165"/>
                </a:lnTo>
                <a:lnTo>
                  <a:pt x="5624365" y="1907512"/>
                </a:lnTo>
                <a:close/>
                <a:moveTo>
                  <a:pt x="5483131" y="1907512"/>
                </a:moveTo>
                <a:lnTo>
                  <a:pt x="5483131" y="2007165"/>
                </a:lnTo>
                <a:lnTo>
                  <a:pt x="5541572" y="2007165"/>
                </a:lnTo>
                <a:lnTo>
                  <a:pt x="5541572" y="1907512"/>
                </a:lnTo>
                <a:close/>
                <a:moveTo>
                  <a:pt x="5400338" y="1907512"/>
                </a:moveTo>
                <a:lnTo>
                  <a:pt x="5400338" y="2007165"/>
                </a:lnTo>
                <a:lnTo>
                  <a:pt x="5458778" y="2007165"/>
                </a:lnTo>
                <a:lnTo>
                  <a:pt x="5458778" y="1907512"/>
                </a:lnTo>
                <a:close/>
                <a:moveTo>
                  <a:pt x="5317545" y="1907512"/>
                </a:moveTo>
                <a:lnTo>
                  <a:pt x="5317545" y="2007165"/>
                </a:lnTo>
                <a:lnTo>
                  <a:pt x="5375987" y="2007165"/>
                </a:lnTo>
                <a:lnTo>
                  <a:pt x="5375987" y="1907512"/>
                </a:lnTo>
                <a:close/>
                <a:moveTo>
                  <a:pt x="5234751" y="1907512"/>
                </a:moveTo>
                <a:lnTo>
                  <a:pt x="5234751" y="2007165"/>
                </a:lnTo>
                <a:lnTo>
                  <a:pt x="5293192" y="2007165"/>
                </a:lnTo>
                <a:lnTo>
                  <a:pt x="5293192" y="1907512"/>
                </a:lnTo>
                <a:close/>
                <a:moveTo>
                  <a:pt x="9805043" y="1907170"/>
                </a:moveTo>
                <a:lnTo>
                  <a:pt x="9805043" y="2030795"/>
                </a:lnTo>
                <a:lnTo>
                  <a:pt x="9890562" y="2030795"/>
                </a:lnTo>
                <a:lnTo>
                  <a:pt x="9890562" y="1907170"/>
                </a:lnTo>
                <a:close/>
                <a:moveTo>
                  <a:pt x="46834" y="1907170"/>
                </a:moveTo>
                <a:lnTo>
                  <a:pt x="46834" y="2030795"/>
                </a:lnTo>
                <a:lnTo>
                  <a:pt x="132354" y="2030795"/>
                </a:lnTo>
                <a:lnTo>
                  <a:pt x="132354" y="1907170"/>
                </a:lnTo>
                <a:close/>
                <a:moveTo>
                  <a:pt x="9444482" y="1901206"/>
                </a:moveTo>
                <a:lnTo>
                  <a:pt x="9444482" y="1993558"/>
                </a:lnTo>
                <a:lnTo>
                  <a:pt x="9643306" y="1993558"/>
                </a:lnTo>
                <a:lnTo>
                  <a:pt x="9643306" y="1901206"/>
                </a:lnTo>
                <a:close/>
                <a:moveTo>
                  <a:pt x="9171376" y="1901206"/>
                </a:moveTo>
                <a:lnTo>
                  <a:pt x="9171376" y="1993558"/>
                </a:lnTo>
                <a:lnTo>
                  <a:pt x="9370200" y="1993558"/>
                </a:lnTo>
                <a:lnTo>
                  <a:pt x="9370200" y="1901206"/>
                </a:lnTo>
                <a:close/>
                <a:moveTo>
                  <a:pt x="2868734" y="1898580"/>
                </a:moveTo>
                <a:cubicBezTo>
                  <a:pt x="2833320" y="1898580"/>
                  <a:pt x="2804611" y="1919910"/>
                  <a:pt x="2804611" y="1946222"/>
                </a:cubicBezTo>
                <a:cubicBezTo>
                  <a:pt x="2804611" y="1972534"/>
                  <a:pt x="2833320" y="1993864"/>
                  <a:pt x="2868734" y="1993864"/>
                </a:cubicBezTo>
                <a:cubicBezTo>
                  <a:pt x="2904147" y="1993864"/>
                  <a:pt x="2932855" y="1972534"/>
                  <a:pt x="2932855" y="1946222"/>
                </a:cubicBezTo>
                <a:cubicBezTo>
                  <a:pt x="2932855" y="1919910"/>
                  <a:pt x="2904147" y="1898580"/>
                  <a:pt x="2868734" y="1898580"/>
                </a:cubicBezTo>
                <a:close/>
                <a:moveTo>
                  <a:pt x="2589672" y="1895650"/>
                </a:moveTo>
                <a:cubicBezTo>
                  <a:pt x="2554258" y="1895650"/>
                  <a:pt x="2525550" y="1916981"/>
                  <a:pt x="2525550" y="1943292"/>
                </a:cubicBezTo>
                <a:cubicBezTo>
                  <a:pt x="2525550" y="1969603"/>
                  <a:pt x="2554258" y="1990933"/>
                  <a:pt x="2589672" y="1990933"/>
                </a:cubicBezTo>
                <a:cubicBezTo>
                  <a:pt x="2625086" y="1990933"/>
                  <a:pt x="2653794" y="1969603"/>
                  <a:pt x="2653794" y="1943292"/>
                </a:cubicBezTo>
                <a:cubicBezTo>
                  <a:pt x="2653794" y="1916981"/>
                  <a:pt x="2625086" y="1895650"/>
                  <a:pt x="2589672" y="1895650"/>
                </a:cubicBezTo>
                <a:close/>
                <a:moveTo>
                  <a:pt x="7456345" y="1877325"/>
                </a:moveTo>
                <a:cubicBezTo>
                  <a:pt x="7448473" y="1877325"/>
                  <a:pt x="7442092" y="1882067"/>
                  <a:pt x="7442092" y="1887915"/>
                </a:cubicBezTo>
                <a:lnTo>
                  <a:pt x="7442092" y="1930273"/>
                </a:lnTo>
                <a:cubicBezTo>
                  <a:pt x="7442092" y="1936122"/>
                  <a:pt x="7448473" y="1940863"/>
                  <a:pt x="7456345" y="1940863"/>
                </a:cubicBezTo>
                <a:lnTo>
                  <a:pt x="7824762" y="1940863"/>
                </a:lnTo>
                <a:cubicBezTo>
                  <a:pt x="7832633" y="1940863"/>
                  <a:pt x="7839015" y="1936122"/>
                  <a:pt x="7839015" y="1930273"/>
                </a:cubicBezTo>
                <a:lnTo>
                  <a:pt x="7839015" y="1887915"/>
                </a:lnTo>
                <a:cubicBezTo>
                  <a:pt x="7839015" y="1882067"/>
                  <a:pt x="7832633" y="1877325"/>
                  <a:pt x="7824762" y="1877325"/>
                </a:cubicBezTo>
                <a:close/>
                <a:moveTo>
                  <a:pt x="12117009" y="1861979"/>
                </a:moveTo>
                <a:lnTo>
                  <a:pt x="12117009" y="1934814"/>
                </a:lnTo>
                <a:lnTo>
                  <a:pt x="12154265" y="1934814"/>
                </a:lnTo>
                <a:lnTo>
                  <a:pt x="12154265" y="1861979"/>
                </a:lnTo>
                <a:close/>
                <a:moveTo>
                  <a:pt x="12064227" y="1861979"/>
                </a:moveTo>
                <a:lnTo>
                  <a:pt x="12064227" y="1934814"/>
                </a:lnTo>
                <a:lnTo>
                  <a:pt x="12101484" y="1934814"/>
                </a:lnTo>
                <a:lnTo>
                  <a:pt x="12101484" y="1861979"/>
                </a:lnTo>
                <a:close/>
                <a:moveTo>
                  <a:pt x="12011446" y="1861979"/>
                </a:moveTo>
                <a:lnTo>
                  <a:pt x="12011446" y="1934814"/>
                </a:lnTo>
                <a:lnTo>
                  <a:pt x="12048702" y="1934814"/>
                </a:lnTo>
                <a:lnTo>
                  <a:pt x="12048702" y="1861979"/>
                </a:lnTo>
                <a:close/>
                <a:moveTo>
                  <a:pt x="11958667" y="1861979"/>
                </a:moveTo>
                <a:lnTo>
                  <a:pt x="11958667" y="1934814"/>
                </a:lnTo>
                <a:lnTo>
                  <a:pt x="11995923" y="1934814"/>
                </a:lnTo>
                <a:lnTo>
                  <a:pt x="11995923" y="1861979"/>
                </a:lnTo>
                <a:close/>
                <a:moveTo>
                  <a:pt x="11905885" y="1861979"/>
                </a:moveTo>
                <a:lnTo>
                  <a:pt x="11905885" y="1934814"/>
                </a:lnTo>
                <a:lnTo>
                  <a:pt x="11943142" y="1934814"/>
                </a:lnTo>
                <a:lnTo>
                  <a:pt x="11943142" y="1861979"/>
                </a:lnTo>
                <a:close/>
                <a:moveTo>
                  <a:pt x="6702656" y="1861979"/>
                </a:moveTo>
                <a:lnTo>
                  <a:pt x="6702656" y="1934814"/>
                </a:lnTo>
                <a:lnTo>
                  <a:pt x="6739886" y="1934814"/>
                </a:lnTo>
                <a:lnTo>
                  <a:pt x="6739886" y="1861979"/>
                </a:lnTo>
                <a:close/>
                <a:moveTo>
                  <a:pt x="6649915" y="1861979"/>
                </a:moveTo>
                <a:lnTo>
                  <a:pt x="6649915" y="1934814"/>
                </a:lnTo>
                <a:lnTo>
                  <a:pt x="6687144" y="1934814"/>
                </a:lnTo>
                <a:lnTo>
                  <a:pt x="6687144" y="1861979"/>
                </a:lnTo>
                <a:close/>
                <a:moveTo>
                  <a:pt x="6597173" y="1861979"/>
                </a:moveTo>
                <a:lnTo>
                  <a:pt x="6597173" y="1934814"/>
                </a:lnTo>
                <a:lnTo>
                  <a:pt x="6634402" y="1934814"/>
                </a:lnTo>
                <a:lnTo>
                  <a:pt x="6634402" y="1861979"/>
                </a:lnTo>
                <a:close/>
                <a:moveTo>
                  <a:pt x="6544431" y="1861979"/>
                </a:moveTo>
                <a:lnTo>
                  <a:pt x="6544431" y="1934814"/>
                </a:lnTo>
                <a:lnTo>
                  <a:pt x="6581659" y="1934814"/>
                </a:lnTo>
                <a:lnTo>
                  <a:pt x="6581659" y="1861979"/>
                </a:lnTo>
                <a:close/>
                <a:moveTo>
                  <a:pt x="6491689" y="1861979"/>
                </a:moveTo>
                <a:lnTo>
                  <a:pt x="6491689" y="1934814"/>
                </a:lnTo>
                <a:lnTo>
                  <a:pt x="6528917" y="1934814"/>
                </a:lnTo>
                <a:lnTo>
                  <a:pt x="6528917" y="1861979"/>
                </a:lnTo>
                <a:close/>
                <a:moveTo>
                  <a:pt x="5906817" y="1861979"/>
                </a:moveTo>
                <a:lnTo>
                  <a:pt x="5906817" y="1934814"/>
                </a:lnTo>
                <a:lnTo>
                  <a:pt x="5944045" y="1934814"/>
                </a:lnTo>
                <a:lnTo>
                  <a:pt x="5944045" y="1861979"/>
                </a:lnTo>
                <a:close/>
                <a:moveTo>
                  <a:pt x="5854075" y="1861979"/>
                </a:moveTo>
                <a:lnTo>
                  <a:pt x="5854075" y="1934814"/>
                </a:lnTo>
                <a:lnTo>
                  <a:pt x="5891303" y="1934814"/>
                </a:lnTo>
                <a:lnTo>
                  <a:pt x="5891303" y="1861979"/>
                </a:lnTo>
                <a:close/>
                <a:moveTo>
                  <a:pt x="5801332" y="1861979"/>
                </a:moveTo>
                <a:lnTo>
                  <a:pt x="5801332" y="1934814"/>
                </a:lnTo>
                <a:lnTo>
                  <a:pt x="5838561" y="1934814"/>
                </a:lnTo>
                <a:lnTo>
                  <a:pt x="5838561" y="1861979"/>
                </a:lnTo>
                <a:close/>
                <a:moveTo>
                  <a:pt x="5748590" y="1861979"/>
                </a:moveTo>
                <a:lnTo>
                  <a:pt x="5748590" y="1934814"/>
                </a:lnTo>
                <a:lnTo>
                  <a:pt x="5785819" y="1934814"/>
                </a:lnTo>
                <a:lnTo>
                  <a:pt x="5785819" y="1861979"/>
                </a:lnTo>
                <a:close/>
                <a:moveTo>
                  <a:pt x="5695848" y="1861979"/>
                </a:moveTo>
                <a:lnTo>
                  <a:pt x="5695848" y="1934814"/>
                </a:lnTo>
                <a:lnTo>
                  <a:pt x="5733078" y="1934814"/>
                </a:lnTo>
                <a:lnTo>
                  <a:pt x="5733078" y="1861979"/>
                </a:lnTo>
                <a:close/>
                <a:moveTo>
                  <a:pt x="4699491" y="1861979"/>
                </a:moveTo>
                <a:lnTo>
                  <a:pt x="4699491" y="1934814"/>
                </a:lnTo>
                <a:lnTo>
                  <a:pt x="4743820" y="1934814"/>
                </a:lnTo>
                <a:lnTo>
                  <a:pt x="4743820" y="1861979"/>
                </a:lnTo>
                <a:close/>
                <a:moveTo>
                  <a:pt x="4636694" y="1861979"/>
                </a:moveTo>
                <a:lnTo>
                  <a:pt x="4636694" y="1934814"/>
                </a:lnTo>
                <a:lnTo>
                  <a:pt x="4681020" y="1934814"/>
                </a:lnTo>
                <a:lnTo>
                  <a:pt x="4681020" y="1861979"/>
                </a:lnTo>
                <a:close/>
                <a:moveTo>
                  <a:pt x="4573897" y="1861979"/>
                </a:moveTo>
                <a:lnTo>
                  <a:pt x="4573897" y="1934814"/>
                </a:lnTo>
                <a:lnTo>
                  <a:pt x="4618223" y="1934814"/>
                </a:lnTo>
                <a:lnTo>
                  <a:pt x="4618223" y="1861979"/>
                </a:lnTo>
                <a:close/>
                <a:moveTo>
                  <a:pt x="4511099" y="1861979"/>
                </a:moveTo>
                <a:lnTo>
                  <a:pt x="4511099" y="1934814"/>
                </a:lnTo>
                <a:lnTo>
                  <a:pt x="4555424" y="1934814"/>
                </a:lnTo>
                <a:lnTo>
                  <a:pt x="4555424" y="1861979"/>
                </a:lnTo>
                <a:close/>
                <a:moveTo>
                  <a:pt x="4448302" y="1861979"/>
                </a:moveTo>
                <a:lnTo>
                  <a:pt x="4448302" y="1934814"/>
                </a:lnTo>
                <a:lnTo>
                  <a:pt x="4492627" y="1934814"/>
                </a:lnTo>
                <a:lnTo>
                  <a:pt x="4492627" y="1861979"/>
                </a:lnTo>
                <a:close/>
                <a:moveTo>
                  <a:pt x="5150487" y="1848597"/>
                </a:moveTo>
                <a:lnTo>
                  <a:pt x="5150487" y="1948250"/>
                </a:lnTo>
                <a:lnTo>
                  <a:pt x="5208929" y="1948250"/>
                </a:lnTo>
                <a:lnTo>
                  <a:pt x="5208929" y="1848597"/>
                </a:lnTo>
                <a:close/>
                <a:moveTo>
                  <a:pt x="5067695" y="1848597"/>
                </a:moveTo>
                <a:lnTo>
                  <a:pt x="5067695" y="1948250"/>
                </a:lnTo>
                <a:lnTo>
                  <a:pt x="5126136" y="1948250"/>
                </a:lnTo>
                <a:lnTo>
                  <a:pt x="5126136" y="1848597"/>
                </a:lnTo>
                <a:close/>
                <a:moveTo>
                  <a:pt x="4984899" y="1848597"/>
                </a:moveTo>
                <a:lnTo>
                  <a:pt x="4984899" y="1948250"/>
                </a:lnTo>
                <a:lnTo>
                  <a:pt x="5043342" y="1948250"/>
                </a:lnTo>
                <a:lnTo>
                  <a:pt x="5043342" y="1848597"/>
                </a:lnTo>
                <a:close/>
                <a:moveTo>
                  <a:pt x="4902107" y="1848597"/>
                </a:moveTo>
                <a:lnTo>
                  <a:pt x="4902107" y="1948250"/>
                </a:lnTo>
                <a:lnTo>
                  <a:pt x="4960549" y="1948250"/>
                </a:lnTo>
                <a:lnTo>
                  <a:pt x="4960549" y="1848597"/>
                </a:lnTo>
                <a:close/>
                <a:moveTo>
                  <a:pt x="4819315" y="1848597"/>
                </a:moveTo>
                <a:lnTo>
                  <a:pt x="4819315" y="1948250"/>
                </a:lnTo>
                <a:lnTo>
                  <a:pt x="4877755" y="1948250"/>
                </a:lnTo>
                <a:lnTo>
                  <a:pt x="4877755" y="1848597"/>
                </a:lnTo>
                <a:close/>
                <a:moveTo>
                  <a:pt x="6351644" y="1841443"/>
                </a:moveTo>
                <a:lnTo>
                  <a:pt x="6351644" y="1941096"/>
                </a:lnTo>
                <a:lnTo>
                  <a:pt x="6410085" y="1941096"/>
                </a:lnTo>
                <a:lnTo>
                  <a:pt x="6410085" y="1841443"/>
                </a:lnTo>
                <a:close/>
                <a:moveTo>
                  <a:pt x="6268849" y="1841443"/>
                </a:moveTo>
                <a:lnTo>
                  <a:pt x="6268849" y="1941096"/>
                </a:lnTo>
                <a:lnTo>
                  <a:pt x="6327291" y="1941096"/>
                </a:lnTo>
                <a:lnTo>
                  <a:pt x="6327291" y="1841443"/>
                </a:lnTo>
                <a:close/>
                <a:moveTo>
                  <a:pt x="6186056" y="1841443"/>
                </a:moveTo>
                <a:lnTo>
                  <a:pt x="6186056" y="1941096"/>
                </a:lnTo>
                <a:lnTo>
                  <a:pt x="6244498" y="1941096"/>
                </a:lnTo>
                <a:lnTo>
                  <a:pt x="6244498" y="1841443"/>
                </a:lnTo>
                <a:close/>
                <a:moveTo>
                  <a:pt x="6103264" y="1841443"/>
                </a:moveTo>
                <a:lnTo>
                  <a:pt x="6103264" y="1941096"/>
                </a:lnTo>
                <a:lnTo>
                  <a:pt x="6161704" y="1941096"/>
                </a:lnTo>
                <a:lnTo>
                  <a:pt x="6161704" y="1841443"/>
                </a:lnTo>
                <a:close/>
                <a:moveTo>
                  <a:pt x="6020469" y="1841443"/>
                </a:moveTo>
                <a:lnTo>
                  <a:pt x="6020469" y="1941096"/>
                </a:lnTo>
                <a:lnTo>
                  <a:pt x="6078911" y="1941096"/>
                </a:lnTo>
                <a:lnTo>
                  <a:pt x="6078911" y="1841443"/>
                </a:lnTo>
                <a:close/>
                <a:moveTo>
                  <a:pt x="8483306" y="1809097"/>
                </a:moveTo>
                <a:cubicBezTo>
                  <a:pt x="8477066" y="1809097"/>
                  <a:pt x="8472009" y="1812855"/>
                  <a:pt x="8472009" y="1817491"/>
                </a:cubicBezTo>
                <a:lnTo>
                  <a:pt x="8472009" y="1851065"/>
                </a:lnTo>
                <a:cubicBezTo>
                  <a:pt x="8472009" y="1855701"/>
                  <a:pt x="8477066" y="1859459"/>
                  <a:pt x="8483306" y="1859459"/>
                </a:cubicBezTo>
                <a:lnTo>
                  <a:pt x="9012984" y="1859459"/>
                </a:lnTo>
                <a:cubicBezTo>
                  <a:pt x="9019224" y="1859459"/>
                  <a:pt x="9024281" y="1855701"/>
                  <a:pt x="9024281" y="1851065"/>
                </a:cubicBezTo>
                <a:lnTo>
                  <a:pt x="9024281" y="1817491"/>
                </a:lnTo>
                <a:cubicBezTo>
                  <a:pt x="9024281" y="1812855"/>
                  <a:pt x="9019224" y="1809097"/>
                  <a:pt x="9012984" y="1809097"/>
                </a:cubicBezTo>
                <a:close/>
                <a:moveTo>
                  <a:pt x="6837698" y="1809097"/>
                </a:moveTo>
                <a:cubicBezTo>
                  <a:pt x="6831459" y="1809097"/>
                  <a:pt x="6826401" y="1812855"/>
                  <a:pt x="6826401" y="1817491"/>
                </a:cubicBezTo>
                <a:lnTo>
                  <a:pt x="6826401" y="1851065"/>
                </a:lnTo>
                <a:cubicBezTo>
                  <a:pt x="6826401" y="1855701"/>
                  <a:pt x="6831459" y="1859459"/>
                  <a:pt x="6837698" y="1859459"/>
                </a:cubicBezTo>
                <a:lnTo>
                  <a:pt x="7367375" y="1859459"/>
                </a:lnTo>
                <a:cubicBezTo>
                  <a:pt x="7373615" y="1859459"/>
                  <a:pt x="7378673" y="1855701"/>
                  <a:pt x="7378673" y="1851065"/>
                </a:cubicBezTo>
                <a:lnTo>
                  <a:pt x="7378673" y="1817491"/>
                </a:lnTo>
                <a:cubicBezTo>
                  <a:pt x="7378673" y="1812855"/>
                  <a:pt x="7373615" y="1809097"/>
                  <a:pt x="7367375" y="1809097"/>
                </a:cubicBezTo>
                <a:close/>
                <a:moveTo>
                  <a:pt x="3824872" y="1809097"/>
                </a:moveTo>
                <a:cubicBezTo>
                  <a:pt x="3818632" y="1809097"/>
                  <a:pt x="3813574" y="1812855"/>
                  <a:pt x="3813574" y="1817491"/>
                </a:cubicBezTo>
                <a:lnTo>
                  <a:pt x="3813574" y="1851065"/>
                </a:lnTo>
                <a:cubicBezTo>
                  <a:pt x="3813574" y="1855701"/>
                  <a:pt x="3818632" y="1859459"/>
                  <a:pt x="3824872" y="1859459"/>
                </a:cubicBezTo>
                <a:lnTo>
                  <a:pt x="4354548" y="1859459"/>
                </a:lnTo>
                <a:cubicBezTo>
                  <a:pt x="4360787" y="1859459"/>
                  <a:pt x="4365844" y="1855701"/>
                  <a:pt x="4365844" y="1851065"/>
                </a:cubicBezTo>
                <a:lnTo>
                  <a:pt x="4365844" y="1817491"/>
                </a:lnTo>
                <a:cubicBezTo>
                  <a:pt x="4365844" y="1812855"/>
                  <a:pt x="4360787" y="1809097"/>
                  <a:pt x="4354548" y="1809097"/>
                </a:cubicBezTo>
                <a:close/>
                <a:moveTo>
                  <a:pt x="5565925" y="1789681"/>
                </a:moveTo>
                <a:lnTo>
                  <a:pt x="5565925" y="1889334"/>
                </a:lnTo>
                <a:lnTo>
                  <a:pt x="5624365" y="1889334"/>
                </a:lnTo>
                <a:lnTo>
                  <a:pt x="5624365" y="1789681"/>
                </a:lnTo>
                <a:close/>
                <a:moveTo>
                  <a:pt x="5483131" y="1789681"/>
                </a:moveTo>
                <a:lnTo>
                  <a:pt x="5483131" y="1889334"/>
                </a:lnTo>
                <a:lnTo>
                  <a:pt x="5541572" y="1889334"/>
                </a:lnTo>
                <a:lnTo>
                  <a:pt x="5541572" y="1789681"/>
                </a:lnTo>
                <a:close/>
                <a:moveTo>
                  <a:pt x="5400338" y="1789681"/>
                </a:moveTo>
                <a:lnTo>
                  <a:pt x="5400338" y="1889334"/>
                </a:lnTo>
                <a:lnTo>
                  <a:pt x="5458778" y="1889334"/>
                </a:lnTo>
                <a:lnTo>
                  <a:pt x="5458778" y="1789681"/>
                </a:lnTo>
                <a:close/>
                <a:moveTo>
                  <a:pt x="5317545" y="1789681"/>
                </a:moveTo>
                <a:lnTo>
                  <a:pt x="5317545" y="1889334"/>
                </a:lnTo>
                <a:lnTo>
                  <a:pt x="5375987" y="1889334"/>
                </a:lnTo>
                <a:lnTo>
                  <a:pt x="5375987" y="1789681"/>
                </a:lnTo>
                <a:close/>
                <a:moveTo>
                  <a:pt x="5234751" y="1789681"/>
                </a:moveTo>
                <a:lnTo>
                  <a:pt x="5234751" y="1889334"/>
                </a:lnTo>
                <a:lnTo>
                  <a:pt x="5293192" y="1889334"/>
                </a:lnTo>
                <a:lnTo>
                  <a:pt x="5293192" y="1789681"/>
                </a:lnTo>
                <a:close/>
                <a:moveTo>
                  <a:pt x="9284775" y="1773678"/>
                </a:moveTo>
                <a:lnTo>
                  <a:pt x="9284775" y="1834453"/>
                </a:lnTo>
                <a:lnTo>
                  <a:pt x="9688442" y="1834453"/>
                </a:lnTo>
                <a:lnTo>
                  <a:pt x="9688442" y="1773678"/>
                </a:lnTo>
                <a:close/>
                <a:moveTo>
                  <a:pt x="9100450" y="1773678"/>
                </a:moveTo>
                <a:lnTo>
                  <a:pt x="9100450" y="1834453"/>
                </a:lnTo>
                <a:lnTo>
                  <a:pt x="9240798" y="1834453"/>
                </a:lnTo>
                <a:lnTo>
                  <a:pt x="9240798" y="1773678"/>
                </a:lnTo>
                <a:close/>
                <a:moveTo>
                  <a:pt x="2453541" y="1773678"/>
                </a:moveTo>
                <a:lnTo>
                  <a:pt x="2453541" y="1834453"/>
                </a:lnTo>
                <a:lnTo>
                  <a:pt x="3024257" y="1834453"/>
                </a:lnTo>
                <a:lnTo>
                  <a:pt x="3024257" y="1773678"/>
                </a:lnTo>
                <a:close/>
                <a:moveTo>
                  <a:pt x="2192935" y="1773678"/>
                </a:moveTo>
                <a:lnTo>
                  <a:pt x="2192935" y="1834453"/>
                </a:lnTo>
                <a:lnTo>
                  <a:pt x="2391362" y="1834453"/>
                </a:lnTo>
                <a:lnTo>
                  <a:pt x="2391362" y="1773678"/>
                </a:lnTo>
                <a:close/>
                <a:moveTo>
                  <a:pt x="7456345" y="1749276"/>
                </a:moveTo>
                <a:cubicBezTo>
                  <a:pt x="7448473" y="1749276"/>
                  <a:pt x="7442092" y="1754017"/>
                  <a:pt x="7442092" y="1759866"/>
                </a:cubicBezTo>
                <a:lnTo>
                  <a:pt x="7442092" y="1802223"/>
                </a:lnTo>
                <a:cubicBezTo>
                  <a:pt x="7442092" y="1808072"/>
                  <a:pt x="7448473" y="1812813"/>
                  <a:pt x="7456345" y="1812813"/>
                </a:cubicBezTo>
                <a:lnTo>
                  <a:pt x="7824762" y="1812813"/>
                </a:lnTo>
                <a:cubicBezTo>
                  <a:pt x="7832633" y="1812813"/>
                  <a:pt x="7839015" y="1808072"/>
                  <a:pt x="7839015" y="1802223"/>
                </a:cubicBezTo>
                <a:lnTo>
                  <a:pt x="7839015" y="1759866"/>
                </a:lnTo>
                <a:cubicBezTo>
                  <a:pt x="7839015" y="1754017"/>
                  <a:pt x="7832633" y="1749276"/>
                  <a:pt x="7824762" y="1749276"/>
                </a:cubicBezTo>
                <a:close/>
                <a:moveTo>
                  <a:pt x="1564955" y="1744249"/>
                </a:moveTo>
                <a:lnTo>
                  <a:pt x="2117227" y="1744249"/>
                </a:lnTo>
                <a:lnTo>
                  <a:pt x="2117227" y="1917763"/>
                </a:lnTo>
                <a:lnTo>
                  <a:pt x="1564955" y="1917763"/>
                </a:lnTo>
                <a:close/>
                <a:moveTo>
                  <a:pt x="12117009" y="1736430"/>
                </a:moveTo>
                <a:lnTo>
                  <a:pt x="12117009" y="1809264"/>
                </a:lnTo>
                <a:lnTo>
                  <a:pt x="12154265" y="1809264"/>
                </a:lnTo>
                <a:lnTo>
                  <a:pt x="12154265" y="1736430"/>
                </a:lnTo>
                <a:close/>
                <a:moveTo>
                  <a:pt x="12064227" y="1736430"/>
                </a:moveTo>
                <a:lnTo>
                  <a:pt x="12064227" y="1809264"/>
                </a:lnTo>
                <a:lnTo>
                  <a:pt x="12101484" y="1809264"/>
                </a:lnTo>
                <a:lnTo>
                  <a:pt x="12101484" y="1736430"/>
                </a:lnTo>
                <a:close/>
                <a:moveTo>
                  <a:pt x="12011446" y="1736430"/>
                </a:moveTo>
                <a:lnTo>
                  <a:pt x="12011446" y="1809264"/>
                </a:lnTo>
                <a:lnTo>
                  <a:pt x="12048702" y="1809264"/>
                </a:lnTo>
                <a:lnTo>
                  <a:pt x="12048702" y="1736430"/>
                </a:lnTo>
                <a:close/>
                <a:moveTo>
                  <a:pt x="11958667" y="1736430"/>
                </a:moveTo>
                <a:lnTo>
                  <a:pt x="11958667" y="1809264"/>
                </a:lnTo>
                <a:lnTo>
                  <a:pt x="11995923" y="1809264"/>
                </a:lnTo>
                <a:lnTo>
                  <a:pt x="11995923" y="1736430"/>
                </a:lnTo>
                <a:close/>
                <a:moveTo>
                  <a:pt x="11905885" y="1736430"/>
                </a:moveTo>
                <a:lnTo>
                  <a:pt x="11905885" y="1809264"/>
                </a:lnTo>
                <a:lnTo>
                  <a:pt x="11943142" y="1809264"/>
                </a:lnTo>
                <a:lnTo>
                  <a:pt x="11943142" y="1736430"/>
                </a:lnTo>
                <a:close/>
                <a:moveTo>
                  <a:pt x="6702656" y="1736430"/>
                </a:moveTo>
                <a:lnTo>
                  <a:pt x="6702656" y="1809264"/>
                </a:lnTo>
                <a:lnTo>
                  <a:pt x="6739886" y="1809264"/>
                </a:lnTo>
                <a:lnTo>
                  <a:pt x="6739886" y="1736430"/>
                </a:lnTo>
                <a:close/>
                <a:moveTo>
                  <a:pt x="6649915" y="1736430"/>
                </a:moveTo>
                <a:lnTo>
                  <a:pt x="6649915" y="1809264"/>
                </a:lnTo>
                <a:lnTo>
                  <a:pt x="6687144" y="1809264"/>
                </a:lnTo>
                <a:lnTo>
                  <a:pt x="6687144" y="1736430"/>
                </a:lnTo>
                <a:close/>
                <a:moveTo>
                  <a:pt x="6597173" y="1736430"/>
                </a:moveTo>
                <a:lnTo>
                  <a:pt x="6597173" y="1809264"/>
                </a:lnTo>
                <a:lnTo>
                  <a:pt x="6634402" y="1809264"/>
                </a:lnTo>
                <a:lnTo>
                  <a:pt x="6634402" y="1736430"/>
                </a:lnTo>
                <a:close/>
                <a:moveTo>
                  <a:pt x="6544431" y="1736430"/>
                </a:moveTo>
                <a:lnTo>
                  <a:pt x="6544431" y="1809264"/>
                </a:lnTo>
                <a:lnTo>
                  <a:pt x="6581659" y="1809264"/>
                </a:lnTo>
                <a:lnTo>
                  <a:pt x="6581659" y="1736430"/>
                </a:lnTo>
                <a:close/>
                <a:moveTo>
                  <a:pt x="6491689" y="1736430"/>
                </a:moveTo>
                <a:lnTo>
                  <a:pt x="6491689" y="1809264"/>
                </a:lnTo>
                <a:lnTo>
                  <a:pt x="6528917" y="1809264"/>
                </a:lnTo>
                <a:lnTo>
                  <a:pt x="6528917" y="1736430"/>
                </a:lnTo>
                <a:close/>
                <a:moveTo>
                  <a:pt x="5906817" y="1736430"/>
                </a:moveTo>
                <a:lnTo>
                  <a:pt x="5906817" y="1809264"/>
                </a:lnTo>
                <a:lnTo>
                  <a:pt x="5944045" y="1809264"/>
                </a:lnTo>
                <a:lnTo>
                  <a:pt x="5944045" y="1736430"/>
                </a:lnTo>
                <a:close/>
                <a:moveTo>
                  <a:pt x="5854075" y="1736430"/>
                </a:moveTo>
                <a:lnTo>
                  <a:pt x="5854075" y="1809264"/>
                </a:lnTo>
                <a:lnTo>
                  <a:pt x="5891303" y="1809264"/>
                </a:lnTo>
                <a:lnTo>
                  <a:pt x="5891303" y="1736430"/>
                </a:lnTo>
                <a:close/>
                <a:moveTo>
                  <a:pt x="5801332" y="1736430"/>
                </a:moveTo>
                <a:lnTo>
                  <a:pt x="5801332" y="1809264"/>
                </a:lnTo>
                <a:lnTo>
                  <a:pt x="5838561" y="1809264"/>
                </a:lnTo>
                <a:lnTo>
                  <a:pt x="5838561" y="1736430"/>
                </a:lnTo>
                <a:close/>
                <a:moveTo>
                  <a:pt x="5748590" y="1736430"/>
                </a:moveTo>
                <a:lnTo>
                  <a:pt x="5748590" y="1809264"/>
                </a:lnTo>
                <a:lnTo>
                  <a:pt x="5785819" y="1809264"/>
                </a:lnTo>
                <a:lnTo>
                  <a:pt x="5785819" y="1736430"/>
                </a:lnTo>
                <a:close/>
                <a:moveTo>
                  <a:pt x="5695848" y="1736430"/>
                </a:moveTo>
                <a:lnTo>
                  <a:pt x="5695848" y="1809264"/>
                </a:lnTo>
                <a:lnTo>
                  <a:pt x="5733078" y="1809264"/>
                </a:lnTo>
                <a:lnTo>
                  <a:pt x="5733078" y="1736430"/>
                </a:lnTo>
                <a:close/>
                <a:moveTo>
                  <a:pt x="4699491" y="1736430"/>
                </a:moveTo>
                <a:lnTo>
                  <a:pt x="4699491" y="1809264"/>
                </a:lnTo>
                <a:lnTo>
                  <a:pt x="4743820" y="1809264"/>
                </a:lnTo>
                <a:lnTo>
                  <a:pt x="4743820" y="1736430"/>
                </a:lnTo>
                <a:close/>
                <a:moveTo>
                  <a:pt x="4636694" y="1736430"/>
                </a:moveTo>
                <a:lnTo>
                  <a:pt x="4636694" y="1809264"/>
                </a:lnTo>
                <a:lnTo>
                  <a:pt x="4681020" y="1809264"/>
                </a:lnTo>
                <a:lnTo>
                  <a:pt x="4681020" y="1736430"/>
                </a:lnTo>
                <a:close/>
                <a:moveTo>
                  <a:pt x="4573897" y="1736430"/>
                </a:moveTo>
                <a:lnTo>
                  <a:pt x="4573897" y="1809264"/>
                </a:lnTo>
                <a:lnTo>
                  <a:pt x="4618223" y="1809264"/>
                </a:lnTo>
                <a:lnTo>
                  <a:pt x="4618223" y="1736430"/>
                </a:lnTo>
                <a:close/>
                <a:moveTo>
                  <a:pt x="4511099" y="1736430"/>
                </a:moveTo>
                <a:lnTo>
                  <a:pt x="4511099" y="1809264"/>
                </a:lnTo>
                <a:lnTo>
                  <a:pt x="4555424" y="1809264"/>
                </a:lnTo>
                <a:lnTo>
                  <a:pt x="4555424" y="1736430"/>
                </a:lnTo>
                <a:close/>
                <a:moveTo>
                  <a:pt x="4448302" y="1736430"/>
                </a:moveTo>
                <a:lnTo>
                  <a:pt x="4448302" y="1809264"/>
                </a:lnTo>
                <a:lnTo>
                  <a:pt x="4492627" y="1809264"/>
                </a:lnTo>
                <a:lnTo>
                  <a:pt x="4492627" y="1736430"/>
                </a:lnTo>
                <a:close/>
                <a:moveTo>
                  <a:pt x="5150487" y="1730766"/>
                </a:moveTo>
                <a:lnTo>
                  <a:pt x="5150487" y="1830419"/>
                </a:lnTo>
                <a:lnTo>
                  <a:pt x="5208929" y="1830419"/>
                </a:lnTo>
                <a:lnTo>
                  <a:pt x="5208929" y="1730766"/>
                </a:lnTo>
                <a:close/>
                <a:moveTo>
                  <a:pt x="5067695" y="1730766"/>
                </a:moveTo>
                <a:lnTo>
                  <a:pt x="5067695" y="1830419"/>
                </a:lnTo>
                <a:lnTo>
                  <a:pt x="5126136" y="1830419"/>
                </a:lnTo>
                <a:lnTo>
                  <a:pt x="5126136" y="1730766"/>
                </a:lnTo>
                <a:close/>
                <a:moveTo>
                  <a:pt x="4984899" y="1730766"/>
                </a:moveTo>
                <a:lnTo>
                  <a:pt x="4984899" y="1830419"/>
                </a:lnTo>
                <a:lnTo>
                  <a:pt x="5043342" y="1830419"/>
                </a:lnTo>
                <a:lnTo>
                  <a:pt x="5043342" y="1730766"/>
                </a:lnTo>
                <a:close/>
                <a:moveTo>
                  <a:pt x="4902107" y="1730766"/>
                </a:moveTo>
                <a:lnTo>
                  <a:pt x="4902107" y="1830419"/>
                </a:lnTo>
                <a:lnTo>
                  <a:pt x="4960549" y="1830419"/>
                </a:lnTo>
                <a:lnTo>
                  <a:pt x="4960549" y="1730766"/>
                </a:lnTo>
                <a:close/>
                <a:moveTo>
                  <a:pt x="4819315" y="1730766"/>
                </a:moveTo>
                <a:lnTo>
                  <a:pt x="4819315" y="1830419"/>
                </a:lnTo>
                <a:lnTo>
                  <a:pt x="4877755" y="1830419"/>
                </a:lnTo>
                <a:lnTo>
                  <a:pt x="4877755" y="1730766"/>
                </a:lnTo>
                <a:close/>
                <a:moveTo>
                  <a:pt x="6351644" y="1709421"/>
                </a:moveTo>
                <a:lnTo>
                  <a:pt x="6351644" y="1809074"/>
                </a:lnTo>
                <a:lnTo>
                  <a:pt x="6410085" y="1809074"/>
                </a:lnTo>
                <a:lnTo>
                  <a:pt x="6410085" y="1709421"/>
                </a:lnTo>
                <a:close/>
                <a:moveTo>
                  <a:pt x="6268849" y="1709421"/>
                </a:moveTo>
                <a:lnTo>
                  <a:pt x="6268849" y="1809074"/>
                </a:lnTo>
                <a:lnTo>
                  <a:pt x="6327291" y="1809074"/>
                </a:lnTo>
                <a:lnTo>
                  <a:pt x="6327291" y="1709421"/>
                </a:lnTo>
                <a:close/>
                <a:moveTo>
                  <a:pt x="6186056" y="1709421"/>
                </a:moveTo>
                <a:lnTo>
                  <a:pt x="6186056" y="1809074"/>
                </a:lnTo>
                <a:lnTo>
                  <a:pt x="6244498" y="1809074"/>
                </a:lnTo>
                <a:lnTo>
                  <a:pt x="6244498" y="1709421"/>
                </a:lnTo>
                <a:close/>
                <a:moveTo>
                  <a:pt x="6103264" y="1709421"/>
                </a:moveTo>
                <a:lnTo>
                  <a:pt x="6103264" y="1809074"/>
                </a:lnTo>
                <a:lnTo>
                  <a:pt x="6161704" y="1809074"/>
                </a:lnTo>
                <a:lnTo>
                  <a:pt x="6161704" y="1709421"/>
                </a:lnTo>
                <a:close/>
                <a:moveTo>
                  <a:pt x="6020469" y="1709421"/>
                </a:moveTo>
                <a:lnTo>
                  <a:pt x="6020469" y="1809074"/>
                </a:lnTo>
                <a:lnTo>
                  <a:pt x="6078911" y="1809074"/>
                </a:lnTo>
                <a:lnTo>
                  <a:pt x="6078911" y="1709421"/>
                </a:lnTo>
                <a:close/>
                <a:moveTo>
                  <a:pt x="8483306" y="1707602"/>
                </a:moveTo>
                <a:cubicBezTo>
                  <a:pt x="8477066" y="1707602"/>
                  <a:pt x="8472009" y="1711359"/>
                  <a:pt x="8472009" y="1715996"/>
                </a:cubicBezTo>
                <a:lnTo>
                  <a:pt x="8472009" y="1749570"/>
                </a:lnTo>
                <a:cubicBezTo>
                  <a:pt x="8472009" y="1754206"/>
                  <a:pt x="8477066" y="1757964"/>
                  <a:pt x="8483306" y="1757964"/>
                </a:cubicBezTo>
                <a:lnTo>
                  <a:pt x="9012984" y="1757964"/>
                </a:lnTo>
                <a:cubicBezTo>
                  <a:pt x="9019224" y="1757964"/>
                  <a:pt x="9024281" y="1754206"/>
                  <a:pt x="9024281" y="1749570"/>
                </a:cubicBezTo>
                <a:lnTo>
                  <a:pt x="9024281" y="1715996"/>
                </a:lnTo>
                <a:cubicBezTo>
                  <a:pt x="9024281" y="1711359"/>
                  <a:pt x="9019224" y="1707602"/>
                  <a:pt x="9012984" y="1707602"/>
                </a:cubicBezTo>
                <a:close/>
                <a:moveTo>
                  <a:pt x="6837698" y="1707602"/>
                </a:moveTo>
                <a:cubicBezTo>
                  <a:pt x="6831459" y="1707602"/>
                  <a:pt x="6826401" y="1711359"/>
                  <a:pt x="6826401" y="1715996"/>
                </a:cubicBezTo>
                <a:lnTo>
                  <a:pt x="6826401" y="1749570"/>
                </a:lnTo>
                <a:cubicBezTo>
                  <a:pt x="6826401" y="1754206"/>
                  <a:pt x="6831459" y="1757964"/>
                  <a:pt x="6837698" y="1757964"/>
                </a:cubicBezTo>
                <a:lnTo>
                  <a:pt x="7367375" y="1757964"/>
                </a:lnTo>
                <a:cubicBezTo>
                  <a:pt x="7373615" y="1757964"/>
                  <a:pt x="7378673" y="1754206"/>
                  <a:pt x="7378673" y="1749570"/>
                </a:cubicBezTo>
                <a:lnTo>
                  <a:pt x="7378673" y="1715996"/>
                </a:lnTo>
                <a:cubicBezTo>
                  <a:pt x="7378673" y="1711359"/>
                  <a:pt x="7373615" y="1707602"/>
                  <a:pt x="7367375" y="1707602"/>
                </a:cubicBezTo>
                <a:close/>
                <a:moveTo>
                  <a:pt x="3824872" y="1707602"/>
                </a:moveTo>
                <a:cubicBezTo>
                  <a:pt x="3818632" y="1707602"/>
                  <a:pt x="3813574" y="1711359"/>
                  <a:pt x="3813574" y="1715996"/>
                </a:cubicBezTo>
                <a:lnTo>
                  <a:pt x="3813574" y="1749570"/>
                </a:lnTo>
                <a:cubicBezTo>
                  <a:pt x="3813574" y="1754206"/>
                  <a:pt x="3818632" y="1757964"/>
                  <a:pt x="3824872" y="1757964"/>
                </a:cubicBezTo>
                <a:lnTo>
                  <a:pt x="4354548" y="1757964"/>
                </a:lnTo>
                <a:cubicBezTo>
                  <a:pt x="4360787" y="1757964"/>
                  <a:pt x="4365844" y="1754206"/>
                  <a:pt x="4365844" y="1749570"/>
                </a:cubicBezTo>
                <a:lnTo>
                  <a:pt x="4365844" y="1715996"/>
                </a:lnTo>
                <a:cubicBezTo>
                  <a:pt x="4365844" y="1711359"/>
                  <a:pt x="4360787" y="1707602"/>
                  <a:pt x="4354548" y="1707602"/>
                </a:cubicBezTo>
                <a:close/>
                <a:moveTo>
                  <a:pt x="5565925" y="1671850"/>
                </a:moveTo>
                <a:lnTo>
                  <a:pt x="5565925" y="1771503"/>
                </a:lnTo>
                <a:lnTo>
                  <a:pt x="5624365" y="1771503"/>
                </a:lnTo>
                <a:lnTo>
                  <a:pt x="5624365" y="1671850"/>
                </a:lnTo>
                <a:close/>
                <a:moveTo>
                  <a:pt x="5483131" y="1671850"/>
                </a:moveTo>
                <a:lnTo>
                  <a:pt x="5483131" y="1771503"/>
                </a:lnTo>
                <a:lnTo>
                  <a:pt x="5541572" y="1771503"/>
                </a:lnTo>
                <a:lnTo>
                  <a:pt x="5541572" y="1671850"/>
                </a:lnTo>
                <a:close/>
                <a:moveTo>
                  <a:pt x="5400338" y="1671850"/>
                </a:moveTo>
                <a:lnTo>
                  <a:pt x="5400338" y="1771503"/>
                </a:lnTo>
                <a:lnTo>
                  <a:pt x="5458778" y="1771503"/>
                </a:lnTo>
                <a:lnTo>
                  <a:pt x="5458778" y="1671850"/>
                </a:lnTo>
                <a:close/>
                <a:moveTo>
                  <a:pt x="5317545" y="1671850"/>
                </a:moveTo>
                <a:lnTo>
                  <a:pt x="5317545" y="1771503"/>
                </a:lnTo>
                <a:lnTo>
                  <a:pt x="5375987" y="1771503"/>
                </a:lnTo>
                <a:lnTo>
                  <a:pt x="5375987" y="1671850"/>
                </a:lnTo>
                <a:close/>
                <a:moveTo>
                  <a:pt x="5234751" y="1671850"/>
                </a:moveTo>
                <a:lnTo>
                  <a:pt x="5234751" y="1771503"/>
                </a:lnTo>
                <a:lnTo>
                  <a:pt x="5293192" y="1771503"/>
                </a:lnTo>
                <a:lnTo>
                  <a:pt x="5293192" y="1671850"/>
                </a:lnTo>
                <a:close/>
                <a:moveTo>
                  <a:pt x="9284775" y="1670442"/>
                </a:moveTo>
                <a:lnTo>
                  <a:pt x="9284775" y="1731218"/>
                </a:lnTo>
                <a:lnTo>
                  <a:pt x="9688441" y="1731218"/>
                </a:lnTo>
                <a:lnTo>
                  <a:pt x="9688441" y="1670442"/>
                </a:lnTo>
                <a:close/>
                <a:moveTo>
                  <a:pt x="9100450" y="1670442"/>
                </a:moveTo>
                <a:lnTo>
                  <a:pt x="9100450" y="1731218"/>
                </a:lnTo>
                <a:lnTo>
                  <a:pt x="9240798" y="1731218"/>
                </a:lnTo>
                <a:lnTo>
                  <a:pt x="9240798" y="1670442"/>
                </a:lnTo>
                <a:close/>
                <a:moveTo>
                  <a:pt x="2453541" y="1670442"/>
                </a:moveTo>
                <a:lnTo>
                  <a:pt x="2453541" y="1731218"/>
                </a:lnTo>
                <a:lnTo>
                  <a:pt x="3024257" y="1731218"/>
                </a:lnTo>
                <a:lnTo>
                  <a:pt x="3024257" y="1670442"/>
                </a:lnTo>
                <a:close/>
                <a:moveTo>
                  <a:pt x="2192935" y="1670442"/>
                </a:moveTo>
                <a:lnTo>
                  <a:pt x="2192935" y="1731218"/>
                </a:lnTo>
                <a:lnTo>
                  <a:pt x="2391362" y="1731218"/>
                </a:lnTo>
                <a:lnTo>
                  <a:pt x="2391362" y="1670442"/>
                </a:lnTo>
                <a:close/>
                <a:moveTo>
                  <a:pt x="11142869" y="1653989"/>
                </a:moveTo>
                <a:lnTo>
                  <a:pt x="11142869" y="1777614"/>
                </a:lnTo>
                <a:lnTo>
                  <a:pt x="11228389" y="1777614"/>
                </a:lnTo>
                <a:lnTo>
                  <a:pt x="11228389" y="1653989"/>
                </a:lnTo>
                <a:close/>
                <a:moveTo>
                  <a:pt x="11001633" y="1653989"/>
                </a:moveTo>
                <a:lnTo>
                  <a:pt x="11001633" y="1777614"/>
                </a:lnTo>
                <a:lnTo>
                  <a:pt x="11087153" y="1777614"/>
                </a:lnTo>
                <a:lnTo>
                  <a:pt x="11087153" y="1653989"/>
                </a:lnTo>
                <a:close/>
                <a:moveTo>
                  <a:pt x="10860302" y="1653989"/>
                </a:moveTo>
                <a:lnTo>
                  <a:pt x="10860302" y="1777614"/>
                </a:lnTo>
                <a:lnTo>
                  <a:pt x="10945822" y="1777614"/>
                </a:lnTo>
                <a:lnTo>
                  <a:pt x="10945822" y="1653989"/>
                </a:lnTo>
                <a:close/>
                <a:moveTo>
                  <a:pt x="10715105" y="1653989"/>
                </a:moveTo>
                <a:lnTo>
                  <a:pt x="10715105" y="1777614"/>
                </a:lnTo>
                <a:lnTo>
                  <a:pt x="10800625" y="1777614"/>
                </a:lnTo>
                <a:lnTo>
                  <a:pt x="10800625" y="1653989"/>
                </a:lnTo>
                <a:close/>
                <a:moveTo>
                  <a:pt x="10569911" y="1653989"/>
                </a:moveTo>
                <a:lnTo>
                  <a:pt x="10569911" y="1777614"/>
                </a:lnTo>
                <a:lnTo>
                  <a:pt x="10655431" y="1777614"/>
                </a:lnTo>
                <a:lnTo>
                  <a:pt x="10655431" y="1653989"/>
                </a:lnTo>
                <a:close/>
                <a:moveTo>
                  <a:pt x="10424717" y="1653989"/>
                </a:moveTo>
                <a:lnTo>
                  <a:pt x="10424717" y="1777614"/>
                </a:lnTo>
                <a:lnTo>
                  <a:pt x="10510237" y="1777614"/>
                </a:lnTo>
                <a:lnTo>
                  <a:pt x="10510237" y="1653989"/>
                </a:lnTo>
                <a:close/>
                <a:moveTo>
                  <a:pt x="10279521" y="1653989"/>
                </a:moveTo>
                <a:lnTo>
                  <a:pt x="10279521" y="1777614"/>
                </a:lnTo>
                <a:lnTo>
                  <a:pt x="10365041" y="1777614"/>
                </a:lnTo>
                <a:lnTo>
                  <a:pt x="10365041" y="1653989"/>
                </a:lnTo>
                <a:close/>
                <a:moveTo>
                  <a:pt x="10134328" y="1653989"/>
                </a:moveTo>
                <a:lnTo>
                  <a:pt x="10134328" y="1777614"/>
                </a:lnTo>
                <a:lnTo>
                  <a:pt x="10219847" y="1777614"/>
                </a:lnTo>
                <a:lnTo>
                  <a:pt x="10219847" y="1653989"/>
                </a:lnTo>
                <a:close/>
                <a:moveTo>
                  <a:pt x="9989134" y="1653989"/>
                </a:moveTo>
                <a:lnTo>
                  <a:pt x="9989134" y="1777614"/>
                </a:lnTo>
                <a:lnTo>
                  <a:pt x="10074653" y="1777614"/>
                </a:lnTo>
                <a:lnTo>
                  <a:pt x="10074653" y="1653989"/>
                </a:lnTo>
                <a:close/>
                <a:moveTo>
                  <a:pt x="1384659" y="1653989"/>
                </a:moveTo>
                <a:lnTo>
                  <a:pt x="1384659" y="1777614"/>
                </a:lnTo>
                <a:lnTo>
                  <a:pt x="1470179" y="1777614"/>
                </a:lnTo>
                <a:lnTo>
                  <a:pt x="1470179" y="1653989"/>
                </a:lnTo>
                <a:close/>
                <a:moveTo>
                  <a:pt x="1243423" y="1653989"/>
                </a:moveTo>
                <a:lnTo>
                  <a:pt x="1243423" y="1777614"/>
                </a:lnTo>
                <a:lnTo>
                  <a:pt x="1328943" y="1777614"/>
                </a:lnTo>
                <a:lnTo>
                  <a:pt x="1328943" y="1653989"/>
                </a:lnTo>
                <a:close/>
                <a:moveTo>
                  <a:pt x="1102092" y="1653989"/>
                </a:moveTo>
                <a:lnTo>
                  <a:pt x="1102092" y="1777614"/>
                </a:lnTo>
                <a:lnTo>
                  <a:pt x="1187612" y="1777614"/>
                </a:lnTo>
                <a:lnTo>
                  <a:pt x="1187612" y="1653989"/>
                </a:lnTo>
                <a:close/>
                <a:moveTo>
                  <a:pt x="956896" y="1653989"/>
                </a:moveTo>
                <a:lnTo>
                  <a:pt x="956896" y="1777614"/>
                </a:lnTo>
                <a:lnTo>
                  <a:pt x="1042416" y="1777614"/>
                </a:lnTo>
                <a:lnTo>
                  <a:pt x="1042416" y="1653989"/>
                </a:lnTo>
                <a:close/>
                <a:moveTo>
                  <a:pt x="811701" y="1653989"/>
                </a:moveTo>
                <a:lnTo>
                  <a:pt x="811701" y="1777614"/>
                </a:lnTo>
                <a:lnTo>
                  <a:pt x="897221" y="1777614"/>
                </a:lnTo>
                <a:lnTo>
                  <a:pt x="897221" y="1653989"/>
                </a:lnTo>
                <a:close/>
                <a:moveTo>
                  <a:pt x="666507" y="1653989"/>
                </a:moveTo>
                <a:lnTo>
                  <a:pt x="666507" y="1777614"/>
                </a:lnTo>
                <a:lnTo>
                  <a:pt x="752027" y="1777614"/>
                </a:lnTo>
                <a:lnTo>
                  <a:pt x="752027" y="1653989"/>
                </a:lnTo>
                <a:close/>
                <a:moveTo>
                  <a:pt x="521313" y="1653989"/>
                </a:moveTo>
                <a:lnTo>
                  <a:pt x="521313" y="1777614"/>
                </a:lnTo>
                <a:lnTo>
                  <a:pt x="606832" y="1777614"/>
                </a:lnTo>
                <a:lnTo>
                  <a:pt x="606832" y="1653989"/>
                </a:lnTo>
                <a:close/>
                <a:moveTo>
                  <a:pt x="376119" y="1653989"/>
                </a:moveTo>
                <a:lnTo>
                  <a:pt x="376119" y="1777614"/>
                </a:lnTo>
                <a:lnTo>
                  <a:pt x="461639" y="1777614"/>
                </a:lnTo>
                <a:lnTo>
                  <a:pt x="461639" y="1653989"/>
                </a:lnTo>
                <a:close/>
                <a:moveTo>
                  <a:pt x="230925" y="1653989"/>
                </a:moveTo>
                <a:lnTo>
                  <a:pt x="230925" y="1777614"/>
                </a:lnTo>
                <a:lnTo>
                  <a:pt x="316446" y="1777614"/>
                </a:lnTo>
                <a:lnTo>
                  <a:pt x="316446" y="1653989"/>
                </a:lnTo>
                <a:close/>
                <a:moveTo>
                  <a:pt x="7456345" y="1621226"/>
                </a:moveTo>
                <a:cubicBezTo>
                  <a:pt x="7448473" y="1621226"/>
                  <a:pt x="7442092" y="1625967"/>
                  <a:pt x="7442092" y="1631816"/>
                </a:cubicBezTo>
                <a:lnTo>
                  <a:pt x="7442092" y="1674174"/>
                </a:lnTo>
                <a:cubicBezTo>
                  <a:pt x="7442092" y="1680022"/>
                  <a:pt x="7448473" y="1684764"/>
                  <a:pt x="7456345" y="1684764"/>
                </a:cubicBezTo>
                <a:lnTo>
                  <a:pt x="7824762" y="1684764"/>
                </a:lnTo>
                <a:cubicBezTo>
                  <a:pt x="7832633" y="1684764"/>
                  <a:pt x="7839015" y="1680022"/>
                  <a:pt x="7839015" y="1674174"/>
                </a:cubicBezTo>
                <a:lnTo>
                  <a:pt x="7839015" y="1631816"/>
                </a:lnTo>
                <a:cubicBezTo>
                  <a:pt x="7839015" y="1625967"/>
                  <a:pt x="7832633" y="1621226"/>
                  <a:pt x="7824762" y="1621226"/>
                </a:cubicBezTo>
                <a:close/>
                <a:moveTo>
                  <a:pt x="11698976" y="1619380"/>
                </a:moveTo>
                <a:lnTo>
                  <a:pt x="11698976" y="1685816"/>
                </a:lnTo>
                <a:lnTo>
                  <a:pt x="11780934" y="1685816"/>
                </a:lnTo>
                <a:lnTo>
                  <a:pt x="11780934" y="1619380"/>
                </a:lnTo>
                <a:close/>
                <a:moveTo>
                  <a:pt x="11550196" y="1619380"/>
                </a:moveTo>
                <a:lnTo>
                  <a:pt x="11550196" y="1685816"/>
                </a:lnTo>
                <a:lnTo>
                  <a:pt x="11632154" y="1685816"/>
                </a:lnTo>
                <a:lnTo>
                  <a:pt x="11632154" y="1619380"/>
                </a:lnTo>
                <a:close/>
                <a:moveTo>
                  <a:pt x="11401416" y="1619380"/>
                </a:moveTo>
                <a:lnTo>
                  <a:pt x="11401416" y="1685816"/>
                </a:lnTo>
                <a:lnTo>
                  <a:pt x="11483374" y="1685816"/>
                </a:lnTo>
                <a:lnTo>
                  <a:pt x="11483374" y="1619380"/>
                </a:lnTo>
                <a:close/>
                <a:moveTo>
                  <a:pt x="5150487" y="1612935"/>
                </a:moveTo>
                <a:lnTo>
                  <a:pt x="5150487" y="1712588"/>
                </a:lnTo>
                <a:lnTo>
                  <a:pt x="5208929" y="1712588"/>
                </a:lnTo>
                <a:lnTo>
                  <a:pt x="5208929" y="1612935"/>
                </a:lnTo>
                <a:close/>
                <a:moveTo>
                  <a:pt x="5067695" y="1612935"/>
                </a:moveTo>
                <a:lnTo>
                  <a:pt x="5067695" y="1712588"/>
                </a:lnTo>
                <a:lnTo>
                  <a:pt x="5126136" y="1712588"/>
                </a:lnTo>
                <a:lnTo>
                  <a:pt x="5126136" y="1612935"/>
                </a:lnTo>
                <a:close/>
                <a:moveTo>
                  <a:pt x="4984899" y="1612935"/>
                </a:moveTo>
                <a:lnTo>
                  <a:pt x="4984899" y="1712588"/>
                </a:lnTo>
                <a:lnTo>
                  <a:pt x="5043342" y="1712588"/>
                </a:lnTo>
                <a:lnTo>
                  <a:pt x="5043342" y="1612935"/>
                </a:lnTo>
                <a:close/>
                <a:moveTo>
                  <a:pt x="4902107" y="1612935"/>
                </a:moveTo>
                <a:lnTo>
                  <a:pt x="4902107" y="1712588"/>
                </a:lnTo>
                <a:lnTo>
                  <a:pt x="4960549" y="1712588"/>
                </a:lnTo>
                <a:lnTo>
                  <a:pt x="4960549" y="1612935"/>
                </a:lnTo>
                <a:close/>
                <a:moveTo>
                  <a:pt x="4819315" y="1612935"/>
                </a:moveTo>
                <a:lnTo>
                  <a:pt x="4819315" y="1712588"/>
                </a:lnTo>
                <a:lnTo>
                  <a:pt x="4877755" y="1712588"/>
                </a:lnTo>
                <a:lnTo>
                  <a:pt x="4877755" y="1612935"/>
                </a:lnTo>
                <a:close/>
                <a:moveTo>
                  <a:pt x="8483306" y="1606107"/>
                </a:moveTo>
                <a:cubicBezTo>
                  <a:pt x="8477066" y="1606107"/>
                  <a:pt x="8472009" y="1609865"/>
                  <a:pt x="8472009" y="1614501"/>
                </a:cubicBezTo>
                <a:lnTo>
                  <a:pt x="8472009" y="1648074"/>
                </a:lnTo>
                <a:cubicBezTo>
                  <a:pt x="8472009" y="1652711"/>
                  <a:pt x="8477066" y="1656468"/>
                  <a:pt x="8483306" y="1656468"/>
                </a:cubicBezTo>
                <a:lnTo>
                  <a:pt x="9012984" y="1656468"/>
                </a:lnTo>
                <a:cubicBezTo>
                  <a:pt x="9019224" y="1656468"/>
                  <a:pt x="9024281" y="1652711"/>
                  <a:pt x="9024281" y="1648074"/>
                </a:cubicBezTo>
                <a:lnTo>
                  <a:pt x="9024281" y="1614501"/>
                </a:lnTo>
                <a:cubicBezTo>
                  <a:pt x="9024281" y="1609865"/>
                  <a:pt x="9019224" y="1606107"/>
                  <a:pt x="9012984" y="1606107"/>
                </a:cubicBezTo>
                <a:close/>
                <a:moveTo>
                  <a:pt x="6837698" y="1606107"/>
                </a:moveTo>
                <a:cubicBezTo>
                  <a:pt x="6831459" y="1606107"/>
                  <a:pt x="6826401" y="1609865"/>
                  <a:pt x="6826401" y="1614501"/>
                </a:cubicBezTo>
                <a:lnTo>
                  <a:pt x="6826401" y="1648074"/>
                </a:lnTo>
                <a:cubicBezTo>
                  <a:pt x="6826401" y="1652711"/>
                  <a:pt x="6831459" y="1656468"/>
                  <a:pt x="6837698" y="1656468"/>
                </a:cubicBezTo>
                <a:lnTo>
                  <a:pt x="7367375" y="1656468"/>
                </a:lnTo>
                <a:cubicBezTo>
                  <a:pt x="7373615" y="1656468"/>
                  <a:pt x="7378673" y="1652711"/>
                  <a:pt x="7378673" y="1648074"/>
                </a:cubicBezTo>
                <a:lnTo>
                  <a:pt x="7378673" y="1614501"/>
                </a:lnTo>
                <a:cubicBezTo>
                  <a:pt x="7378673" y="1609865"/>
                  <a:pt x="7373615" y="1606107"/>
                  <a:pt x="7367375" y="1606107"/>
                </a:cubicBezTo>
                <a:close/>
                <a:moveTo>
                  <a:pt x="3824872" y="1606107"/>
                </a:moveTo>
                <a:cubicBezTo>
                  <a:pt x="3818632" y="1606107"/>
                  <a:pt x="3813574" y="1609865"/>
                  <a:pt x="3813574" y="1614501"/>
                </a:cubicBezTo>
                <a:lnTo>
                  <a:pt x="3813574" y="1648074"/>
                </a:lnTo>
                <a:cubicBezTo>
                  <a:pt x="3813574" y="1652711"/>
                  <a:pt x="3818632" y="1656468"/>
                  <a:pt x="3824872" y="1656468"/>
                </a:cubicBezTo>
                <a:lnTo>
                  <a:pt x="4354548" y="1656468"/>
                </a:lnTo>
                <a:cubicBezTo>
                  <a:pt x="4360787" y="1656468"/>
                  <a:pt x="4365844" y="1652711"/>
                  <a:pt x="4365844" y="1648074"/>
                </a:cubicBezTo>
                <a:lnTo>
                  <a:pt x="4365844" y="1614501"/>
                </a:lnTo>
                <a:cubicBezTo>
                  <a:pt x="4365844" y="1609865"/>
                  <a:pt x="4360787" y="1606107"/>
                  <a:pt x="4354548" y="1606107"/>
                </a:cubicBezTo>
                <a:close/>
                <a:moveTo>
                  <a:pt x="11934127" y="1596549"/>
                </a:moveTo>
                <a:lnTo>
                  <a:pt x="11934127" y="1669383"/>
                </a:lnTo>
                <a:lnTo>
                  <a:pt x="11971383" y="1669383"/>
                </a:lnTo>
                <a:lnTo>
                  <a:pt x="11971383" y="1596549"/>
                </a:lnTo>
                <a:close/>
                <a:moveTo>
                  <a:pt x="6516272" y="1596549"/>
                </a:moveTo>
                <a:lnTo>
                  <a:pt x="6516272" y="1669383"/>
                </a:lnTo>
                <a:lnTo>
                  <a:pt x="6553500" y="1669383"/>
                </a:lnTo>
                <a:lnTo>
                  <a:pt x="6553500" y="1596549"/>
                </a:lnTo>
                <a:close/>
                <a:moveTo>
                  <a:pt x="5882234" y="1596549"/>
                </a:moveTo>
                <a:lnTo>
                  <a:pt x="5882234" y="1669383"/>
                </a:lnTo>
                <a:lnTo>
                  <a:pt x="5919464" y="1669383"/>
                </a:lnTo>
                <a:lnTo>
                  <a:pt x="5919464" y="1596549"/>
                </a:lnTo>
                <a:close/>
                <a:moveTo>
                  <a:pt x="4670222" y="1596549"/>
                </a:moveTo>
                <a:lnTo>
                  <a:pt x="4670222" y="1669383"/>
                </a:lnTo>
                <a:lnTo>
                  <a:pt x="4714551" y="1669383"/>
                </a:lnTo>
                <a:lnTo>
                  <a:pt x="4714551" y="1596549"/>
                </a:lnTo>
                <a:close/>
                <a:moveTo>
                  <a:pt x="1991575" y="1594160"/>
                </a:moveTo>
                <a:cubicBezTo>
                  <a:pt x="1958962" y="1594160"/>
                  <a:pt x="1932523" y="1613804"/>
                  <a:pt x="1932523" y="1638036"/>
                </a:cubicBezTo>
                <a:cubicBezTo>
                  <a:pt x="1932523" y="1662267"/>
                  <a:pt x="1958962" y="1681910"/>
                  <a:pt x="1991575" y="1681910"/>
                </a:cubicBezTo>
                <a:cubicBezTo>
                  <a:pt x="2024189" y="1681910"/>
                  <a:pt x="2050628" y="1662267"/>
                  <a:pt x="2050628" y="1638036"/>
                </a:cubicBezTo>
                <a:cubicBezTo>
                  <a:pt x="2050628" y="1613804"/>
                  <a:pt x="2024189" y="1594160"/>
                  <a:pt x="1991575" y="1594160"/>
                </a:cubicBezTo>
                <a:close/>
                <a:moveTo>
                  <a:pt x="1833294" y="1594160"/>
                </a:moveTo>
                <a:cubicBezTo>
                  <a:pt x="1800680" y="1594160"/>
                  <a:pt x="1774242" y="1613804"/>
                  <a:pt x="1774242" y="1638036"/>
                </a:cubicBezTo>
                <a:cubicBezTo>
                  <a:pt x="1774242" y="1662267"/>
                  <a:pt x="1800680" y="1681910"/>
                  <a:pt x="1833294" y="1681910"/>
                </a:cubicBezTo>
                <a:cubicBezTo>
                  <a:pt x="1865907" y="1681910"/>
                  <a:pt x="1892346" y="1662267"/>
                  <a:pt x="1892346" y="1638036"/>
                </a:cubicBezTo>
                <a:cubicBezTo>
                  <a:pt x="1892346" y="1613804"/>
                  <a:pt x="1865907" y="1594160"/>
                  <a:pt x="1833294" y="1594160"/>
                </a:cubicBezTo>
                <a:close/>
                <a:moveTo>
                  <a:pt x="1675013" y="1594160"/>
                </a:moveTo>
                <a:cubicBezTo>
                  <a:pt x="1642399" y="1594160"/>
                  <a:pt x="1615960" y="1613804"/>
                  <a:pt x="1615960" y="1638036"/>
                </a:cubicBezTo>
                <a:cubicBezTo>
                  <a:pt x="1615960" y="1662267"/>
                  <a:pt x="1642399" y="1681910"/>
                  <a:pt x="1675013" y="1681910"/>
                </a:cubicBezTo>
                <a:cubicBezTo>
                  <a:pt x="1707626" y="1681910"/>
                  <a:pt x="1734065" y="1662267"/>
                  <a:pt x="1734065" y="1638036"/>
                </a:cubicBezTo>
                <a:cubicBezTo>
                  <a:pt x="1734065" y="1613804"/>
                  <a:pt x="1707626" y="1594160"/>
                  <a:pt x="1675013" y="1594160"/>
                </a:cubicBezTo>
                <a:close/>
                <a:moveTo>
                  <a:pt x="6351644" y="1591139"/>
                </a:moveTo>
                <a:lnTo>
                  <a:pt x="6351644" y="1690792"/>
                </a:lnTo>
                <a:lnTo>
                  <a:pt x="6410085" y="1690792"/>
                </a:lnTo>
                <a:lnTo>
                  <a:pt x="6410085" y="1591139"/>
                </a:lnTo>
                <a:close/>
                <a:moveTo>
                  <a:pt x="6268849" y="1591139"/>
                </a:moveTo>
                <a:lnTo>
                  <a:pt x="6268849" y="1690792"/>
                </a:lnTo>
                <a:lnTo>
                  <a:pt x="6327291" y="1690792"/>
                </a:lnTo>
                <a:lnTo>
                  <a:pt x="6327291" y="1591139"/>
                </a:lnTo>
                <a:close/>
                <a:moveTo>
                  <a:pt x="6186056" y="1591139"/>
                </a:moveTo>
                <a:lnTo>
                  <a:pt x="6186056" y="1690792"/>
                </a:lnTo>
                <a:lnTo>
                  <a:pt x="6244498" y="1690792"/>
                </a:lnTo>
                <a:lnTo>
                  <a:pt x="6244498" y="1591139"/>
                </a:lnTo>
                <a:close/>
                <a:moveTo>
                  <a:pt x="6103264" y="1591139"/>
                </a:moveTo>
                <a:lnTo>
                  <a:pt x="6103264" y="1690792"/>
                </a:lnTo>
                <a:lnTo>
                  <a:pt x="6161704" y="1690792"/>
                </a:lnTo>
                <a:lnTo>
                  <a:pt x="6161704" y="1591139"/>
                </a:lnTo>
                <a:close/>
                <a:moveTo>
                  <a:pt x="6020469" y="1591139"/>
                </a:moveTo>
                <a:lnTo>
                  <a:pt x="6020469" y="1690792"/>
                </a:lnTo>
                <a:lnTo>
                  <a:pt x="6078911" y="1690792"/>
                </a:lnTo>
                <a:lnTo>
                  <a:pt x="6078911" y="1591139"/>
                </a:lnTo>
                <a:close/>
                <a:moveTo>
                  <a:pt x="9284775" y="1581365"/>
                </a:moveTo>
                <a:lnTo>
                  <a:pt x="9284775" y="1642140"/>
                </a:lnTo>
                <a:lnTo>
                  <a:pt x="9688442" y="1642140"/>
                </a:lnTo>
                <a:lnTo>
                  <a:pt x="9688442" y="1581365"/>
                </a:lnTo>
                <a:close/>
                <a:moveTo>
                  <a:pt x="9100450" y="1581365"/>
                </a:moveTo>
                <a:lnTo>
                  <a:pt x="9100450" y="1642140"/>
                </a:lnTo>
                <a:lnTo>
                  <a:pt x="9240798" y="1642140"/>
                </a:lnTo>
                <a:lnTo>
                  <a:pt x="9240798" y="1581365"/>
                </a:lnTo>
                <a:close/>
                <a:moveTo>
                  <a:pt x="2453541" y="1581365"/>
                </a:moveTo>
                <a:lnTo>
                  <a:pt x="2453541" y="1642140"/>
                </a:lnTo>
                <a:lnTo>
                  <a:pt x="3024257" y="1642140"/>
                </a:lnTo>
                <a:lnTo>
                  <a:pt x="3024257" y="1581365"/>
                </a:lnTo>
                <a:close/>
                <a:moveTo>
                  <a:pt x="2192935" y="1581365"/>
                </a:moveTo>
                <a:lnTo>
                  <a:pt x="2192935" y="1642140"/>
                </a:lnTo>
                <a:lnTo>
                  <a:pt x="2391362" y="1642140"/>
                </a:lnTo>
                <a:lnTo>
                  <a:pt x="2391362" y="1581365"/>
                </a:lnTo>
                <a:close/>
                <a:moveTo>
                  <a:pt x="1564955" y="1541115"/>
                </a:moveTo>
                <a:lnTo>
                  <a:pt x="2117227" y="1541115"/>
                </a:lnTo>
                <a:lnTo>
                  <a:pt x="2117227" y="1714630"/>
                </a:lnTo>
                <a:lnTo>
                  <a:pt x="1564955" y="1714630"/>
                </a:lnTo>
                <a:close/>
                <a:moveTo>
                  <a:pt x="8483306" y="1504612"/>
                </a:moveTo>
                <a:cubicBezTo>
                  <a:pt x="8477066" y="1504612"/>
                  <a:pt x="8472009" y="1508370"/>
                  <a:pt x="8472009" y="1513006"/>
                </a:cubicBezTo>
                <a:lnTo>
                  <a:pt x="8472009" y="1546580"/>
                </a:lnTo>
                <a:cubicBezTo>
                  <a:pt x="8472009" y="1551216"/>
                  <a:pt x="8477066" y="1554974"/>
                  <a:pt x="8483306" y="1554974"/>
                </a:cubicBezTo>
                <a:lnTo>
                  <a:pt x="9012984" y="1554974"/>
                </a:lnTo>
                <a:cubicBezTo>
                  <a:pt x="9019224" y="1554974"/>
                  <a:pt x="9024281" y="1551216"/>
                  <a:pt x="9024281" y="1546580"/>
                </a:cubicBezTo>
                <a:lnTo>
                  <a:pt x="9024281" y="1513006"/>
                </a:lnTo>
                <a:cubicBezTo>
                  <a:pt x="9024281" y="1508370"/>
                  <a:pt x="9019224" y="1504612"/>
                  <a:pt x="9012984" y="1504612"/>
                </a:cubicBezTo>
                <a:close/>
                <a:moveTo>
                  <a:pt x="6837698" y="1504612"/>
                </a:moveTo>
                <a:cubicBezTo>
                  <a:pt x="6831459" y="1504612"/>
                  <a:pt x="6826401" y="1508370"/>
                  <a:pt x="6826401" y="1513006"/>
                </a:cubicBezTo>
                <a:lnTo>
                  <a:pt x="6826401" y="1546580"/>
                </a:lnTo>
                <a:cubicBezTo>
                  <a:pt x="6826401" y="1551216"/>
                  <a:pt x="6831459" y="1554974"/>
                  <a:pt x="6837698" y="1554974"/>
                </a:cubicBezTo>
                <a:lnTo>
                  <a:pt x="7367375" y="1554974"/>
                </a:lnTo>
                <a:cubicBezTo>
                  <a:pt x="7373615" y="1554974"/>
                  <a:pt x="7378673" y="1551216"/>
                  <a:pt x="7378673" y="1546580"/>
                </a:cubicBezTo>
                <a:lnTo>
                  <a:pt x="7378673" y="1513006"/>
                </a:lnTo>
                <a:cubicBezTo>
                  <a:pt x="7378673" y="1508370"/>
                  <a:pt x="7373615" y="1504612"/>
                  <a:pt x="7367375" y="1504612"/>
                </a:cubicBezTo>
                <a:close/>
                <a:moveTo>
                  <a:pt x="3824872" y="1504612"/>
                </a:moveTo>
                <a:cubicBezTo>
                  <a:pt x="3818632" y="1504612"/>
                  <a:pt x="3813574" y="1508370"/>
                  <a:pt x="3813574" y="1513006"/>
                </a:cubicBezTo>
                <a:lnTo>
                  <a:pt x="3813574" y="1546580"/>
                </a:lnTo>
                <a:cubicBezTo>
                  <a:pt x="3813574" y="1551216"/>
                  <a:pt x="3818632" y="1554974"/>
                  <a:pt x="3824872" y="1554974"/>
                </a:cubicBezTo>
                <a:lnTo>
                  <a:pt x="4354548" y="1554974"/>
                </a:lnTo>
                <a:cubicBezTo>
                  <a:pt x="4360787" y="1554974"/>
                  <a:pt x="4365844" y="1551216"/>
                  <a:pt x="4365844" y="1546580"/>
                </a:cubicBezTo>
                <a:lnTo>
                  <a:pt x="4365844" y="1513006"/>
                </a:lnTo>
                <a:cubicBezTo>
                  <a:pt x="4365844" y="1508370"/>
                  <a:pt x="4360787" y="1504612"/>
                  <a:pt x="4354548" y="1504612"/>
                </a:cubicBezTo>
                <a:close/>
                <a:moveTo>
                  <a:pt x="7456345" y="1493177"/>
                </a:moveTo>
                <a:cubicBezTo>
                  <a:pt x="7448473" y="1493177"/>
                  <a:pt x="7442092" y="1497918"/>
                  <a:pt x="7442092" y="1503767"/>
                </a:cubicBezTo>
                <a:lnTo>
                  <a:pt x="7442092" y="1546124"/>
                </a:lnTo>
                <a:cubicBezTo>
                  <a:pt x="7442092" y="1551973"/>
                  <a:pt x="7448473" y="1556714"/>
                  <a:pt x="7456345" y="1556714"/>
                </a:cubicBezTo>
                <a:lnTo>
                  <a:pt x="7824762" y="1556714"/>
                </a:lnTo>
                <a:cubicBezTo>
                  <a:pt x="7832633" y="1556714"/>
                  <a:pt x="7839015" y="1551973"/>
                  <a:pt x="7839015" y="1546124"/>
                </a:cubicBezTo>
                <a:lnTo>
                  <a:pt x="7839015" y="1503767"/>
                </a:lnTo>
                <a:cubicBezTo>
                  <a:pt x="7839015" y="1497918"/>
                  <a:pt x="7832633" y="1493177"/>
                  <a:pt x="7824762" y="1493177"/>
                </a:cubicBezTo>
                <a:close/>
                <a:moveTo>
                  <a:pt x="11142869" y="1489394"/>
                </a:moveTo>
                <a:lnTo>
                  <a:pt x="11142869" y="1613019"/>
                </a:lnTo>
                <a:lnTo>
                  <a:pt x="11228389" y="1613019"/>
                </a:lnTo>
                <a:lnTo>
                  <a:pt x="11228389" y="1489394"/>
                </a:lnTo>
                <a:close/>
                <a:moveTo>
                  <a:pt x="11001633" y="1489394"/>
                </a:moveTo>
                <a:lnTo>
                  <a:pt x="11001633" y="1613019"/>
                </a:lnTo>
                <a:lnTo>
                  <a:pt x="11087153" y="1613019"/>
                </a:lnTo>
                <a:lnTo>
                  <a:pt x="11087153" y="1489394"/>
                </a:lnTo>
                <a:close/>
                <a:moveTo>
                  <a:pt x="10860302" y="1489394"/>
                </a:moveTo>
                <a:lnTo>
                  <a:pt x="10860302" y="1613019"/>
                </a:lnTo>
                <a:lnTo>
                  <a:pt x="10945822" y="1613019"/>
                </a:lnTo>
                <a:lnTo>
                  <a:pt x="10945822" y="1489394"/>
                </a:lnTo>
                <a:close/>
                <a:moveTo>
                  <a:pt x="10715106" y="1489394"/>
                </a:moveTo>
                <a:lnTo>
                  <a:pt x="10715106" y="1613019"/>
                </a:lnTo>
                <a:lnTo>
                  <a:pt x="10800626" y="1613019"/>
                </a:lnTo>
                <a:lnTo>
                  <a:pt x="10800626" y="1489394"/>
                </a:lnTo>
                <a:close/>
                <a:moveTo>
                  <a:pt x="10569911" y="1489394"/>
                </a:moveTo>
                <a:lnTo>
                  <a:pt x="10569911" y="1613019"/>
                </a:lnTo>
                <a:lnTo>
                  <a:pt x="10655431" y="1613019"/>
                </a:lnTo>
                <a:lnTo>
                  <a:pt x="10655431" y="1489394"/>
                </a:lnTo>
                <a:close/>
                <a:moveTo>
                  <a:pt x="10424717" y="1489394"/>
                </a:moveTo>
                <a:lnTo>
                  <a:pt x="10424717" y="1613019"/>
                </a:lnTo>
                <a:lnTo>
                  <a:pt x="10510237" y="1613019"/>
                </a:lnTo>
                <a:lnTo>
                  <a:pt x="10510237" y="1489394"/>
                </a:lnTo>
                <a:close/>
                <a:moveTo>
                  <a:pt x="10279523" y="1489394"/>
                </a:moveTo>
                <a:lnTo>
                  <a:pt x="10279523" y="1613019"/>
                </a:lnTo>
                <a:lnTo>
                  <a:pt x="10365043" y="1613019"/>
                </a:lnTo>
                <a:lnTo>
                  <a:pt x="10365043" y="1489394"/>
                </a:lnTo>
                <a:close/>
                <a:moveTo>
                  <a:pt x="10134328" y="1489394"/>
                </a:moveTo>
                <a:lnTo>
                  <a:pt x="10134328" y="1613019"/>
                </a:lnTo>
                <a:lnTo>
                  <a:pt x="10219847" y="1613019"/>
                </a:lnTo>
                <a:lnTo>
                  <a:pt x="10219847" y="1489394"/>
                </a:lnTo>
                <a:close/>
                <a:moveTo>
                  <a:pt x="9989134" y="1489394"/>
                </a:moveTo>
                <a:lnTo>
                  <a:pt x="9989134" y="1613019"/>
                </a:lnTo>
                <a:lnTo>
                  <a:pt x="10074653" y="1613019"/>
                </a:lnTo>
                <a:lnTo>
                  <a:pt x="10074653" y="1489394"/>
                </a:lnTo>
                <a:close/>
                <a:moveTo>
                  <a:pt x="1384659" y="1489394"/>
                </a:moveTo>
                <a:lnTo>
                  <a:pt x="1384659" y="1613019"/>
                </a:lnTo>
                <a:lnTo>
                  <a:pt x="1470179" y="1613019"/>
                </a:lnTo>
                <a:lnTo>
                  <a:pt x="1470179" y="1489394"/>
                </a:lnTo>
                <a:close/>
                <a:moveTo>
                  <a:pt x="1243423" y="1489394"/>
                </a:moveTo>
                <a:lnTo>
                  <a:pt x="1243423" y="1613019"/>
                </a:lnTo>
                <a:lnTo>
                  <a:pt x="1328943" y="1613019"/>
                </a:lnTo>
                <a:lnTo>
                  <a:pt x="1328943" y="1489394"/>
                </a:lnTo>
                <a:close/>
                <a:moveTo>
                  <a:pt x="1102092" y="1489394"/>
                </a:moveTo>
                <a:lnTo>
                  <a:pt x="1102092" y="1613019"/>
                </a:lnTo>
                <a:lnTo>
                  <a:pt x="1187612" y="1613019"/>
                </a:lnTo>
                <a:lnTo>
                  <a:pt x="1187612" y="1489394"/>
                </a:lnTo>
                <a:close/>
                <a:moveTo>
                  <a:pt x="956897" y="1489394"/>
                </a:moveTo>
                <a:lnTo>
                  <a:pt x="956897" y="1613019"/>
                </a:lnTo>
                <a:lnTo>
                  <a:pt x="1042417" y="1613019"/>
                </a:lnTo>
                <a:lnTo>
                  <a:pt x="1042417" y="1489394"/>
                </a:lnTo>
                <a:close/>
                <a:moveTo>
                  <a:pt x="811701" y="1489394"/>
                </a:moveTo>
                <a:lnTo>
                  <a:pt x="811701" y="1613019"/>
                </a:lnTo>
                <a:lnTo>
                  <a:pt x="897221" y="1613019"/>
                </a:lnTo>
                <a:lnTo>
                  <a:pt x="897221" y="1489394"/>
                </a:lnTo>
                <a:close/>
                <a:moveTo>
                  <a:pt x="666508" y="1489394"/>
                </a:moveTo>
                <a:lnTo>
                  <a:pt x="666508" y="1613019"/>
                </a:lnTo>
                <a:lnTo>
                  <a:pt x="752027" y="1613019"/>
                </a:lnTo>
                <a:lnTo>
                  <a:pt x="752027" y="1489394"/>
                </a:lnTo>
                <a:close/>
                <a:moveTo>
                  <a:pt x="521314" y="1489394"/>
                </a:moveTo>
                <a:lnTo>
                  <a:pt x="521314" y="1613019"/>
                </a:lnTo>
                <a:lnTo>
                  <a:pt x="606833" y="1613019"/>
                </a:lnTo>
                <a:lnTo>
                  <a:pt x="606833" y="1489394"/>
                </a:lnTo>
                <a:close/>
                <a:moveTo>
                  <a:pt x="376120" y="1489394"/>
                </a:moveTo>
                <a:lnTo>
                  <a:pt x="376120" y="1613019"/>
                </a:lnTo>
                <a:lnTo>
                  <a:pt x="461639" y="1613019"/>
                </a:lnTo>
                <a:lnTo>
                  <a:pt x="461639" y="1489394"/>
                </a:lnTo>
                <a:close/>
                <a:moveTo>
                  <a:pt x="230926" y="1489394"/>
                </a:moveTo>
                <a:lnTo>
                  <a:pt x="230926" y="1613019"/>
                </a:lnTo>
                <a:lnTo>
                  <a:pt x="316446" y="1613019"/>
                </a:lnTo>
                <a:lnTo>
                  <a:pt x="316446" y="1489394"/>
                </a:lnTo>
                <a:close/>
                <a:moveTo>
                  <a:pt x="11934127" y="1482305"/>
                </a:moveTo>
                <a:lnTo>
                  <a:pt x="11934127" y="1555140"/>
                </a:lnTo>
                <a:lnTo>
                  <a:pt x="11971383" y="1555140"/>
                </a:lnTo>
                <a:lnTo>
                  <a:pt x="11971383" y="1482305"/>
                </a:lnTo>
                <a:close/>
                <a:moveTo>
                  <a:pt x="6516272" y="1482305"/>
                </a:moveTo>
                <a:lnTo>
                  <a:pt x="6516272" y="1555140"/>
                </a:lnTo>
                <a:lnTo>
                  <a:pt x="6553500" y="1555140"/>
                </a:lnTo>
                <a:lnTo>
                  <a:pt x="6553500" y="1482305"/>
                </a:lnTo>
                <a:close/>
                <a:moveTo>
                  <a:pt x="5882234" y="1482305"/>
                </a:moveTo>
                <a:lnTo>
                  <a:pt x="5882234" y="1555140"/>
                </a:lnTo>
                <a:lnTo>
                  <a:pt x="5919464" y="1555140"/>
                </a:lnTo>
                <a:lnTo>
                  <a:pt x="5919464" y="1482305"/>
                </a:lnTo>
                <a:close/>
                <a:moveTo>
                  <a:pt x="4670222" y="1482305"/>
                </a:moveTo>
                <a:lnTo>
                  <a:pt x="4670222" y="1555140"/>
                </a:lnTo>
                <a:lnTo>
                  <a:pt x="4714551" y="1555140"/>
                </a:lnTo>
                <a:lnTo>
                  <a:pt x="4714551" y="1482305"/>
                </a:lnTo>
                <a:close/>
                <a:moveTo>
                  <a:pt x="9284775" y="1479419"/>
                </a:moveTo>
                <a:lnTo>
                  <a:pt x="9284775" y="1540194"/>
                </a:lnTo>
                <a:lnTo>
                  <a:pt x="9688442" y="1540194"/>
                </a:lnTo>
                <a:lnTo>
                  <a:pt x="9688442" y="1479419"/>
                </a:lnTo>
                <a:close/>
                <a:moveTo>
                  <a:pt x="9100450" y="1479419"/>
                </a:moveTo>
                <a:lnTo>
                  <a:pt x="9100450" y="1540194"/>
                </a:lnTo>
                <a:lnTo>
                  <a:pt x="9240798" y="1540194"/>
                </a:lnTo>
                <a:lnTo>
                  <a:pt x="9240798" y="1479419"/>
                </a:lnTo>
                <a:close/>
                <a:moveTo>
                  <a:pt x="2453541" y="1479419"/>
                </a:moveTo>
                <a:lnTo>
                  <a:pt x="2453541" y="1540194"/>
                </a:lnTo>
                <a:lnTo>
                  <a:pt x="3024257" y="1540194"/>
                </a:lnTo>
                <a:lnTo>
                  <a:pt x="3024257" y="1479419"/>
                </a:lnTo>
                <a:close/>
                <a:moveTo>
                  <a:pt x="2192935" y="1479419"/>
                </a:moveTo>
                <a:lnTo>
                  <a:pt x="2192935" y="1540194"/>
                </a:lnTo>
                <a:lnTo>
                  <a:pt x="2391362" y="1540194"/>
                </a:lnTo>
                <a:lnTo>
                  <a:pt x="2391362" y="1479419"/>
                </a:lnTo>
                <a:close/>
                <a:moveTo>
                  <a:pt x="6351644" y="1459116"/>
                </a:moveTo>
                <a:lnTo>
                  <a:pt x="6351644" y="1558770"/>
                </a:lnTo>
                <a:lnTo>
                  <a:pt x="6410085" y="1558770"/>
                </a:lnTo>
                <a:lnTo>
                  <a:pt x="6410085" y="1459116"/>
                </a:lnTo>
                <a:close/>
                <a:moveTo>
                  <a:pt x="6268849" y="1459116"/>
                </a:moveTo>
                <a:lnTo>
                  <a:pt x="6268849" y="1558770"/>
                </a:lnTo>
                <a:lnTo>
                  <a:pt x="6327291" y="1558770"/>
                </a:lnTo>
                <a:lnTo>
                  <a:pt x="6327291" y="1459116"/>
                </a:lnTo>
                <a:close/>
                <a:moveTo>
                  <a:pt x="6186056" y="1459116"/>
                </a:moveTo>
                <a:lnTo>
                  <a:pt x="6186056" y="1558770"/>
                </a:lnTo>
                <a:lnTo>
                  <a:pt x="6244498" y="1558770"/>
                </a:lnTo>
                <a:lnTo>
                  <a:pt x="6244498" y="1459116"/>
                </a:lnTo>
                <a:close/>
                <a:moveTo>
                  <a:pt x="6103264" y="1459116"/>
                </a:moveTo>
                <a:lnTo>
                  <a:pt x="6103264" y="1558770"/>
                </a:lnTo>
                <a:lnTo>
                  <a:pt x="6161704" y="1558770"/>
                </a:lnTo>
                <a:lnTo>
                  <a:pt x="6161704" y="1459116"/>
                </a:lnTo>
                <a:close/>
                <a:moveTo>
                  <a:pt x="6020469" y="1459116"/>
                </a:moveTo>
                <a:lnTo>
                  <a:pt x="6020469" y="1558770"/>
                </a:lnTo>
                <a:lnTo>
                  <a:pt x="6078911" y="1558770"/>
                </a:lnTo>
                <a:lnTo>
                  <a:pt x="6078911" y="1459116"/>
                </a:lnTo>
                <a:close/>
                <a:moveTo>
                  <a:pt x="4600395" y="1427829"/>
                </a:moveTo>
                <a:lnTo>
                  <a:pt x="4784381" y="1427829"/>
                </a:lnTo>
                <a:lnTo>
                  <a:pt x="4784381" y="1557198"/>
                </a:lnTo>
                <a:lnTo>
                  <a:pt x="5673219" y="1557198"/>
                </a:lnTo>
                <a:lnTo>
                  <a:pt x="5673219" y="1694308"/>
                </a:lnTo>
                <a:lnTo>
                  <a:pt x="5823588" y="1694308"/>
                </a:lnTo>
                <a:lnTo>
                  <a:pt x="5823588" y="1427829"/>
                </a:lnTo>
                <a:lnTo>
                  <a:pt x="5978112" y="1427829"/>
                </a:lnTo>
                <a:lnTo>
                  <a:pt x="5978112" y="1694308"/>
                </a:lnTo>
                <a:lnTo>
                  <a:pt x="5981752" y="1694308"/>
                </a:lnTo>
                <a:lnTo>
                  <a:pt x="5981752" y="2070165"/>
                </a:lnTo>
                <a:lnTo>
                  <a:pt x="5624365" y="2070165"/>
                </a:lnTo>
                <a:lnTo>
                  <a:pt x="5624365" y="2025343"/>
                </a:lnTo>
                <a:lnTo>
                  <a:pt x="5565925" y="2025343"/>
                </a:lnTo>
                <a:lnTo>
                  <a:pt x="5565925" y="2070165"/>
                </a:lnTo>
                <a:lnTo>
                  <a:pt x="5541572" y="2070165"/>
                </a:lnTo>
                <a:lnTo>
                  <a:pt x="5541572" y="2025343"/>
                </a:lnTo>
                <a:lnTo>
                  <a:pt x="5483131" y="2025343"/>
                </a:lnTo>
                <a:lnTo>
                  <a:pt x="5483131" y="2070165"/>
                </a:lnTo>
                <a:lnTo>
                  <a:pt x="5458778" y="2070165"/>
                </a:lnTo>
                <a:lnTo>
                  <a:pt x="5458778" y="2025343"/>
                </a:lnTo>
                <a:lnTo>
                  <a:pt x="5400338" y="2025343"/>
                </a:lnTo>
                <a:lnTo>
                  <a:pt x="5400338" y="2070165"/>
                </a:lnTo>
                <a:lnTo>
                  <a:pt x="5375987" y="2070165"/>
                </a:lnTo>
                <a:lnTo>
                  <a:pt x="5375987" y="2025343"/>
                </a:lnTo>
                <a:lnTo>
                  <a:pt x="5317545" y="2025343"/>
                </a:lnTo>
                <a:lnTo>
                  <a:pt x="5317545" y="2070165"/>
                </a:lnTo>
                <a:lnTo>
                  <a:pt x="5293192" y="2070165"/>
                </a:lnTo>
                <a:lnTo>
                  <a:pt x="5293192" y="2025343"/>
                </a:lnTo>
                <a:lnTo>
                  <a:pt x="5234751" y="2025343"/>
                </a:lnTo>
                <a:lnTo>
                  <a:pt x="5234751" y="2070165"/>
                </a:lnTo>
                <a:lnTo>
                  <a:pt x="4412075" y="2070165"/>
                </a:lnTo>
                <a:lnTo>
                  <a:pt x="4412075" y="1694308"/>
                </a:lnTo>
                <a:lnTo>
                  <a:pt x="4600395" y="1694308"/>
                </a:lnTo>
                <a:close/>
                <a:moveTo>
                  <a:pt x="8483306" y="1403117"/>
                </a:moveTo>
                <a:cubicBezTo>
                  <a:pt x="8477066" y="1403117"/>
                  <a:pt x="8472009" y="1406875"/>
                  <a:pt x="8472009" y="1411511"/>
                </a:cubicBezTo>
                <a:lnTo>
                  <a:pt x="8472009" y="1445085"/>
                </a:lnTo>
                <a:cubicBezTo>
                  <a:pt x="8472009" y="1449721"/>
                  <a:pt x="8477066" y="1453479"/>
                  <a:pt x="8483306" y="1453479"/>
                </a:cubicBezTo>
                <a:lnTo>
                  <a:pt x="9012984" y="1453479"/>
                </a:lnTo>
                <a:cubicBezTo>
                  <a:pt x="9019224" y="1453479"/>
                  <a:pt x="9024281" y="1449721"/>
                  <a:pt x="9024281" y="1445085"/>
                </a:cubicBezTo>
                <a:lnTo>
                  <a:pt x="9024281" y="1411511"/>
                </a:lnTo>
                <a:cubicBezTo>
                  <a:pt x="9024281" y="1406875"/>
                  <a:pt x="9019224" y="1403117"/>
                  <a:pt x="9012984" y="1403117"/>
                </a:cubicBezTo>
                <a:close/>
                <a:moveTo>
                  <a:pt x="6837698" y="1403117"/>
                </a:moveTo>
                <a:cubicBezTo>
                  <a:pt x="6831459" y="1403117"/>
                  <a:pt x="6826401" y="1406875"/>
                  <a:pt x="6826401" y="1411511"/>
                </a:cubicBezTo>
                <a:lnTo>
                  <a:pt x="6826401" y="1445085"/>
                </a:lnTo>
                <a:cubicBezTo>
                  <a:pt x="6826401" y="1449721"/>
                  <a:pt x="6831459" y="1453479"/>
                  <a:pt x="6837698" y="1453479"/>
                </a:cubicBezTo>
                <a:lnTo>
                  <a:pt x="7367375" y="1453479"/>
                </a:lnTo>
                <a:cubicBezTo>
                  <a:pt x="7373615" y="1453479"/>
                  <a:pt x="7378673" y="1449721"/>
                  <a:pt x="7378673" y="1445085"/>
                </a:cubicBezTo>
                <a:lnTo>
                  <a:pt x="7378673" y="1411511"/>
                </a:lnTo>
                <a:cubicBezTo>
                  <a:pt x="7378673" y="1406875"/>
                  <a:pt x="7373615" y="1403117"/>
                  <a:pt x="7367375" y="1403117"/>
                </a:cubicBezTo>
                <a:close/>
                <a:moveTo>
                  <a:pt x="3824872" y="1403117"/>
                </a:moveTo>
                <a:cubicBezTo>
                  <a:pt x="3818632" y="1403117"/>
                  <a:pt x="3813574" y="1406875"/>
                  <a:pt x="3813574" y="1411511"/>
                </a:cubicBezTo>
                <a:lnTo>
                  <a:pt x="3813574" y="1445085"/>
                </a:lnTo>
                <a:cubicBezTo>
                  <a:pt x="3813574" y="1449721"/>
                  <a:pt x="3818632" y="1453479"/>
                  <a:pt x="3824872" y="1453479"/>
                </a:cubicBezTo>
                <a:lnTo>
                  <a:pt x="4354548" y="1453479"/>
                </a:lnTo>
                <a:cubicBezTo>
                  <a:pt x="4360787" y="1453479"/>
                  <a:pt x="4365844" y="1449721"/>
                  <a:pt x="4365844" y="1445085"/>
                </a:cubicBezTo>
                <a:lnTo>
                  <a:pt x="4365844" y="1411511"/>
                </a:lnTo>
                <a:cubicBezTo>
                  <a:pt x="4365844" y="1406875"/>
                  <a:pt x="4360787" y="1403117"/>
                  <a:pt x="4354548" y="1403117"/>
                </a:cubicBezTo>
                <a:close/>
                <a:moveTo>
                  <a:pt x="7456345" y="1365127"/>
                </a:moveTo>
                <a:cubicBezTo>
                  <a:pt x="7448473" y="1365127"/>
                  <a:pt x="7442092" y="1369869"/>
                  <a:pt x="7442092" y="1375717"/>
                </a:cubicBezTo>
                <a:lnTo>
                  <a:pt x="7442092" y="1418075"/>
                </a:lnTo>
                <a:cubicBezTo>
                  <a:pt x="7442092" y="1423923"/>
                  <a:pt x="7448473" y="1428665"/>
                  <a:pt x="7456345" y="1428665"/>
                </a:cubicBezTo>
                <a:lnTo>
                  <a:pt x="7824762" y="1428665"/>
                </a:lnTo>
                <a:cubicBezTo>
                  <a:pt x="7832633" y="1428665"/>
                  <a:pt x="7839015" y="1423923"/>
                  <a:pt x="7839015" y="1418075"/>
                </a:cubicBezTo>
                <a:lnTo>
                  <a:pt x="7839015" y="1375717"/>
                </a:lnTo>
                <a:cubicBezTo>
                  <a:pt x="7839015" y="1369869"/>
                  <a:pt x="7832633" y="1365127"/>
                  <a:pt x="7824762" y="1365127"/>
                </a:cubicBezTo>
                <a:close/>
                <a:moveTo>
                  <a:pt x="11533813" y="1355097"/>
                </a:moveTo>
                <a:lnTo>
                  <a:pt x="11671866" y="1355097"/>
                </a:lnTo>
                <a:lnTo>
                  <a:pt x="11671866" y="1402177"/>
                </a:lnTo>
                <a:lnTo>
                  <a:pt x="11744399" y="1402177"/>
                </a:lnTo>
                <a:lnTo>
                  <a:pt x="11744399" y="1442608"/>
                </a:lnTo>
                <a:lnTo>
                  <a:pt x="11841346" y="1442608"/>
                </a:lnTo>
                <a:lnTo>
                  <a:pt x="11841346" y="1481969"/>
                </a:lnTo>
                <a:lnTo>
                  <a:pt x="11875437" y="1481969"/>
                </a:lnTo>
                <a:lnTo>
                  <a:pt x="11875437" y="1427829"/>
                </a:lnTo>
                <a:lnTo>
                  <a:pt x="12030075" y="1427829"/>
                </a:lnTo>
                <a:lnTo>
                  <a:pt x="12030075" y="1694308"/>
                </a:lnTo>
                <a:lnTo>
                  <a:pt x="12191999" y="1694308"/>
                </a:lnTo>
                <a:lnTo>
                  <a:pt x="12191999" y="2070165"/>
                </a:lnTo>
                <a:lnTo>
                  <a:pt x="11780934" y="2070165"/>
                </a:lnTo>
                <a:lnTo>
                  <a:pt x="11780934" y="2018501"/>
                </a:lnTo>
                <a:lnTo>
                  <a:pt x="11698976" y="2018501"/>
                </a:lnTo>
                <a:lnTo>
                  <a:pt x="11698976" y="2070165"/>
                </a:lnTo>
                <a:lnTo>
                  <a:pt x="11632154" y="2070165"/>
                </a:lnTo>
                <a:lnTo>
                  <a:pt x="11632154" y="2018501"/>
                </a:lnTo>
                <a:lnTo>
                  <a:pt x="11550196" y="2018501"/>
                </a:lnTo>
                <a:lnTo>
                  <a:pt x="11550196" y="2070165"/>
                </a:lnTo>
                <a:lnTo>
                  <a:pt x="11483374" y="2070165"/>
                </a:lnTo>
                <a:lnTo>
                  <a:pt x="11483374" y="2018501"/>
                </a:lnTo>
                <a:lnTo>
                  <a:pt x="11401416" y="2018501"/>
                </a:lnTo>
                <a:lnTo>
                  <a:pt x="11401416" y="2070165"/>
                </a:lnTo>
                <a:lnTo>
                  <a:pt x="11323165" y="2070165"/>
                </a:lnTo>
                <a:lnTo>
                  <a:pt x="11323165" y="1958705"/>
                </a:lnTo>
                <a:lnTo>
                  <a:pt x="11875437" y="1958705"/>
                </a:lnTo>
                <a:lnTo>
                  <a:pt x="11875437" y="1934747"/>
                </a:lnTo>
                <a:lnTo>
                  <a:pt x="11323165" y="1934747"/>
                </a:lnTo>
                <a:lnTo>
                  <a:pt x="11323165" y="1761233"/>
                </a:lnTo>
                <a:lnTo>
                  <a:pt x="11875437" y="1761233"/>
                </a:lnTo>
                <a:lnTo>
                  <a:pt x="11875437" y="1737275"/>
                </a:lnTo>
                <a:lnTo>
                  <a:pt x="11323165" y="1737275"/>
                </a:lnTo>
                <a:lnTo>
                  <a:pt x="11323165" y="1563760"/>
                </a:lnTo>
                <a:lnTo>
                  <a:pt x="11875437" y="1563760"/>
                </a:lnTo>
                <a:lnTo>
                  <a:pt x="11875437" y="1539802"/>
                </a:lnTo>
                <a:lnTo>
                  <a:pt x="11323165" y="1539802"/>
                </a:lnTo>
                <a:lnTo>
                  <a:pt x="11323165" y="1481969"/>
                </a:lnTo>
                <a:lnTo>
                  <a:pt x="11381170" y="1481969"/>
                </a:lnTo>
                <a:lnTo>
                  <a:pt x="11381170" y="1442608"/>
                </a:lnTo>
                <a:lnTo>
                  <a:pt x="11468294" y="1442608"/>
                </a:lnTo>
                <a:lnTo>
                  <a:pt x="11468294" y="1402177"/>
                </a:lnTo>
                <a:lnTo>
                  <a:pt x="11533813" y="1402177"/>
                </a:lnTo>
                <a:close/>
                <a:moveTo>
                  <a:pt x="9444482" y="1355097"/>
                </a:moveTo>
                <a:lnTo>
                  <a:pt x="9444482" y="1447450"/>
                </a:lnTo>
                <a:lnTo>
                  <a:pt x="9643306" y="1447450"/>
                </a:lnTo>
                <a:lnTo>
                  <a:pt x="9643306" y="1355097"/>
                </a:lnTo>
                <a:close/>
                <a:moveTo>
                  <a:pt x="9171376" y="1355097"/>
                </a:moveTo>
                <a:lnTo>
                  <a:pt x="9171376" y="1447450"/>
                </a:lnTo>
                <a:lnTo>
                  <a:pt x="9370200" y="1447450"/>
                </a:lnTo>
                <a:lnTo>
                  <a:pt x="9370200" y="1355097"/>
                </a:lnTo>
                <a:close/>
                <a:moveTo>
                  <a:pt x="2868734" y="1355097"/>
                </a:moveTo>
                <a:cubicBezTo>
                  <a:pt x="2833320" y="1355097"/>
                  <a:pt x="2804611" y="1376428"/>
                  <a:pt x="2804611" y="1402739"/>
                </a:cubicBezTo>
                <a:cubicBezTo>
                  <a:pt x="2804611" y="1429051"/>
                  <a:pt x="2833320" y="1450380"/>
                  <a:pt x="2868734" y="1450380"/>
                </a:cubicBezTo>
                <a:cubicBezTo>
                  <a:pt x="2904147" y="1450380"/>
                  <a:pt x="2932855" y="1429051"/>
                  <a:pt x="2932855" y="1402739"/>
                </a:cubicBezTo>
                <a:cubicBezTo>
                  <a:pt x="2932855" y="1376428"/>
                  <a:pt x="2904147" y="1355097"/>
                  <a:pt x="2868734" y="1355097"/>
                </a:cubicBezTo>
                <a:close/>
                <a:moveTo>
                  <a:pt x="2589672" y="1352167"/>
                </a:moveTo>
                <a:cubicBezTo>
                  <a:pt x="2554258" y="1352167"/>
                  <a:pt x="2525550" y="1373497"/>
                  <a:pt x="2525550" y="1399809"/>
                </a:cubicBezTo>
                <a:cubicBezTo>
                  <a:pt x="2525550" y="1426120"/>
                  <a:pt x="2554258" y="1447451"/>
                  <a:pt x="2589672" y="1447451"/>
                </a:cubicBezTo>
                <a:cubicBezTo>
                  <a:pt x="2625086" y="1447451"/>
                  <a:pt x="2653794" y="1426120"/>
                  <a:pt x="2653794" y="1399809"/>
                </a:cubicBezTo>
                <a:cubicBezTo>
                  <a:pt x="2653794" y="1373497"/>
                  <a:pt x="2625086" y="1352167"/>
                  <a:pt x="2589672" y="1352167"/>
                </a:cubicBezTo>
                <a:close/>
                <a:moveTo>
                  <a:pt x="11142869" y="1330082"/>
                </a:moveTo>
                <a:lnTo>
                  <a:pt x="11142869" y="1453708"/>
                </a:lnTo>
                <a:lnTo>
                  <a:pt x="11228389" y="1453708"/>
                </a:lnTo>
                <a:lnTo>
                  <a:pt x="11228389" y="1330082"/>
                </a:lnTo>
                <a:close/>
                <a:moveTo>
                  <a:pt x="11001633" y="1330082"/>
                </a:moveTo>
                <a:lnTo>
                  <a:pt x="11001633" y="1453708"/>
                </a:lnTo>
                <a:lnTo>
                  <a:pt x="11087153" y="1453708"/>
                </a:lnTo>
                <a:lnTo>
                  <a:pt x="11087153" y="1330082"/>
                </a:lnTo>
                <a:close/>
                <a:moveTo>
                  <a:pt x="10860302" y="1330082"/>
                </a:moveTo>
                <a:lnTo>
                  <a:pt x="10860302" y="1453708"/>
                </a:lnTo>
                <a:lnTo>
                  <a:pt x="10945822" y="1453708"/>
                </a:lnTo>
                <a:lnTo>
                  <a:pt x="10945822" y="1330082"/>
                </a:lnTo>
                <a:close/>
                <a:moveTo>
                  <a:pt x="10715106" y="1330082"/>
                </a:moveTo>
                <a:lnTo>
                  <a:pt x="10715106" y="1453708"/>
                </a:lnTo>
                <a:lnTo>
                  <a:pt x="10800626" y="1453708"/>
                </a:lnTo>
                <a:lnTo>
                  <a:pt x="10800626" y="1330082"/>
                </a:lnTo>
                <a:close/>
                <a:moveTo>
                  <a:pt x="10569911" y="1330082"/>
                </a:moveTo>
                <a:lnTo>
                  <a:pt x="10569911" y="1453708"/>
                </a:lnTo>
                <a:lnTo>
                  <a:pt x="10655431" y="1453708"/>
                </a:lnTo>
                <a:lnTo>
                  <a:pt x="10655431" y="1330082"/>
                </a:lnTo>
                <a:close/>
                <a:moveTo>
                  <a:pt x="10424717" y="1330082"/>
                </a:moveTo>
                <a:lnTo>
                  <a:pt x="10424717" y="1453708"/>
                </a:lnTo>
                <a:lnTo>
                  <a:pt x="10510237" y="1453708"/>
                </a:lnTo>
                <a:lnTo>
                  <a:pt x="10510237" y="1330082"/>
                </a:lnTo>
                <a:close/>
                <a:moveTo>
                  <a:pt x="10279523" y="1330082"/>
                </a:moveTo>
                <a:lnTo>
                  <a:pt x="10279523" y="1453708"/>
                </a:lnTo>
                <a:lnTo>
                  <a:pt x="10365043" y="1453708"/>
                </a:lnTo>
                <a:lnTo>
                  <a:pt x="10365043" y="1330082"/>
                </a:lnTo>
                <a:close/>
                <a:moveTo>
                  <a:pt x="10134328" y="1330082"/>
                </a:moveTo>
                <a:lnTo>
                  <a:pt x="10134328" y="1453708"/>
                </a:lnTo>
                <a:lnTo>
                  <a:pt x="10219847" y="1453708"/>
                </a:lnTo>
                <a:lnTo>
                  <a:pt x="10219847" y="1330082"/>
                </a:lnTo>
                <a:close/>
                <a:moveTo>
                  <a:pt x="9989134" y="1330082"/>
                </a:moveTo>
                <a:lnTo>
                  <a:pt x="9989134" y="1453708"/>
                </a:lnTo>
                <a:lnTo>
                  <a:pt x="10074653" y="1453708"/>
                </a:lnTo>
                <a:lnTo>
                  <a:pt x="10074653" y="1330082"/>
                </a:lnTo>
                <a:close/>
                <a:moveTo>
                  <a:pt x="1384659" y="1330082"/>
                </a:moveTo>
                <a:lnTo>
                  <a:pt x="1384659" y="1453708"/>
                </a:lnTo>
                <a:lnTo>
                  <a:pt x="1470179" y="1453708"/>
                </a:lnTo>
                <a:lnTo>
                  <a:pt x="1470179" y="1330082"/>
                </a:lnTo>
                <a:close/>
                <a:moveTo>
                  <a:pt x="1243423" y="1330082"/>
                </a:moveTo>
                <a:lnTo>
                  <a:pt x="1243423" y="1453708"/>
                </a:lnTo>
                <a:lnTo>
                  <a:pt x="1328943" y="1453708"/>
                </a:lnTo>
                <a:lnTo>
                  <a:pt x="1328943" y="1330082"/>
                </a:lnTo>
                <a:close/>
                <a:moveTo>
                  <a:pt x="1102092" y="1330082"/>
                </a:moveTo>
                <a:lnTo>
                  <a:pt x="1102092" y="1453708"/>
                </a:lnTo>
                <a:lnTo>
                  <a:pt x="1187612" y="1453708"/>
                </a:lnTo>
                <a:lnTo>
                  <a:pt x="1187612" y="1330082"/>
                </a:lnTo>
                <a:close/>
                <a:moveTo>
                  <a:pt x="956897" y="1330082"/>
                </a:moveTo>
                <a:lnTo>
                  <a:pt x="956897" y="1453708"/>
                </a:lnTo>
                <a:lnTo>
                  <a:pt x="1042417" y="1453708"/>
                </a:lnTo>
                <a:lnTo>
                  <a:pt x="1042417" y="1330082"/>
                </a:lnTo>
                <a:close/>
                <a:moveTo>
                  <a:pt x="811701" y="1330082"/>
                </a:moveTo>
                <a:lnTo>
                  <a:pt x="811701" y="1453708"/>
                </a:lnTo>
                <a:lnTo>
                  <a:pt x="897221" y="1453708"/>
                </a:lnTo>
                <a:lnTo>
                  <a:pt x="897221" y="1330082"/>
                </a:lnTo>
                <a:close/>
                <a:moveTo>
                  <a:pt x="666508" y="1330082"/>
                </a:moveTo>
                <a:lnTo>
                  <a:pt x="666508" y="1453708"/>
                </a:lnTo>
                <a:lnTo>
                  <a:pt x="752027" y="1453708"/>
                </a:lnTo>
                <a:lnTo>
                  <a:pt x="752027" y="1330082"/>
                </a:lnTo>
                <a:close/>
                <a:moveTo>
                  <a:pt x="521314" y="1330082"/>
                </a:moveTo>
                <a:lnTo>
                  <a:pt x="521314" y="1453708"/>
                </a:lnTo>
                <a:lnTo>
                  <a:pt x="606833" y="1453708"/>
                </a:lnTo>
                <a:lnTo>
                  <a:pt x="606833" y="1330082"/>
                </a:lnTo>
                <a:close/>
                <a:moveTo>
                  <a:pt x="376120" y="1330082"/>
                </a:moveTo>
                <a:lnTo>
                  <a:pt x="376120" y="1453708"/>
                </a:lnTo>
                <a:lnTo>
                  <a:pt x="461639" y="1453708"/>
                </a:lnTo>
                <a:lnTo>
                  <a:pt x="461639" y="1330082"/>
                </a:lnTo>
                <a:close/>
                <a:moveTo>
                  <a:pt x="230926" y="1330082"/>
                </a:moveTo>
                <a:lnTo>
                  <a:pt x="230926" y="1453708"/>
                </a:lnTo>
                <a:lnTo>
                  <a:pt x="316446" y="1453708"/>
                </a:lnTo>
                <a:lnTo>
                  <a:pt x="316446" y="1330082"/>
                </a:lnTo>
                <a:close/>
                <a:moveTo>
                  <a:pt x="1775603" y="1326791"/>
                </a:moveTo>
                <a:lnTo>
                  <a:pt x="1913656" y="1326791"/>
                </a:lnTo>
                <a:lnTo>
                  <a:pt x="1913656" y="1373871"/>
                </a:lnTo>
                <a:lnTo>
                  <a:pt x="1986190" y="1373871"/>
                </a:lnTo>
                <a:lnTo>
                  <a:pt x="1986190" y="1414302"/>
                </a:lnTo>
                <a:lnTo>
                  <a:pt x="2083136" y="1414302"/>
                </a:lnTo>
                <a:lnTo>
                  <a:pt x="2083136" y="1453663"/>
                </a:lnTo>
                <a:lnTo>
                  <a:pt x="2117227" y="1453663"/>
                </a:lnTo>
                <a:lnTo>
                  <a:pt x="2117227" y="1511496"/>
                </a:lnTo>
                <a:lnTo>
                  <a:pt x="1564955" y="1511496"/>
                </a:lnTo>
                <a:lnTo>
                  <a:pt x="1564955" y="1453663"/>
                </a:lnTo>
                <a:lnTo>
                  <a:pt x="1622960" y="1453663"/>
                </a:lnTo>
                <a:lnTo>
                  <a:pt x="1622960" y="1414302"/>
                </a:lnTo>
                <a:lnTo>
                  <a:pt x="1710084" y="1414302"/>
                </a:lnTo>
                <a:lnTo>
                  <a:pt x="1710084" y="1373871"/>
                </a:lnTo>
                <a:lnTo>
                  <a:pt x="1775603" y="1373871"/>
                </a:lnTo>
                <a:close/>
                <a:moveTo>
                  <a:pt x="6351644" y="1323797"/>
                </a:moveTo>
                <a:lnTo>
                  <a:pt x="6351644" y="1423450"/>
                </a:lnTo>
                <a:lnTo>
                  <a:pt x="6410085" y="1423450"/>
                </a:lnTo>
                <a:lnTo>
                  <a:pt x="6410085" y="1323797"/>
                </a:lnTo>
                <a:close/>
                <a:moveTo>
                  <a:pt x="6268849" y="1323797"/>
                </a:moveTo>
                <a:lnTo>
                  <a:pt x="6268849" y="1423450"/>
                </a:lnTo>
                <a:lnTo>
                  <a:pt x="6327291" y="1423450"/>
                </a:lnTo>
                <a:lnTo>
                  <a:pt x="6327291" y="1323797"/>
                </a:lnTo>
                <a:close/>
                <a:moveTo>
                  <a:pt x="6186056" y="1323797"/>
                </a:moveTo>
                <a:lnTo>
                  <a:pt x="6186056" y="1423450"/>
                </a:lnTo>
                <a:lnTo>
                  <a:pt x="6244498" y="1423450"/>
                </a:lnTo>
                <a:lnTo>
                  <a:pt x="6244498" y="1323797"/>
                </a:lnTo>
                <a:close/>
                <a:moveTo>
                  <a:pt x="6103264" y="1323797"/>
                </a:moveTo>
                <a:lnTo>
                  <a:pt x="6103264" y="1423450"/>
                </a:lnTo>
                <a:lnTo>
                  <a:pt x="6161704" y="1423450"/>
                </a:lnTo>
                <a:lnTo>
                  <a:pt x="6161704" y="1323797"/>
                </a:lnTo>
                <a:close/>
                <a:moveTo>
                  <a:pt x="6020469" y="1323797"/>
                </a:moveTo>
                <a:lnTo>
                  <a:pt x="6020469" y="1423450"/>
                </a:lnTo>
                <a:lnTo>
                  <a:pt x="6078911" y="1423450"/>
                </a:lnTo>
                <a:lnTo>
                  <a:pt x="6078911" y="1323797"/>
                </a:lnTo>
                <a:close/>
                <a:moveTo>
                  <a:pt x="8483306" y="1301622"/>
                </a:moveTo>
                <a:cubicBezTo>
                  <a:pt x="8477066" y="1301622"/>
                  <a:pt x="8472009" y="1305380"/>
                  <a:pt x="8472009" y="1310016"/>
                </a:cubicBezTo>
                <a:lnTo>
                  <a:pt x="8472009" y="1343590"/>
                </a:lnTo>
                <a:cubicBezTo>
                  <a:pt x="8472009" y="1348226"/>
                  <a:pt x="8477066" y="1351983"/>
                  <a:pt x="8483306" y="1351983"/>
                </a:cubicBezTo>
                <a:lnTo>
                  <a:pt x="9012984" y="1351983"/>
                </a:lnTo>
                <a:cubicBezTo>
                  <a:pt x="9019224" y="1351983"/>
                  <a:pt x="9024281" y="1348226"/>
                  <a:pt x="9024281" y="1343590"/>
                </a:cubicBezTo>
                <a:lnTo>
                  <a:pt x="9024281" y="1310016"/>
                </a:lnTo>
                <a:cubicBezTo>
                  <a:pt x="9024281" y="1305380"/>
                  <a:pt x="9019224" y="1301622"/>
                  <a:pt x="9012984" y="1301622"/>
                </a:cubicBezTo>
                <a:close/>
                <a:moveTo>
                  <a:pt x="6837698" y="1301622"/>
                </a:moveTo>
                <a:cubicBezTo>
                  <a:pt x="6831459" y="1301622"/>
                  <a:pt x="6826401" y="1305380"/>
                  <a:pt x="6826401" y="1310016"/>
                </a:cubicBezTo>
                <a:lnTo>
                  <a:pt x="6826401" y="1343590"/>
                </a:lnTo>
                <a:cubicBezTo>
                  <a:pt x="6826401" y="1348226"/>
                  <a:pt x="6831459" y="1351983"/>
                  <a:pt x="6837698" y="1351983"/>
                </a:cubicBezTo>
                <a:lnTo>
                  <a:pt x="7367375" y="1351983"/>
                </a:lnTo>
                <a:cubicBezTo>
                  <a:pt x="7373615" y="1351983"/>
                  <a:pt x="7378673" y="1348226"/>
                  <a:pt x="7378673" y="1343590"/>
                </a:cubicBezTo>
                <a:lnTo>
                  <a:pt x="7378673" y="1310016"/>
                </a:lnTo>
                <a:cubicBezTo>
                  <a:pt x="7378673" y="1305380"/>
                  <a:pt x="7373615" y="1301622"/>
                  <a:pt x="7367375" y="1301622"/>
                </a:cubicBezTo>
                <a:close/>
                <a:moveTo>
                  <a:pt x="3824872" y="1301622"/>
                </a:moveTo>
                <a:cubicBezTo>
                  <a:pt x="3818632" y="1301622"/>
                  <a:pt x="3813574" y="1305380"/>
                  <a:pt x="3813574" y="1310016"/>
                </a:cubicBezTo>
                <a:lnTo>
                  <a:pt x="3813574" y="1343590"/>
                </a:lnTo>
                <a:cubicBezTo>
                  <a:pt x="3813574" y="1348226"/>
                  <a:pt x="3818632" y="1351983"/>
                  <a:pt x="3824872" y="1351983"/>
                </a:cubicBezTo>
                <a:lnTo>
                  <a:pt x="4354548" y="1351983"/>
                </a:lnTo>
                <a:cubicBezTo>
                  <a:pt x="4360787" y="1351983"/>
                  <a:pt x="4365844" y="1348226"/>
                  <a:pt x="4365844" y="1343590"/>
                </a:cubicBezTo>
                <a:lnTo>
                  <a:pt x="4365844" y="1310016"/>
                </a:lnTo>
                <a:cubicBezTo>
                  <a:pt x="4365844" y="1305380"/>
                  <a:pt x="4360787" y="1301622"/>
                  <a:pt x="4354548" y="1301622"/>
                </a:cubicBezTo>
                <a:close/>
                <a:moveTo>
                  <a:pt x="9284775" y="1261668"/>
                </a:moveTo>
                <a:lnTo>
                  <a:pt x="9284775" y="1322444"/>
                </a:lnTo>
                <a:lnTo>
                  <a:pt x="9688442" y="1322444"/>
                </a:lnTo>
                <a:lnTo>
                  <a:pt x="9688442" y="1261668"/>
                </a:lnTo>
                <a:close/>
                <a:moveTo>
                  <a:pt x="9100450" y="1261668"/>
                </a:moveTo>
                <a:lnTo>
                  <a:pt x="9100450" y="1322444"/>
                </a:lnTo>
                <a:lnTo>
                  <a:pt x="9240798" y="1322444"/>
                </a:lnTo>
                <a:lnTo>
                  <a:pt x="9240798" y="1261668"/>
                </a:lnTo>
                <a:close/>
                <a:moveTo>
                  <a:pt x="2453541" y="1261668"/>
                </a:moveTo>
                <a:lnTo>
                  <a:pt x="2453541" y="1322444"/>
                </a:lnTo>
                <a:lnTo>
                  <a:pt x="3024257" y="1322444"/>
                </a:lnTo>
                <a:lnTo>
                  <a:pt x="3024257" y="1261668"/>
                </a:lnTo>
                <a:close/>
                <a:moveTo>
                  <a:pt x="2192935" y="1261668"/>
                </a:moveTo>
                <a:lnTo>
                  <a:pt x="2192935" y="1322444"/>
                </a:lnTo>
                <a:lnTo>
                  <a:pt x="2391362" y="1322444"/>
                </a:lnTo>
                <a:lnTo>
                  <a:pt x="2391362" y="1261668"/>
                </a:lnTo>
                <a:close/>
                <a:moveTo>
                  <a:pt x="7456345" y="1237078"/>
                </a:moveTo>
                <a:cubicBezTo>
                  <a:pt x="7448473" y="1237078"/>
                  <a:pt x="7442092" y="1241819"/>
                  <a:pt x="7442092" y="1247668"/>
                </a:cubicBezTo>
                <a:lnTo>
                  <a:pt x="7442092" y="1290025"/>
                </a:lnTo>
                <a:cubicBezTo>
                  <a:pt x="7442092" y="1295874"/>
                  <a:pt x="7448473" y="1300615"/>
                  <a:pt x="7456345" y="1300615"/>
                </a:cubicBezTo>
                <a:lnTo>
                  <a:pt x="7824762" y="1300615"/>
                </a:lnTo>
                <a:cubicBezTo>
                  <a:pt x="7832633" y="1300615"/>
                  <a:pt x="7839015" y="1295874"/>
                  <a:pt x="7839015" y="1290025"/>
                </a:cubicBezTo>
                <a:lnTo>
                  <a:pt x="7839015" y="1247668"/>
                </a:lnTo>
                <a:cubicBezTo>
                  <a:pt x="7839015" y="1241819"/>
                  <a:pt x="7832633" y="1237078"/>
                  <a:pt x="7824762" y="1237078"/>
                </a:cubicBezTo>
                <a:close/>
                <a:moveTo>
                  <a:pt x="8483306" y="1200127"/>
                </a:moveTo>
                <a:cubicBezTo>
                  <a:pt x="8477066" y="1200127"/>
                  <a:pt x="8472009" y="1203885"/>
                  <a:pt x="8472009" y="1208520"/>
                </a:cubicBezTo>
                <a:lnTo>
                  <a:pt x="8472009" y="1242094"/>
                </a:lnTo>
                <a:cubicBezTo>
                  <a:pt x="8472009" y="1246731"/>
                  <a:pt x="8477066" y="1250488"/>
                  <a:pt x="8483306" y="1250488"/>
                </a:cubicBezTo>
                <a:lnTo>
                  <a:pt x="9012984" y="1250488"/>
                </a:lnTo>
                <a:cubicBezTo>
                  <a:pt x="9019224" y="1250488"/>
                  <a:pt x="9024281" y="1246731"/>
                  <a:pt x="9024281" y="1242094"/>
                </a:cubicBezTo>
                <a:lnTo>
                  <a:pt x="9024281" y="1208520"/>
                </a:lnTo>
                <a:cubicBezTo>
                  <a:pt x="9024281" y="1203885"/>
                  <a:pt x="9019224" y="1200127"/>
                  <a:pt x="9012984" y="1200127"/>
                </a:cubicBezTo>
                <a:close/>
                <a:moveTo>
                  <a:pt x="6837698" y="1200127"/>
                </a:moveTo>
                <a:cubicBezTo>
                  <a:pt x="6831459" y="1200127"/>
                  <a:pt x="6826401" y="1203885"/>
                  <a:pt x="6826401" y="1208520"/>
                </a:cubicBezTo>
                <a:lnTo>
                  <a:pt x="6826401" y="1242094"/>
                </a:lnTo>
                <a:cubicBezTo>
                  <a:pt x="6826401" y="1246731"/>
                  <a:pt x="6831459" y="1250488"/>
                  <a:pt x="6837698" y="1250488"/>
                </a:cubicBezTo>
                <a:lnTo>
                  <a:pt x="7367375" y="1250488"/>
                </a:lnTo>
                <a:cubicBezTo>
                  <a:pt x="7373615" y="1250488"/>
                  <a:pt x="7378673" y="1246731"/>
                  <a:pt x="7378673" y="1242094"/>
                </a:cubicBezTo>
                <a:lnTo>
                  <a:pt x="7378673" y="1208520"/>
                </a:lnTo>
                <a:cubicBezTo>
                  <a:pt x="7378673" y="1203885"/>
                  <a:pt x="7373615" y="1200127"/>
                  <a:pt x="7367375" y="1200127"/>
                </a:cubicBezTo>
                <a:close/>
                <a:moveTo>
                  <a:pt x="3824872" y="1200127"/>
                </a:moveTo>
                <a:cubicBezTo>
                  <a:pt x="3818632" y="1200127"/>
                  <a:pt x="3813574" y="1203885"/>
                  <a:pt x="3813574" y="1208520"/>
                </a:cubicBezTo>
                <a:lnTo>
                  <a:pt x="3813574" y="1242094"/>
                </a:lnTo>
                <a:cubicBezTo>
                  <a:pt x="3813574" y="1246731"/>
                  <a:pt x="3818632" y="1250488"/>
                  <a:pt x="3824872" y="1250488"/>
                </a:cubicBezTo>
                <a:lnTo>
                  <a:pt x="4354548" y="1250488"/>
                </a:lnTo>
                <a:cubicBezTo>
                  <a:pt x="4360787" y="1250488"/>
                  <a:pt x="4365844" y="1246731"/>
                  <a:pt x="4365844" y="1242094"/>
                </a:cubicBezTo>
                <a:lnTo>
                  <a:pt x="4365844" y="1208520"/>
                </a:lnTo>
                <a:cubicBezTo>
                  <a:pt x="4365844" y="1203885"/>
                  <a:pt x="4360787" y="1200127"/>
                  <a:pt x="4354548" y="1200127"/>
                </a:cubicBezTo>
                <a:close/>
                <a:moveTo>
                  <a:pt x="6351644" y="1191775"/>
                </a:moveTo>
                <a:lnTo>
                  <a:pt x="6351644" y="1291428"/>
                </a:lnTo>
                <a:lnTo>
                  <a:pt x="6410085" y="1291428"/>
                </a:lnTo>
                <a:lnTo>
                  <a:pt x="6410085" y="1191775"/>
                </a:lnTo>
                <a:close/>
                <a:moveTo>
                  <a:pt x="6268849" y="1191775"/>
                </a:moveTo>
                <a:lnTo>
                  <a:pt x="6268849" y="1291428"/>
                </a:lnTo>
                <a:lnTo>
                  <a:pt x="6327291" y="1291428"/>
                </a:lnTo>
                <a:lnTo>
                  <a:pt x="6327291" y="1191775"/>
                </a:lnTo>
                <a:close/>
                <a:moveTo>
                  <a:pt x="6186056" y="1191775"/>
                </a:moveTo>
                <a:lnTo>
                  <a:pt x="6186056" y="1291428"/>
                </a:lnTo>
                <a:lnTo>
                  <a:pt x="6244498" y="1291428"/>
                </a:lnTo>
                <a:lnTo>
                  <a:pt x="6244498" y="1191775"/>
                </a:lnTo>
                <a:close/>
                <a:moveTo>
                  <a:pt x="6103264" y="1191775"/>
                </a:moveTo>
                <a:lnTo>
                  <a:pt x="6103264" y="1291428"/>
                </a:lnTo>
                <a:lnTo>
                  <a:pt x="6161704" y="1291428"/>
                </a:lnTo>
                <a:lnTo>
                  <a:pt x="6161704" y="1191775"/>
                </a:lnTo>
                <a:close/>
                <a:moveTo>
                  <a:pt x="6020469" y="1191775"/>
                </a:moveTo>
                <a:lnTo>
                  <a:pt x="6020469" y="1291428"/>
                </a:lnTo>
                <a:lnTo>
                  <a:pt x="6078911" y="1291428"/>
                </a:lnTo>
                <a:lnTo>
                  <a:pt x="6078911" y="1191775"/>
                </a:lnTo>
                <a:close/>
                <a:moveTo>
                  <a:pt x="9284775" y="1151652"/>
                </a:moveTo>
                <a:lnTo>
                  <a:pt x="9284775" y="1212428"/>
                </a:lnTo>
                <a:lnTo>
                  <a:pt x="9688442" y="1212428"/>
                </a:lnTo>
                <a:lnTo>
                  <a:pt x="9688442" y="1151652"/>
                </a:lnTo>
                <a:close/>
                <a:moveTo>
                  <a:pt x="9100450" y="1151652"/>
                </a:moveTo>
                <a:lnTo>
                  <a:pt x="9100450" y="1212428"/>
                </a:lnTo>
                <a:lnTo>
                  <a:pt x="9240798" y="1212428"/>
                </a:lnTo>
                <a:lnTo>
                  <a:pt x="9240798" y="1151652"/>
                </a:lnTo>
                <a:close/>
                <a:moveTo>
                  <a:pt x="2453541" y="1151652"/>
                </a:moveTo>
                <a:lnTo>
                  <a:pt x="2453541" y="1212428"/>
                </a:lnTo>
                <a:lnTo>
                  <a:pt x="3024257" y="1212428"/>
                </a:lnTo>
                <a:lnTo>
                  <a:pt x="3024257" y="1151652"/>
                </a:lnTo>
                <a:close/>
                <a:moveTo>
                  <a:pt x="2192935" y="1151652"/>
                </a:moveTo>
                <a:lnTo>
                  <a:pt x="2192935" y="1212428"/>
                </a:lnTo>
                <a:lnTo>
                  <a:pt x="2391362" y="1212428"/>
                </a:lnTo>
                <a:lnTo>
                  <a:pt x="2391362" y="1151652"/>
                </a:lnTo>
                <a:close/>
                <a:moveTo>
                  <a:pt x="10860302" y="1143099"/>
                </a:moveTo>
                <a:lnTo>
                  <a:pt x="10860302" y="1266725"/>
                </a:lnTo>
                <a:lnTo>
                  <a:pt x="10945822" y="1266725"/>
                </a:lnTo>
                <a:lnTo>
                  <a:pt x="10945822" y="1143099"/>
                </a:lnTo>
                <a:close/>
                <a:moveTo>
                  <a:pt x="10715105" y="1143099"/>
                </a:moveTo>
                <a:lnTo>
                  <a:pt x="10715105" y="1266725"/>
                </a:lnTo>
                <a:lnTo>
                  <a:pt x="10800625" y="1266725"/>
                </a:lnTo>
                <a:lnTo>
                  <a:pt x="10800625" y="1143099"/>
                </a:lnTo>
                <a:close/>
                <a:moveTo>
                  <a:pt x="10569911" y="1143099"/>
                </a:moveTo>
                <a:lnTo>
                  <a:pt x="10569911" y="1266725"/>
                </a:lnTo>
                <a:lnTo>
                  <a:pt x="10655431" y="1266725"/>
                </a:lnTo>
                <a:lnTo>
                  <a:pt x="10655431" y="1143099"/>
                </a:lnTo>
                <a:close/>
                <a:moveTo>
                  <a:pt x="10424717" y="1143099"/>
                </a:moveTo>
                <a:lnTo>
                  <a:pt x="10424717" y="1266725"/>
                </a:lnTo>
                <a:lnTo>
                  <a:pt x="10510237" y="1266725"/>
                </a:lnTo>
                <a:lnTo>
                  <a:pt x="10510237" y="1143099"/>
                </a:lnTo>
                <a:close/>
                <a:moveTo>
                  <a:pt x="10279523" y="1143099"/>
                </a:moveTo>
                <a:lnTo>
                  <a:pt x="10279523" y="1266725"/>
                </a:lnTo>
                <a:lnTo>
                  <a:pt x="10365043" y="1266725"/>
                </a:lnTo>
                <a:lnTo>
                  <a:pt x="10365043" y="1143099"/>
                </a:lnTo>
                <a:close/>
                <a:moveTo>
                  <a:pt x="10134328" y="1143099"/>
                </a:moveTo>
                <a:lnTo>
                  <a:pt x="10134328" y="1266725"/>
                </a:lnTo>
                <a:lnTo>
                  <a:pt x="10219847" y="1266725"/>
                </a:lnTo>
                <a:lnTo>
                  <a:pt x="10219847" y="1143099"/>
                </a:lnTo>
                <a:close/>
                <a:moveTo>
                  <a:pt x="9989134" y="1143099"/>
                </a:moveTo>
                <a:lnTo>
                  <a:pt x="9989134" y="1266725"/>
                </a:lnTo>
                <a:lnTo>
                  <a:pt x="10074653" y="1266725"/>
                </a:lnTo>
                <a:lnTo>
                  <a:pt x="10074653" y="1143099"/>
                </a:lnTo>
                <a:close/>
                <a:moveTo>
                  <a:pt x="1102092" y="1143099"/>
                </a:moveTo>
                <a:lnTo>
                  <a:pt x="1102092" y="1266725"/>
                </a:lnTo>
                <a:lnTo>
                  <a:pt x="1187612" y="1266725"/>
                </a:lnTo>
                <a:lnTo>
                  <a:pt x="1187612" y="1143099"/>
                </a:lnTo>
                <a:close/>
                <a:moveTo>
                  <a:pt x="956896" y="1143099"/>
                </a:moveTo>
                <a:lnTo>
                  <a:pt x="956896" y="1266725"/>
                </a:lnTo>
                <a:lnTo>
                  <a:pt x="1042416" y="1266725"/>
                </a:lnTo>
                <a:lnTo>
                  <a:pt x="1042416" y="1143099"/>
                </a:lnTo>
                <a:close/>
                <a:moveTo>
                  <a:pt x="811701" y="1143099"/>
                </a:moveTo>
                <a:lnTo>
                  <a:pt x="811701" y="1266725"/>
                </a:lnTo>
                <a:lnTo>
                  <a:pt x="897221" y="1266725"/>
                </a:lnTo>
                <a:lnTo>
                  <a:pt x="897221" y="1143099"/>
                </a:lnTo>
                <a:close/>
                <a:moveTo>
                  <a:pt x="666508" y="1143099"/>
                </a:moveTo>
                <a:lnTo>
                  <a:pt x="666508" y="1266725"/>
                </a:lnTo>
                <a:lnTo>
                  <a:pt x="752027" y="1266725"/>
                </a:lnTo>
                <a:lnTo>
                  <a:pt x="752027" y="1143099"/>
                </a:lnTo>
                <a:close/>
                <a:moveTo>
                  <a:pt x="521314" y="1143099"/>
                </a:moveTo>
                <a:lnTo>
                  <a:pt x="521314" y="1266725"/>
                </a:lnTo>
                <a:lnTo>
                  <a:pt x="606834" y="1266725"/>
                </a:lnTo>
                <a:lnTo>
                  <a:pt x="606834" y="1143099"/>
                </a:lnTo>
                <a:close/>
                <a:moveTo>
                  <a:pt x="376120" y="1143099"/>
                </a:moveTo>
                <a:lnTo>
                  <a:pt x="376120" y="1266725"/>
                </a:lnTo>
                <a:lnTo>
                  <a:pt x="461639" y="1266725"/>
                </a:lnTo>
                <a:lnTo>
                  <a:pt x="461639" y="1143099"/>
                </a:lnTo>
                <a:close/>
                <a:moveTo>
                  <a:pt x="230926" y="1143099"/>
                </a:moveTo>
                <a:lnTo>
                  <a:pt x="230926" y="1266725"/>
                </a:lnTo>
                <a:lnTo>
                  <a:pt x="316446" y="1266725"/>
                </a:lnTo>
                <a:lnTo>
                  <a:pt x="316446" y="1143099"/>
                </a:lnTo>
                <a:close/>
                <a:moveTo>
                  <a:pt x="5989784" y="1109228"/>
                </a:moveTo>
                <a:lnTo>
                  <a:pt x="6410083" y="1109228"/>
                </a:lnTo>
                <a:lnTo>
                  <a:pt x="6441088" y="1109228"/>
                </a:lnTo>
                <a:lnTo>
                  <a:pt x="6453982" y="1913618"/>
                </a:lnTo>
                <a:lnTo>
                  <a:pt x="6453982" y="1694308"/>
                </a:lnTo>
                <a:lnTo>
                  <a:pt x="6457622" y="1694308"/>
                </a:lnTo>
                <a:lnTo>
                  <a:pt x="6457622" y="1427829"/>
                </a:lnTo>
                <a:lnTo>
                  <a:pt x="6612147" y="1427829"/>
                </a:lnTo>
                <a:lnTo>
                  <a:pt x="6612147" y="1694308"/>
                </a:lnTo>
                <a:lnTo>
                  <a:pt x="6770312" y="1694308"/>
                </a:lnTo>
                <a:lnTo>
                  <a:pt x="6770312" y="2070165"/>
                </a:lnTo>
                <a:lnTo>
                  <a:pt x="6410085" y="2070165"/>
                </a:lnTo>
                <a:lnTo>
                  <a:pt x="6410085" y="1971324"/>
                </a:lnTo>
                <a:lnTo>
                  <a:pt x="6351644" y="1971324"/>
                </a:lnTo>
                <a:lnTo>
                  <a:pt x="6351644" y="2070165"/>
                </a:lnTo>
                <a:lnTo>
                  <a:pt x="6327291" y="2070165"/>
                </a:lnTo>
                <a:lnTo>
                  <a:pt x="6327291" y="1971324"/>
                </a:lnTo>
                <a:lnTo>
                  <a:pt x="6268849" y="1971324"/>
                </a:lnTo>
                <a:lnTo>
                  <a:pt x="6268849" y="2070165"/>
                </a:lnTo>
                <a:lnTo>
                  <a:pt x="6244498" y="2070165"/>
                </a:lnTo>
                <a:lnTo>
                  <a:pt x="6244498" y="1971324"/>
                </a:lnTo>
                <a:lnTo>
                  <a:pt x="6186056" y="1971324"/>
                </a:lnTo>
                <a:lnTo>
                  <a:pt x="6186056" y="2070165"/>
                </a:lnTo>
                <a:lnTo>
                  <a:pt x="6161704" y="2070165"/>
                </a:lnTo>
                <a:lnTo>
                  <a:pt x="6161704" y="1971324"/>
                </a:lnTo>
                <a:lnTo>
                  <a:pt x="6103264" y="1971324"/>
                </a:lnTo>
                <a:lnTo>
                  <a:pt x="6103264" y="2070165"/>
                </a:lnTo>
                <a:lnTo>
                  <a:pt x="6078911" y="2070165"/>
                </a:lnTo>
                <a:lnTo>
                  <a:pt x="6078911" y="1971324"/>
                </a:lnTo>
                <a:lnTo>
                  <a:pt x="6020469" y="1971324"/>
                </a:lnTo>
                <a:lnTo>
                  <a:pt x="6020469" y="2070165"/>
                </a:lnTo>
                <a:lnTo>
                  <a:pt x="5991992" y="2070165"/>
                </a:lnTo>
                <a:close/>
                <a:moveTo>
                  <a:pt x="7456345" y="1109028"/>
                </a:moveTo>
                <a:cubicBezTo>
                  <a:pt x="7448473" y="1109028"/>
                  <a:pt x="7442092" y="1113770"/>
                  <a:pt x="7442092" y="1119618"/>
                </a:cubicBezTo>
                <a:lnTo>
                  <a:pt x="7442092" y="1161976"/>
                </a:lnTo>
                <a:cubicBezTo>
                  <a:pt x="7442092" y="1167825"/>
                  <a:pt x="7448473" y="1172566"/>
                  <a:pt x="7456345" y="1172566"/>
                </a:cubicBezTo>
                <a:lnTo>
                  <a:pt x="7824762" y="1172566"/>
                </a:lnTo>
                <a:cubicBezTo>
                  <a:pt x="7832633" y="1172566"/>
                  <a:pt x="7839015" y="1167825"/>
                  <a:pt x="7839015" y="1161976"/>
                </a:cubicBezTo>
                <a:lnTo>
                  <a:pt x="7839015" y="1119618"/>
                </a:lnTo>
                <a:cubicBezTo>
                  <a:pt x="7839015" y="1113770"/>
                  <a:pt x="7832633" y="1109028"/>
                  <a:pt x="7824762" y="1109028"/>
                </a:cubicBezTo>
                <a:close/>
                <a:moveTo>
                  <a:pt x="8483306" y="1098631"/>
                </a:moveTo>
                <a:cubicBezTo>
                  <a:pt x="8477066" y="1098631"/>
                  <a:pt x="8472009" y="1102390"/>
                  <a:pt x="8472009" y="1107025"/>
                </a:cubicBezTo>
                <a:lnTo>
                  <a:pt x="8472009" y="1140599"/>
                </a:lnTo>
                <a:cubicBezTo>
                  <a:pt x="8472009" y="1145235"/>
                  <a:pt x="8477066" y="1148993"/>
                  <a:pt x="8483306" y="1148993"/>
                </a:cubicBezTo>
                <a:lnTo>
                  <a:pt x="9012984" y="1148993"/>
                </a:lnTo>
                <a:cubicBezTo>
                  <a:pt x="9019224" y="1148993"/>
                  <a:pt x="9024281" y="1145235"/>
                  <a:pt x="9024281" y="1140599"/>
                </a:cubicBezTo>
                <a:lnTo>
                  <a:pt x="9024281" y="1107025"/>
                </a:lnTo>
                <a:cubicBezTo>
                  <a:pt x="9024281" y="1102390"/>
                  <a:pt x="9019224" y="1098631"/>
                  <a:pt x="9012984" y="1098631"/>
                </a:cubicBezTo>
                <a:close/>
                <a:moveTo>
                  <a:pt x="6837698" y="1098631"/>
                </a:moveTo>
                <a:cubicBezTo>
                  <a:pt x="6831459" y="1098631"/>
                  <a:pt x="6826401" y="1102390"/>
                  <a:pt x="6826401" y="1107025"/>
                </a:cubicBezTo>
                <a:lnTo>
                  <a:pt x="6826401" y="1140599"/>
                </a:lnTo>
                <a:cubicBezTo>
                  <a:pt x="6826401" y="1145235"/>
                  <a:pt x="6831459" y="1148993"/>
                  <a:pt x="6837698" y="1148993"/>
                </a:cubicBezTo>
                <a:lnTo>
                  <a:pt x="7367375" y="1148993"/>
                </a:lnTo>
                <a:cubicBezTo>
                  <a:pt x="7373615" y="1148993"/>
                  <a:pt x="7378673" y="1145235"/>
                  <a:pt x="7378673" y="1140599"/>
                </a:cubicBezTo>
                <a:lnTo>
                  <a:pt x="7378673" y="1107025"/>
                </a:lnTo>
                <a:cubicBezTo>
                  <a:pt x="7378673" y="1102390"/>
                  <a:pt x="7373615" y="1098631"/>
                  <a:pt x="7367375" y="1098631"/>
                </a:cubicBezTo>
                <a:close/>
                <a:moveTo>
                  <a:pt x="3824872" y="1098631"/>
                </a:moveTo>
                <a:cubicBezTo>
                  <a:pt x="3818632" y="1098631"/>
                  <a:pt x="3813574" y="1102390"/>
                  <a:pt x="3813574" y="1107025"/>
                </a:cubicBezTo>
                <a:lnTo>
                  <a:pt x="3813574" y="1140599"/>
                </a:lnTo>
                <a:cubicBezTo>
                  <a:pt x="3813574" y="1145235"/>
                  <a:pt x="3818632" y="1148993"/>
                  <a:pt x="3824872" y="1148993"/>
                </a:cubicBezTo>
                <a:lnTo>
                  <a:pt x="4354548" y="1148993"/>
                </a:lnTo>
                <a:cubicBezTo>
                  <a:pt x="4360787" y="1148993"/>
                  <a:pt x="4365844" y="1145235"/>
                  <a:pt x="4365844" y="1140599"/>
                </a:cubicBezTo>
                <a:lnTo>
                  <a:pt x="4365844" y="1107025"/>
                </a:lnTo>
                <a:cubicBezTo>
                  <a:pt x="4365844" y="1102390"/>
                  <a:pt x="4360787" y="1098631"/>
                  <a:pt x="4354548" y="1098631"/>
                </a:cubicBezTo>
                <a:close/>
                <a:moveTo>
                  <a:pt x="3767550" y="1048805"/>
                </a:moveTo>
                <a:lnTo>
                  <a:pt x="4411866" y="1048805"/>
                </a:lnTo>
                <a:lnTo>
                  <a:pt x="4411866" y="2070165"/>
                </a:lnTo>
                <a:lnTo>
                  <a:pt x="3767550" y="2070165"/>
                </a:lnTo>
                <a:close/>
                <a:moveTo>
                  <a:pt x="9284775" y="1022820"/>
                </a:moveTo>
                <a:lnTo>
                  <a:pt x="9284775" y="1083595"/>
                </a:lnTo>
                <a:lnTo>
                  <a:pt x="9688442" y="1083595"/>
                </a:lnTo>
                <a:lnTo>
                  <a:pt x="9688442" y="1022820"/>
                </a:lnTo>
                <a:close/>
                <a:moveTo>
                  <a:pt x="9100450" y="1022820"/>
                </a:moveTo>
                <a:lnTo>
                  <a:pt x="9100450" y="1083595"/>
                </a:lnTo>
                <a:lnTo>
                  <a:pt x="9240798" y="1083595"/>
                </a:lnTo>
                <a:lnTo>
                  <a:pt x="9240798" y="1022820"/>
                </a:lnTo>
                <a:close/>
                <a:moveTo>
                  <a:pt x="2453541" y="1022820"/>
                </a:moveTo>
                <a:lnTo>
                  <a:pt x="2453541" y="1083595"/>
                </a:lnTo>
                <a:lnTo>
                  <a:pt x="3024257" y="1083595"/>
                </a:lnTo>
                <a:lnTo>
                  <a:pt x="3024257" y="1022820"/>
                </a:lnTo>
                <a:close/>
                <a:moveTo>
                  <a:pt x="2192935" y="1022820"/>
                </a:moveTo>
                <a:lnTo>
                  <a:pt x="2192935" y="1083595"/>
                </a:lnTo>
                <a:lnTo>
                  <a:pt x="2391362" y="1083595"/>
                </a:lnTo>
                <a:lnTo>
                  <a:pt x="2391362" y="1022820"/>
                </a:lnTo>
                <a:close/>
                <a:moveTo>
                  <a:pt x="7456345" y="980978"/>
                </a:moveTo>
                <a:cubicBezTo>
                  <a:pt x="7448473" y="980978"/>
                  <a:pt x="7442092" y="985719"/>
                  <a:pt x="7442092" y="991568"/>
                </a:cubicBezTo>
                <a:lnTo>
                  <a:pt x="7442092" y="1033926"/>
                </a:lnTo>
                <a:cubicBezTo>
                  <a:pt x="7442092" y="1039775"/>
                  <a:pt x="7448473" y="1044516"/>
                  <a:pt x="7456345" y="1044516"/>
                </a:cubicBezTo>
                <a:lnTo>
                  <a:pt x="7824762" y="1044516"/>
                </a:lnTo>
                <a:cubicBezTo>
                  <a:pt x="7832633" y="1044516"/>
                  <a:pt x="7839015" y="1039775"/>
                  <a:pt x="7839015" y="1033926"/>
                </a:cubicBezTo>
                <a:lnTo>
                  <a:pt x="7839015" y="991568"/>
                </a:lnTo>
                <a:cubicBezTo>
                  <a:pt x="7839015" y="985719"/>
                  <a:pt x="7832633" y="980978"/>
                  <a:pt x="7824762" y="980978"/>
                </a:cubicBezTo>
                <a:close/>
                <a:moveTo>
                  <a:pt x="6268851" y="959214"/>
                </a:moveTo>
                <a:lnTo>
                  <a:pt x="6268851" y="1058867"/>
                </a:lnTo>
                <a:lnTo>
                  <a:pt x="6327291" y="1058867"/>
                </a:lnTo>
                <a:lnTo>
                  <a:pt x="6327291" y="959214"/>
                </a:lnTo>
                <a:close/>
                <a:moveTo>
                  <a:pt x="6186056" y="959214"/>
                </a:moveTo>
                <a:lnTo>
                  <a:pt x="6186056" y="1058867"/>
                </a:lnTo>
                <a:lnTo>
                  <a:pt x="6244498" y="1058867"/>
                </a:lnTo>
                <a:lnTo>
                  <a:pt x="6244498" y="959214"/>
                </a:lnTo>
                <a:close/>
                <a:moveTo>
                  <a:pt x="6103262" y="959214"/>
                </a:moveTo>
                <a:lnTo>
                  <a:pt x="6103262" y="1058867"/>
                </a:lnTo>
                <a:lnTo>
                  <a:pt x="6161704" y="1058867"/>
                </a:lnTo>
                <a:lnTo>
                  <a:pt x="6161704" y="959214"/>
                </a:lnTo>
                <a:close/>
                <a:moveTo>
                  <a:pt x="8358865" y="932535"/>
                </a:moveTo>
                <a:cubicBezTo>
                  <a:pt x="8342727" y="932535"/>
                  <a:pt x="8329645" y="941979"/>
                  <a:pt x="8329645" y="953628"/>
                </a:cubicBezTo>
                <a:cubicBezTo>
                  <a:pt x="8329645" y="965278"/>
                  <a:pt x="8342727" y="974722"/>
                  <a:pt x="8358865" y="974722"/>
                </a:cubicBezTo>
                <a:cubicBezTo>
                  <a:pt x="8375003" y="974722"/>
                  <a:pt x="8388086" y="965278"/>
                  <a:pt x="8388086" y="953628"/>
                </a:cubicBezTo>
                <a:cubicBezTo>
                  <a:pt x="8388086" y="941979"/>
                  <a:pt x="8375003" y="932535"/>
                  <a:pt x="8358865" y="932535"/>
                </a:cubicBezTo>
                <a:close/>
                <a:moveTo>
                  <a:pt x="8273638" y="932535"/>
                </a:moveTo>
                <a:cubicBezTo>
                  <a:pt x="8257499" y="932535"/>
                  <a:pt x="8244417" y="941979"/>
                  <a:pt x="8244417" y="953628"/>
                </a:cubicBezTo>
                <a:cubicBezTo>
                  <a:pt x="8244417" y="965278"/>
                  <a:pt x="8257499" y="974722"/>
                  <a:pt x="8273638" y="974722"/>
                </a:cubicBezTo>
                <a:cubicBezTo>
                  <a:pt x="8289776" y="974722"/>
                  <a:pt x="8302858" y="965278"/>
                  <a:pt x="8302858" y="953628"/>
                </a:cubicBezTo>
                <a:cubicBezTo>
                  <a:pt x="8302858" y="941979"/>
                  <a:pt x="8289776" y="932535"/>
                  <a:pt x="8273638" y="932535"/>
                </a:cubicBezTo>
                <a:close/>
                <a:moveTo>
                  <a:pt x="8190845" y="932535"/>
                </a:moveTo>
                <a:cubicBezTo>
                  <a:pt x="8174706" y="932535"/>
                  <a:pt x="8161624" y="941979"/>
                  <a:pt x="8161624" y="953628"/>
                </a:cubicBezTo>
                <a:cubicBezTo>
                  <a:pt x="8161624" y="965278"/>
                  <a:pt x="8174706" y="974722"/>
                  <a:pt x="8190845" y="974722"/>
                </a:cubicBezTo>
                <a:cubicBezTo>
                  <a:pt x="8206983" y="974722"/>
                  <a:pt x="8220065" y="965278"/>
                  <a:pt x="8220065" y="953628"/>
                </a:cubicBezTo>
                <a:cubicBezTo>
                  <a:pt x="8220065" y="941979"/>
                  <a:pt x="8206983" y="932535"/>
                  <a:pt x="8190845" y="932535"/>
                </a:cubicBezTo>
                <a:close/>
                <a:moveTo>
                  <a:pt x="8105616" y="932535"/>
                </a:moveTo>
                <a:cubicBezTo>
                  <a:pt x="8089478" y="932535"/>
                  <a:pt x="8076395" y="941979"/>
                  <a:pt x="8076395" y="953628"/>
                </a:cubicBezTo>
                <a:cubicBezTo>
                  <a:pt x="8076395" y="965278"/>
                  <a:pt x="8089478" y="974722"/>
                  <a:pt x="8105616" y="974722"/>
                </a:cubicBezTo>
                <a:cubicBezTo>
                  <a:pt x="8121754" y="974722"/>
                  <a:pt x="8134836" y="965278"/>
                  <a:pt x="8134836" y="953628"/>
                </a:cubicBezTo>
                <a:cubicBezTo>
                  <a:pt x="8134836" y="941979"/>
                  <a:pt x="8121754" y="932535"/>
                  <a:pt x="8105616" y="932535"/>
                </a:cubicBezTo>
                <a:close/>
                <a:moveTo>
                  <a:pt x="8025258" y="932535"/>
                </a:moveTo>
                <a:cubicBezTo>
                  <a:pt x="8009120" y="932535"/>
                  <a:pt x="7996037" y="941979"/>
                  <a:pt x="7996037" y="953628"/>
                </a:cubicBezTo>
                <a:cubicBezTo>
                  <a:pt x="7996037" y="965278"/>
                  <a:pt x="8009120" y="974722"/>
                  <a:pt x="8025258" y="974722"/>
                </a:cubicBezTo>
                <a:cubicBezTo>
                  <a:pt x="8041396" y="974722"/>
                  <a:pt x="8054478" y="965278"/>
                  <a:pt x="8054478" y="953628"/>
                </a:cubicBezTo>
                <a:cubicBezTo>
                  <a:pt x="8054478" y="941979"/>
                  <a:pt x="8041396" y="932535"/>
                  <a:pt x="8025258" y="932535"/>
                </a:cubicBezTo>
                <a:close/>
                <a:moveTo>
                  <a:pt x="7940272" y="932535"/>
                </a:moveTo>
                <a:cubicBezTo>
                  <a:pt x="7924134" y="932535"/>
                  <a:pt x="7911051" y="941979"/>
                  <a:pt x="7911051" y="953628"/>
                </a:cubicBezTo>
                <a:cubicBezTo>
                  <a:pt x="7911051" y="965278"/>
                  <a:pt x="7924134" y="974722"/>
                  <a:pt x="7940272" y="974722"/>
                </a:cubicBezTo>
                <a:cubicBezTo>
                  <a:pt x="7956410" y="974722"/>
                  <a:pt x="7969492" y="965278"/>
                  <a:pt x="7969492" y="953628"/>
                </a:cubicBezTo>
                <a:cubicBezTo>
                  <a:pt x="7969492" y="941979"/>
                  <a:pt x="7956410" y="932535"/>
                  <a:pt x="7940272" y="932535"/>
                </a:cubicBezTo>
                <a:close/>
                <a:moveTo>
                  <a:pt x="3676908" y="932535"/>
                </a:moveTo>
                <a:cubicBezTo>
                  <a:pt x="3658540" y="932535"/>
                  <a:pt x="3643651" y="941979"/>
                  <a:pt x="3643651" y="953628"/>
                </a:cubicBezTo>
                <a:cubicBezTo>
                  <a:pt x="3643651" y="965278"/>
                  <a:pt x="3658540" y="974722"/>
                  <a:pt x="3676908" y="974722"/>
                </a:cubicBezTo>
                <a:cubicBezTo>
                  <a:pt x="3695274" y="974722"/>
                  <a:pt x="3710165" y="965278"/>
                  <a:pt x="3710165" y="953628"/>
                </a:cubicBezTo>
                <a:cubicBezTo>
                  <a:pt x="3710165" y="941979"/>
                  <a:pt x="3695274" y="932535"/>
                  <a:pt x="3676908" y="932535"/>
                </a:cubicBezTo>
                <a:close/>
                <a:moveTo>
                  <a:pt x="3579906" y="932535"/>
                </a:moveTo>
                <a:cubicBezTo>
                  <a:pt x="3561540" y="932535"/>
                  <a:pt x="3546649" y="941979"/>
                  <a:pt x="3546649" y="953628"/>
                </a:cubicBezTo>
                <a:cubicBezTo>
                  <a:pt x="3546649" y="965278"/>
                  <a:pt x="3561540" y="974722"/>
                  <a:pt x="3579906" y="974722"/>
                </a:cubicBezTo>
                <a:cubicBezTo>
                  <a:pt x="3598274" y="974722"/>
                  <a:pt x="3613162" y="965278"/>
                  <a:pt x="3613162" y="953628"/>
                </a:cubicBezTo>
                <a:cubicBezTo>
                  <a:pt x="3613162" y="941979"/>
                  <a:pt x="3598274" y="932535"/>
                  <a:pt x="3579906" y="932535"/>
                </a:cubicBezTo>
                <a:close/>
                <a:moveTo>
                  <a:pt x="3485678" y="932535"/>
                </a:moveTo>
                <a:cubicBezTo>
                  <a:pt x="3467311" y="932535"/>
                  <a:pt x="3452423" y="941979"/>
                  <a:pt x="3452423" y="953628"/>
                </a:cubicBezTo>
                <a:cubicBezTo>
                  <a:pt x="3452423" y="965278"/>
                  <a:pt x="3467311" y="974722"/>
                  <a:pt x="3485678" y="974722"/>
                </a:cubicBezTo>
                <a:cubicBezTo>
                  <a:pt x="3504045" y="974722"/>
                  <a:pt x="3518934" y="965278"/>
                  <a:pt x="3518934" y="953628"/>
                </a:cubicBezTo>
                <a:cubicBezTo>
                  <a:pt x="3518934" y="941979"/>
                  <a:pt x="3504045" y="932535"/>
                  <a:pt x="3485678" y="932535"/>
                </a:cubicBezTo>
                <a:close/>
                <a:moveTo>
                  <a:pt x="3388677" y="932535"/>
                </a:moveTo>
                <a:cubicBezTo>
                  <a:pt x="3370310" y="932535"/>
                  <a:pt x="3355420" y="941979"/>
                  <a:pt x="3355420" y="953628"/>
                </a:cubicBezTo>
                <a:cubicBezTo>
                  <a:pt x="3355420" y="965278"/>
                  <a:pt x="3370310" y="974722"/>
                  <a:pt x="3388677" y="974722"/>
                </a:cubicBezTo>
                <a:cubicBezTo>
                  <a:pt x="3407044" y="974722"/>
                  <a:pt x="3421934" y="965278"/>
                  <a:pt x="3421934" y="953628"/>
                </a:cubicBezTo>
                <a:cubicBezTo>
                  <a:pt x="3421934" y="941979"/>
                  <a:pt x="3407044" y="932535"/>
                  <a:pt x="3388677" y="932535"/>
                </a:cubicBezTo>
                <a:close/>
                <a:moveTo>
                  <a:pt x="3297220" y="932535"/>
                </a:moveTo>
                <a:cubicBezTo>
                  <a:pt x="3278853" y="932535"/>
                  <a:pt x="3263964" y="941979"/>
                  <a:pt x="3263964" y="953628"/>
                </a:cubicBezTo>
                <a:cubicBezTo>
                  <a:pt x="3263964" y="965278"/>
                  <a:pt x="3278853" y="974722"/>
                  <a:pt x="3297220" y="974722"/>
                </a:cubicBezTo>
                <a:cubicBezTo>
                  <a:pt x="3315587" y="974722"/>
                  <a:pt x="3330476" y="965278"/>
                  <a:pt x="3330476" y="953628"/>
                </a:cubicBezTo>
                <a:cubicBezTo>
                  <a:pt x="3330476" y="941979"/>
                  <a:pt x="3315587" y="932535"/>
                  <a:pt x="3297220" y="932535"/>
                </a:cubicBezTo>
                <a:close/>
                <a:moveTo>
                  <a:pt x="3200495" y="932535"/>
                </a:moveTo>
                <a:cubicBezTo>
                  <a:pt x="3182128" y="932535"/>
                  <a:pt x="3167239" y="941979"/>
                  <a:pt x="3167239" y="953628"/>
                </a:cubicBezTo>
                <a:cubicBezTo>
                  <a:pt x="3167239" y="965278"/>
                  <a:pt x="3182128" y="974722"/>
                  <a:pt x="3200495" y="974722"/>
                </a:cubicBezTo>
                <a:cubicBezTo>
                  <a:pt x="3218861" y="974722"/>
                  <a:pt x="3233750" y="965278"/>
                  <a:pt x="3233750" y="953628"/>
                </a:cubicBezTo>
                <a:cubicBezTo>
                  <a:pt x="3233750" y="941979"/>
                  <a:pt x="3218861" y="932535"/>
                  <a:pt x="3200495" y="932535"/>
                </a:cubicBezTo>
                <a:close/>
                <a:moveTo>
                  <a:pt x="10817542" y="923020"/>
                </a:moveTo>
                <a:lnTo>
                  <a:pt x="10817542" y="1046645"/>
                </a:lnTo>
                <a:lnTo>
                  <a:pt x="10903062" y="1046645"/>
                </a:lnTo>
                <a:lnTo>
                  <a:pt x="10903062" y="923020"/>
                </a:lnTo>
                <a:close/>
                <a:moveTo>
                  <a:pt x="1059331" y="923020"/>
                </a:moveTo>
                <a:lnTo>
                  <a:pt x="1059331" y="1046645"/>
                </a:lnTo>
                <a:lnTo>
                  <a:pt x="1144851" y="1046645"/>
                </a:lnTo>
                <a:lnTo>
                  <a:pt x="1144851" y="923020"/>
                </a:lnTo>
                <a:close/>
                <a:moveTo>
                  <a:pt x="8472008" y="920899"/>
                </a:moveTo>
                <a:lnTo>
                  <a:pt x="9024281" y="920899"/>
                </a:lnTo>
                <a:lnTo>
                  <a:pt x="9024281" y="1048805"/>
                </a:lnTo>
                <a:lnTo>
                  <a:pt x="8472008" y="1048805"/>
                </a:lnTo>
                <a:close/>
                <a:moveTo>
                  <a:pt x="6826401" y="920899"/>
                </a:moveTo>
                <a:lnTo>
                  <a:pt x="7378673" y="920899"/>
                </a:lnTo>
                <a:lnTo>
                  <a:pt x="7378673" y="1048805"/>
                </a:lnTo>
                <a:lnTo>
                  <a:pt x="6826401" y="1048805"/>
                </a:lnTo>
                <a:close/>
                <a:moveTo>
                  <a:pt x="3813574" y="920899"/>
                </a:moveTo>
                <a:lnTo>
                  <a:pt x="4365846" y="920899"/>
                </a:lnTo>
                <a:lnTo>
                  <a:pt x="4365846" y="1048805"/>
                </a:lnTo>
                <a:lnTo>
                  <a:pt x="3813574" y="1048805"/>
                </a:lnTo>
                <a:close/>
                <a:moveTo>
                  <a:pt x="10657802" y="864905"/>
                </a:moveTo>
                <a:lnTo>
                  <a:pt x="10657802" y="988530"/>
                </a:lnTo>
                <a:lnTo>
                  <a:pt x="10743322" y="988530"/>
                </a:lnTo>
                <a:lnTo>
                  <a:pt x="10743322" y="864905"/>
                </a:lnTo>
                <a:close/>
                <a:moveTo>
                  <a:pt x="899592" y="864905"/>
                </a:moveTo>
                <a:lnTo>
                  <a:pt x="899592" y="988530"/>
                </a:lnTo>
                <a:lnTo>
                  <a:pt x="985112" y="988530"/>
                </a:lnTo>
                <a:lnTo>
                  <a:pt x="985112" y="864905"/>
                </a:lnTo>
                <a:close/>
                <a:moveTo>
                  <a:pt x="7456345" y="852928"/>
                </a:moveTo>
                <a:cubicBezTo>
                  <a:pt x="7448473" y="852928"/>
                  <a:pt x="7442092" y="857670"/>
                  <a:pt x="7442092" y="863518"/>
                </a:cubicBezTo>
                <a:lnTo>
                  <a:pt x="7442092" y="905876"/>
                </a:lnTo>
                <a:cubicBezTo>
                  <a:pt x="7442092" y="911725"/>
                  <a:pt x="7448473" y="916466"/>
                  <a:pt x="7456345" y="916466"/>
                </a:cubicBezTo>
                <a:lnTo>
                  <a:pt x="7824762" y="916466"/>
                </a:lnTo>
                <a:cubicBezTo>
                  <a:pt x="7832633" y="916466"/>
                  <a:pt x="7839015" y="911725"/>
                  <a:pt x="7839015" y="905876"/>
                </a:cubicBezTo>
                <a:lnTo>
                  <a:pt x="7839015" y="863518"/>
                </a:lnTo>
                <a:cubicBezTo>
                  <a:pt x="7839015" y="857670"/>
                  <a:pt x="7832633" y="852928"/>
                  <a:pt x="7824762" y="852928"/>
                </a:cubicBezTo>
                <a:close/>
                <a:moveTo>
                  <a:pt x="6268851" y="831308"/>
                </a:moveTo>
                <a:lnTo>
                  <a:pt x="6268851" y="930961"/>
                </a:lnTo>
                <a:lnTo>
                  <a:pt x="6327291" y="930961"/>
                </a:lnTo>
                <a:lnTo>
                  <a:pt x="6327291" y="831308"/>
                </a:lnTo>
                <a:close/>
                <a:moveTo>
                  <a:pt x="6186056" y="831308"/>
                </a:moveTo>
                <a:lnTo>
                  <a:pt x="6186056" y="930961"/>
                </a:lnTo>
                <a:lnTo>
                  <a:pt x="6244498" y="930961"/>
                </a:lnTo>
                <a:lnTo>
                  <a:pt x="6244498" y="831308"/>
                </a:lnTo>
                <a:close/>
                <a:moveTo>
                  <a:pt x="6103262" y="831308"/>
                </a:moveTo>
                <a:lnTo>
                  <a:pt x="6103262" y="930961"/>
                </a:lnTo>
                <a:lnTo>
                  <a:pt x="6161704" y="930961"/>
                </a:lnTo>
                <a:lnTo>
                  <a:pt x="6161704" y="831308"/>
                </a:lnTo>
                <a:close/>
                <a:moveTo>
                  <a:pt x="10497926" y="818955"/>
                </a:moveTo>
                <a:lnTo>
                  <a:pt x="10497926" y="942581"/>
                </a:lnTo>
                <a:lnTo>
                  <a:pt x="10583445" y="942581"/>
                </a:lnTo>
                <a:lnTo>
                  <a:pt x="10583445" y="818955"/>
                </a:lnTo>
                <a:close/>
                <a:moveTo>
                  <a:pt x="739715" y="818955"/>
                </a:moveTo>
                <a:lnTo>
                  <a:pt x="739715" y="942581"/>
                </a:lnTo>
                <a:lnTo>
                  <a:pt x="825235" y="942581"/>
                </a:lnTo>
                <a:lnTo>
                  <a:pt x="825235" y="818955"/>
                </a:lnTo>
                <a:close/>
                <a:moveTo>
                  <a:pt x="9432174" y="781728"/>
                </a:moveTo>
                <a:lnTo>
                  <a:pt x="9432174" y="905354"/>
                </a:lnTo>
                <a:lnTo>
                  <a:pt x="9517695" y="905354"/>
                </a:lnTo>
                <a:lnTo>
                  <a:pt x="9517695" y="781728"/>
                </a:lnTo>
                <a:close/>
                <a:moveTo>
                  <a:pt x="9293059" y="781728"/>
                </a:moveTo>
                <a:lnTo>
                  <a:pt x="9293059" y="905354"/>
                </a:lnTo>
                <a:lnTo>
                  <a:pt x="9378579" y="905354"/>
                </a:lnTo>
                <a:lnTo>
                  <a:pt x="9378579" y="781728"/>
                </a:lnTo>
                <a:close/>
                <a:moveTo>
                  <a:pt x="2661937" y="781728"/>
                </a:moveTo>
                <a:lnTo>
                  <a:pt x="2661937" y="905354"/>
                </a:lnTo>
                <a:lnTo>
                  <a:pt x="2782849" y="905354"/>
                </a:lnTo>
                <a:lnTo>
                  <a:pt x="2782849" y="781728"/>
                </a:lnTo>
                <a:close/>
                <a:moveTo>
                  <a:pt x="2465250" y="781728"/>
                </a:moveTo>
                <a:lnTo>
                  <a:pt x="2465250" y="905354"/>
                </a:lnTo>
                <a:lnTo>
                  <a:pt x="2586162" y="905354"/>
                </a:lnTo>
                <a:lnTo>
                  <a:pt x="2586162" y="781728"/>
                </a:lnTo>
                <a:close/>
                <a:moveTo>
                  <a:pt x="8788959" y="762361"/>
                </a:moveTo>
                <a:lnTo>
                  <a:pt x="8788959" y="862014"/>
                </a:lnTo>
                <a:lnTo>
                  <a:pt x="8847400" y="862014"/>
                </a:lnTo>
                <a:lnTo>
                  <a:pt x="8847400" y="762361"/>
                </a:lnTo>
                <a:close/>
                <a:moveTo>
                  <a:pt x="8706165" y="762361"/>
                </a:moveTo>
                <a:lnTo>
                  <a:pt x="8706165" y="862014"/>
                </a:lnTo>
                <a:lnTo>
                  <a:pt x="8764606" y="862014"/>
                </a:lnTo>
                <a:lnTo>
                  <a:pt x="8764606" y="762361"/>
                </a:lnTo>
                <a:close/>
                <a:moveTo>
                  <a:pt x="8623371" y="762361"/>
                </a:moveTo>
                <a:lnTo>
                  <a:pt x="8623371" y="862014"/>
                </a:lnTo>
                <a:lnTo>
                  <a:pt x="8681812" y="862014"/>
                </a:lnTo>
                <a:lnTo>
                  <a:pt x="8681812" y="762361"/>
                </a:lnTo>
                <a:close/>
                <a:moveTo>
                  <a:pt x="7456345" y="724880"/>
                </a:moveTo>
                <a:cubicBezTo>
                  <a:pt x="7448473" y="724880"/>
                  <a:pt x="7442092" y="729621"/>
                  <a:pt x="7442092" y="735470"/>
                </a:cubicBezTo>
                <a:lnTo>
                  <a:pt x="7442092" y="777828"/>
                </a:lnTo>
                <a:cubicBezTo>
                  <a:pt x="7442092" y="783676"/>
                  <a:pt x="7448473" y="788417"/>
                  <a:pt x="7456345" y="788417"/>
                </a:cubicBezTo>
                <a:lnTo>
                  <a:pt x="7824762" y="788417"/>
                </a:lnTo>
                <a:cubicBezTo>
                  <a:pt x="7832633" y="788417"/>
                  <a:pt x="7839015" y="783676"/>
                  <a:pt x="7839015" y="777828"/>
                </a:cubicBezTo>
                <a:lnTo>
                  <a:pt x="7839015" y="735470"/>
                </a:lnTo>
                <a:cubicBezTo>
                  <a:pt x="7839015" y="729621"/>
                  <a:pt x="7832633" y="724880"/>
                  <a:pt x="7824762" y="724880"/>
                </a:cubicBezTo>
                <a:close/>
                <a:moveTo>
                  <a:pt x="6268851" y="693441"/>
                </a:moveTo>
                <a:lnTo>
                  <a:pt x="6268851" y="793095"/>
                </a:lnTo>
                <a:lnTo>
                  <a:pt x="6327291" y="793095"/>
                </a:lnTo>
                <a:lnTo>
                  <a:pt x="6327291" y="693441"/>
                </a:lnTo>
                <a:close/>
                <a:moveTo>
                  <a:pt x="6186056" y="693441"/>
                </a:moveTo>
                <a:lnTo>
                  <a:pt x="6186056" y="793095"/>
                </a:lnTo>
                <a:lnTo>
                  <a:pt x="6244498" y="793095"/>
                </a:lnTo>
                <a:lnTo>
                  <a:pt x="6244498" y="693441"/>
                </a:lnTo>
                <a:close/>
                <a:moveTo>
                  <a:pt x="6103262" y="693441"/>
                </a:moveTo>
                <a:lnTo>
                  <a:pt x="6103262" y="793095"/>
                </a:lnTo>
                <a:lnTo>
                  <a:pt x="6161704" y="793095"/>
                </a:lnTo>
                <a:lnTo>
                  <a:pt x="6161704" y="693441"/>
                </a:lnTo>
                <a:close/>
                <a:moveTo>
                  <a:pt x="6058127" y="653041"/>
                </a:moveTo>
                <a:lnTo>
                  <a:pt x="6327292" y="653041"/>
                </a:lnTo>
                <a:lnTo>
                  <a:pt x="6392509" y="653041"/>
                </a:lnTo>
                <a:lnTo>
                  <a:pt x="6410083" y="1109228"/>
                </a:lnTo>
                <a:lnTo>
                  <a:pt x="6046026" y="1107720"/>
                </a:lnTo>
                <a:cubicBezTo>
                  <a:pt x="6045189" y="956161"/>
                  <a:pt x="6058964" y="804601"/>
                  <a:pt x="6058127" y="653041"/>
                </a:cubicBezTo>
                <a:close/>
                <a:moveTo>
                  <a:pt x="8788959" y="634455"/>
                </a:moveTo>
                <a:lnTo>
                  <a:pt x="8788959" y="734108"/>
                </a:lnTo>
                <a:lnTo>
                  <a:pt x="8847400" y="734108"/>
                </a:lnTo>
                <a:lnTo>
                  <a:pt x="8847400" y="634455"/>
                </a:lnTo>
                <a:close/>
                <a:moveTo>
                  <a:pt x="8706165" y="634455"/>
                </a:moveTo>
                <a:lnTo>
                  <a:pt x="8706165" y="734108"/>
                </a:lnTo>
                <a:lnTo>
                  <a:pt x="8764606" y="734108"/>
                </a:lnTo>
                <a:lnTo>
                  <a:pt x="8764606" y="634455"/>
                </a:lnTo>
                <a:close/>
                <a:moveTo>
                  <a:pt x="8623371" y="634455"/>
                </a:moveTo>
                <a:lnTo>
                  <a:pt x="8623371" y="734108"/>
                </a:lnTo>
                <a:lnTo>
                  <a:pt x="8681812" y="734108"/>
                </a:lnTo>
                <a:lnTo>
                  <a:pt x="8681812" y="634455"/>
                </a:lnTo>
                <a:close/>
                <a:moveTo>
                  <a:pt x="3122896" y="633531"/>
                </a:moveTo>
                <a:lnTo>
                  <a:pt x="3751451" y="633531"/>
                </a:lnTo>
                <a:lnTo>
                  <a:pt x="3751451" y="2070165"/>
                </a:lnTo>
                <a:lnTo>
                  <a:pt x="3703231" y="2070165"/>
                </a:lnTo>
                <a:lnTo>
                  <a:pt x="3703231" y="984852"/>
                </a:lnTo>
                <a:lnTo>
                  <a:pt x="3650858" y="984852"/>
                </a:lnTo>
                <a:lnTo>
                  <a:pt x="3650858" y="2070165"/>
                </a:lnTo>
                <a:lnTo>
                  <a:pt x="3606509" y="2070165"/>
                </a:lnTo>
                <a:lnTo>
                  <a:pt x="3606509" y="984852"/>
                </a:lnTo>
                <a:lnTo>
                  <a:pt x="3554136" y="984852"/>
                </a:lnTo>
                <a:lnTo>
                  <a:pt x="3554136" y="2070165"/>
                </a:lnTo>
                <a:lnTo>
                  <a:pt x="3509784" y="2070165"/>
                </a:lnTo>
                <a:lnTo>
                  <a:pt x="3509784" y="984852"/>
                </a:lnTo>
                <a:lnTo>
                  <a:pt x="3457411" y="984852"/>
                </a:lnTo>
                <a:lnTo>
                  <a:pt x="3457411" y="2070165"/>
                </a:lnTo>
                <a:lnTo>
                  <a:pt x="3413062" y="2070165"/>
                </a:lnTo>
                <a:lnTo>
                  <a:pt x="3413062" y="984852"/>
                </a:lnTo>
                <a:lnTo>
                  <a:pt x="3360687" y="984852"/>
                </a:lnTo>
                <a:lnTo>
                  <a:pt x="3360687" y="2070165"/>
                </a:lnTo>
                <a:lnTo>
                  <a:pt x="3316337" y="2070165"/>
                </a:lnTo>
                <a:lnTo>
                  <a:pt x="3316337" y="984852"/>
                </a:lnTo>
                <a:lnTo>
                  <a:pt x="3263964" y="984852"/>
                </a:lnTo>
                <a:lnTo>
                  <a:pt x="3263964" y="2070165"/>
                </a:lnTo>
                <a:lnTo>
                  <a:pt x="3219612" y="2070165"/>
                </a:lnTo>
                <a:lnTo>
                  <a:pt x="3219612" y="984852"/>
                </a:lnTo>
                <a:lnTo>
                  <a:pt x="3167239" y="984852"/>
                </a:lnTo>
                <a:lnTo>
                  <a:pt x="3167239" y="2070165"/>
                </a:lnTo>
                <a:lnTo>
                  <a:pt x="3122896" y="2070165"/>
                </a:lnTo>
                <a:lnTo>
                  <a:pt x="3024257" y="2070165"/>
                </a:lnTo>
                <a:lnTo>
                  <a:pt x="3024257" y="2041573"/>
                </a:lnTo>
                <a:lnTo>
                  <a:pt x="2453541" y="2041573"/>
                </a:lnTo>
                <a:lnTo>
                  <a:pt x="2453541" y="2070165"/>
                </a:lnTo>
                <a:lnTo>
                  <a:pt x="2391362" y="2070165"/>
                </a:lnTo>
                <a:lnTo>
                  <a:pt x="2391362" y="2041573"/>
                </a:lnTo>
                <a:lnTo>
                  <a:pt x="2192935" y="2041573"/>
                </a:lnTo>
                <a:lnTo>
                  <a:pt x="2192935" y="2070165"/>
                </a:lnTo>
                <a:lnTo>
                  <a:pt x="2130759" y="2070165"/>
                </a:lnTo>
                <a:lnTo>
                  <a:pt x="2130759" y="988773"/>
                </a:lnTo>
                <a:lnTo>
                  <a:pt x="2242686" y="988773"/>
                </a:lnTo>
                <a:lnTo>
                  <a:pt x="2183148" y="661155"/>
                </a:lnTo>
                <a:lnTo>
                  <a:pt x="3070506" y="661155"/>
                </a:lnTo>
                <a:lnTo>
                  <a:pt x="3010967" y="988773"/>
                </a:lnTo>
                <a:lnTo>
                  <a:pt x="3122896" y="988773"/>
                </a:lnTo>
                <a:close/>
                <a:moveTo>
                  <a:pt x="10420554" y="624084"/>
                </a:moveTo>
                <a:lnTo>
                  <a:pt x="11043939" y="881890"/>
                </a:lnTo>
                <a:lnTo>
                  <a:pt x="11043939" y="1299068"/>
                </a:lnTo>
                <a:lnTo>
                  <a:pt x="11323163" y="1299068"/>
                </a:lnTo>
                <a:lnTo>
                  <a:pt x="11323163" y="2070165"/>
                </a:lnTo>
                <a:lnTo>
                  <a:pt x="11208637" y="2070165"/>
                </a:lnTo>
                <a:lnTo>
                  <a:pt x="11208637" y="1828109"/>
                </a:lnTo>
                <a:lnTo>
                  <a:pt x="11162619" y="1828109"/>
                </a:lnTo>
                <a:lnTo>
                  <a:pt x="11162619" y="2070165"/>
                </a:lnTo>
                <a:lnTo>
                  <a:pt x="11067402" y="2070165"/>
                </a:lnTo>
                <a:lnTo>
                  <a:pt x="11067402" y="1828109"/>
                </a:lnTo>
                <a:lnTo>
                  <a:pt x="11021384" y="1828109"/>
                </a:lnTo>
                <a:lnTo>
                  <a:pt x="11021384" y="2070165"/>
                </a:lnTo>
                <a:lnTo>
                  <a:pt x="10926070" y="2070165"/>
                </a:lnTo>
                <a:lnTo>
                  <a:pt x="10926070" y="1828109"/>
                </a:lnTo>
                <a:lnTo>
                  <a:pt x="10880052" y="1828109"/>
                </a:lnTo>
                <a:lnTo>
                  <a:pt x="10880052" y="2070165"/>
                </a:lnTo>
                <a:lnTo>
                  <a:pt x="10780874" y="2070165"/>
                </a:lnTo>
                <a:lnTo>
                  <a:pt x="10780874" y="1828109"/>
                </a:lnTo>
                <a:lnTo>
                  <a:pt x="10734856" y="1828109"/>
                </a:lnTo>
                <a:lnTo>
                  <a:pt x="10734856" y="2070165"/>
                </a:lnTo>
                <a:lnTo>
                  <a:pt x="10655102" y="2070165"/>
                </a:lnTo>
                <a:lnTo>
                  <a:pt x="10655102" y="1828109"/>
                </a:lnTo>
                <a:lnTo>
                  <a:pt x="10609084" y="1828109"/>
                </a:lnTo>
                <a:lnTo>
                  <a:pt x="10609084" y="2070165"/>
                </a:lnTo>
                <a:lnTo>
                  <a:pt x="10490485" y="2070165"/>
                </a:lnTo>
                <a:lnTo>
                  <a:pt x="10490485" y="1828109"/>
                </a:lnTo>
                <a:lnTo>
                  <a:pt x="10444467" y="1828109"/>
                </a:lnTo>
                <a:lnTo>
                  <a:pt x="10444467" y="2070165"/>
                </a:lnTo>
                <a:lnTo>
                  <a:pt x="10345290" y="2070165"/>
                </a:lnTo>
                <a:lnTo>
                  <a:pt x="10345290" y="1828109"/>
                </a:lnTo>
                <a:lnTo>
                  <a:pt x="10299272" y="1828109"/>
                </a:lnTo>
                <a:lnTo>
                  <a:pt x="10299272" y="2070165"/>
                </a:lnTo>
                <a:lnTo>
                  <a:pt x="10214948" y="2070165"/>
                </a:lnTo>
                <a:lnTo>
                  <a:pt x="10214948" y="1828109"/>
                </a:lnTo>
                <a:lnTo>
                  <a:pt x="10168930" y="1828109"/>
                </a:lnTo>
                <a:lnTo>
                  <a:pt x="10168930" y="2070165"/>
                </a:lnTo>
                <a:lnTo>
                  <a:pt x="10054902" y="2070165"/>
                </a:lnTo>
                <a:lnTo>
                  <a:pt x="10054902" y="1828109"/>
                </a:lnTo>
                <a:lnTo>
                  <a:pt x="10008885" y="1828109"/>
                </a:lnTo>
                <a:lnTo>
                  <a:pt x="10008885" y="2070165"/>
                </a:lnTo>
                <a:lnTo>
                  <a:pt x="9688442" y="2070165"/>
                </a:lnTo>
                <a:lnTo>
                  <a:pt x="9688442" y="2041573"/>
                </a:lnTo>
                <a:lnTo>
                  <a:pt x="9284775" y="2041573"/>
                </a:lnTo>
                <a:lnTo>
                  <a:pt x="9284775" y="2070165"/>
                </a:lnTo>
                <a:lnTo>
                  <a:pt x="9240798" y="2070165"/>
                </a:lnTo>
                <a:lnTo>
                  <a:pt x="9240798" y="2041573"/>
                </a:lnTo>
                <a:lnTo>
                  <a:pt x="9100450" y="2041573"/>
                </a:lnTo>
                <a:lnTo>
                  <a:pt x="9100450" y="2070165"/>
                </a:lnTo>
                <a:lnTo>
                  <a:pt x="8425986" y="2070165"/>
                </a:lnTo>
                <a:lnTo>
                  <a:pt x="8425986" y="1048805"/>
                </a:lnTo>
                <a:lnTo>
                  <a:pt x="9056473" y="1048805"/>
                </a:lnTo>
                <a:lnTo>
                  <a:pt x="9056473" y="988773"/>
                </a:lnTo>
                <a:lnTo>
                  <a:pt x="9135639" y="988773"/>
                </a:lnTo>
                <a:lnTo>
                  <a:pt x="9093528" y="661155"/>
                </a:lnTo>
                <a:lnTo>
                  <a:pt x="9721155" y="661155"/>
                </a:lnTo>
                <a:lnTo>
                  <a:pt x="9679044" y="988773"/>
                </a:lnTo>
                <a:lnTo>
                  <a:pt x="9758210" y="988773"/>
                </a:lnTo>
                <a:lnTo>
                  <a:pt x="9758210" y="1852181"/>
                </a:lnTo>
                <a:lnTo>
                  <a:pt x="9914054" y="1852181"/>
                </a:lnTo>
                <a:lnTo>
                  <a:pt x="9914054" y="1805307"/>
                </a:lnTo>
                <a:lnTo>
                  <a:pt x="9914054" y="1045950"/>
                </a:lnTo>
                <a:lnTo>
                  <a:pt x="10420554" y="1045950"/>
                </a:lnTo>
                <a:close/>
                <a:moveTo>
                  <a:pt x="662347" y="624084"/>
                </a:moveTo>
                <a:lnTo>
                  <a:pt x="1563846" y="1038650"/>
                </a:lnTo>
                <a:lnTo>
                  <a:pt x="1564614" y="2070165"/>
                </a:lnTo>
                <a:lnTo>
                  <a:pt x="1450428" y="2070165"/>
                </a:lnTo>
                <a:lnTo>
                  <a:pt x="1450428" y="1828109"/>
                </a:lnTo>
                <a:lnTo>
                  <a:pt x="1404410" y="1828109"/>
                </a:lnTo>
                <a:lnTo>
                  <a:pt x="1404410" y="2070165"/>
                </a:lnTo>
                <a:lnTo>
                  <a:pt x="1309192" y="2070165"/>
                </a:lnTo>
                <a:lnTo>
                  <a:pt x="1309192" y="1828109"/>
                </a:lnTo>
                <a:lnTo>
                  <a:pt x="1263174" y="1828109"/>
                </a:lnTo>
                <a:lnTo>
                  <a:pt x="1263174" y="2070165"/>
                </a:lnTo>
                <a:lnTo>
                  <a:pt x="1167860" y="2070165"/>
                </a:lnTo>
                <a:lnTo>
                  <a:pt x="1167860" y="1828109"/>
                </a:lnTo>
                <a:lnTo>
                  <a:pt x="1121843" y="1828109"/>
                </a:lnTo>
                <a:lnTo>
                  <a:pt x="1121843" y="2070165"/>
                </a:lnTo>
                <a:lnTo>
                  <a:pt x="1022664" y="2070165"/>
                </a:lnTo>
                <a:lnTo>
                  <a:pt x="1022664" y="1828109"/>
                </a:lnTo>
                <a:lnTo>
                  <a:pt x="976646" y="1828109"/>
                </a:lnTo>
                <a:lnTo>
                  <a:pt x="976646" y="2070165"/>
                </a:lnTo>
                <a:lnTo>
                  <a:pt x="896893" y="2070165"/>
                </a:lnTo>
                <a:lnTo>
                  <a:pt x="896893" y="1828109"/>
                </a:lnTo>
                <a:lnTo>
                  <a:pt x="850875" y="1828109"/>
                </a:lnTo>
                <a:lnTo>
                  <a:pt x="850875" y="2070165"/>
                </a:lnTo>
                <a:lnTo>
                  <a:pt x="732276" y="2070165"/>
                </a:lnTo>
                <a:lnTo>
                  <a:pt x="732276" y="1828109"/>
                </a:lnTo>
                <a:lnTo>
                  <a:pt x="686259" y="1828109"/>
                </a:lnTo>
                <a:lnTo>
                  <a:pt x="686259" y="2070165"/>
                </a:lnTo>
                <a:lnTo>
                  <a:pt x="587081" y="2070165"/>
                </a:lnTo>
                <a:lnTo>
                  <a:pt x="587081" y="1828109"/>
                </a:lnTo>
                <a:lnTo>
                  <a:pt x="541064" y="1828109"/>
                </a:lnTo>
                <a:lnTo>
                  <a:pt x="541064" y="2070165"/>
                </a:lnTo>
                <a:lnTo>
                  <a:pt x="456739" y="2070165"/>
                </a:lnTo>
                <a:lnTo>
                  <a:pt x="456739" y="1828109"/>
                </a:lnTo>
                <a:lnTo>
                  <a:pt x="410721" y="1828109"/>
                </a:lnTo>
                <a:lnTo>
                  <a:pt x="410721" y="2070165"/>
                </a:lnTo>
                <a:lnTo>
                  <a:pt x="296693" y="2070165"/>
                </a:lnTo>
                <a:lnTo>
                  <a:pt x="296693" y="1828109"/>
                </a:lnTo>
                <a:lnTo>
                  <a:pt x="250675" y="1828109"/>
                </a:lnTo>
                <a:lnTo>
                  <a:pt x="250675" y="2070165"/>
                </a:lnTo>
                <a:lnTo>
                  <a:pt x="0" y="2070165"/>
                </a:lnTo>
                <a:lnTo>
                  <a:pt x="0" y="1852181"/>
                </a:lnTo>
                <a:lnTo>
                  <a:pt x="155847" y="1852181"/>
                </a:lnTo>
                <a:lnTo>
                  <a:pt x="155847" y="1805307"/>
                </a:lnTo>
                <a:lnTo>
                  <a:pt x="155847" y="1045950"/>
                </a:lnTo>
                <a:lnTo>
                  <a:pt x="662347" y="1045950"/>
                </a:lnTo>
                <a:close/>
                <a:moveTo>
                  <a:pt x="7442091" y="500646"/>
                </a:moveTo>
                <a:lnTo>
                  <a:pt x="7839015" y="500646"/>
                </a:lnTo>
                <a:lnTo>
                  <a:pt x="7839015" y="662016"/>
                </a:lnTo>
                <a:lnTo>
                  <a:pt x="7872090" y="662016"/>
                </a:lnTo>
                <a:lnTo>
                  <a:pt x="7872090" y="633531"/>
                </a:lnTo>
                <a:lnTo>
                  <a:pt x="8424362" y="633531"/>
                </a:lnTo>
                <a:lnTo>
                  <a:pt x="8424362" y="2070165"/>
                </a:lnTo>
                <a:lnTo>
                  <a:pt x="8381996" y="2070165"/>
                </a:lnTo>
                <a:lnTo>
                  <a:pt x="8381996" y="984852"/>
                </a:lnTo>
                <a:lnTo>
                  <a:pt x="8335978" y="984852"/>
                </a:lnTo>
                <a:lnTo>
                  <a:pt x="8335978" y="2070165"/>
                </a:lnTo>
                <a:lnTo>
                  <a:pt x="8297011" y="2070165"/>
                </a:lnTo>
                <a:lnTo>
                  <a:pt x="8297011" y="984852"/>
                </a:lnTo>
                <a:lnTo>
                  <a:pt x="8250994" y="984852"/>
                </a:lnTo>
                <a:lnTo>
                  <a:pt x="8250994" y="2070165"/>
                </a:lnTo>
                <a:lnTo>
                  <a:pt x="8212026" y="2070165"/>
                </a:lnTo>
                <a:lnTo>
                  <a:pt x="8212026" y="984852"/>
                </a:lnTo>
                <a:lnTo>
                  <a:pt x="8166008" y="984852"/>
                </a:lnTo>
                <a:lnTo>
                  <a:pt x="8166008" y="2070165"/>
                </a:lnTo>
                <a:lnTo>
                  <a:pt x="8127041" y="2070165"/>
                </a:lnTo>
                <a:lnTo>
                  <a:pt x="8127041" y="984852"/>
                </a:lnTo>
                <a:lnTo>
                  <a:pt x="8081023" y="984852"/>
                </a:lnTo>
                <a:lnTo>
                  <a:pt x="8081023" y="2070165"/>
                </a:lnTo>
                <a:lnTo>
                  <a:pt x="8042055" y="2070165"/>
                </a:lnTo>
                <a:lnTo>
                  <a:pt x="8042055" y="984852"/>
                </a:lnTo>
                <a:lnTo>
                  <a:pt x="7996037" y="984852"/>
                </a:lnTo>
                <a:lnTo>
                  <a:pt x="7996037" y="2070165"/>
                </a:lnTo>
                <a:lnTo>
                  <a:pt x="7957069" y="2070165"/>
                </a:lnTo>
                <a:lnTo>
                  <a:pt x="7957069" y="984852"/>
                </a:lnTo>
                <a:lnTo>
                  <a:pt x="7911051" y="984852"/>
                </a:lnTo>
                <a:lnTo>
                  <a:pt x="7911051" y="2070165"/>
                </a:lnTo>
                <a:lnTo>
                  <a:pt x="6780378" y="2070165"/>
                </a:lnTo>
                <a:lnTo>
                  <a:pt x="6780378" y="1048805"/>
                </a:lnTo>
                <a:lnTo>
                  <a:pt x="7409014" y="1048805"/>
                </a:lnTo>
                <a:lnTo>
                  <a:pt x="7409014" y="662016"/>
                </a:lnTo>
                <a:lnTo>
                  <a:pt x="7442091" y="662016"/>
                </a:lnTo>
                <a:close/>
                <a:moveTo>
                  <a:pt x="8788959" y="496589"/>
                </a:moveTo>
                <a:lnTo>
                  <a:pt x="8788959" y="596242"/>
                </a:lnTo>
                <a:lnTo>
                  <a:pt x="8847400" y="596242"/>
                </a:lnTo>
                <a:lnTo>
                  <a:pt x="8847400" y="496589"/>
                </a:lnTo>
                <a:close/>
                <a:moveTo>
                  <a:pt x="8706165" y="496589"/>
                </a:moveTo>
                <a:lnTo>
                  <a:pt x="8706165" y="596242"/>
                </a:lnTo>
                <a:lnTo>
                  <a:pt x="8764606" y="596242"/>
                </a:lnTo>
                <a:lnTo>
                  <a:pt x="8764606" y="496589"/>
                </a:lnTo>
                <a:close/>
                <a:moveTo>
                  <a:pt x="8623371" y="496589"/>
                </a:moveTo>
                <a:lnTo>
                  <a:pt x="8623371" y="596242"/>
                </a:lnTo>
                <a:lnTo>
                  <a:pt x="8681812" y="596242"/>
                </a:lnTo>
                <a:lnTo>
                  <a:pt x="8681812" y="496589"/>
                </a:lnTo>
                <a:close/>
                <a:moveTo>
                  <a:pt x="6195795" y="494113"/>
                </a:moveTo>
                <a:lnTo>
                  <a:pt x="6195795" y="593766"/>
                </a:lnTo>
                <a:lnTo>
                  <a:pt x="6254237" y="593766"/>
                </a:lnTo>
                <a:lnTo>
                  <a:pt x="6254237" y="494113"/>
                </a:lnTo>
                <a:close/>
                <a:moveTo>
                  <a:pt x="8578234" y="456188"/>
                </a:moveTo>
                <a:lnTo>
                  <a:pt x="8847400" y="456188"/>
                </a:lnTo>
                <a:lnTo>
                  <a:pt x="8912617" y="456188"/>
                </a:lnTo>
                <a:lnTo>
                  <a:pt x="8930192" y="912376"/>
                </a:lnTo>
                <a:lnTo>
                  <a:pt x="8566135" y="910867"/>
                </a:lnTo>
                <a:cubicBezTo>
                  <a:pt x="8565297" y="759308"/>
                  <a:pt x="8579071" y="607748"/>
                  <a:pt x="8578234" y="456188"/>
                </a:cubicBezTo>
                <a:close/>
                <a:moveTo>
                  <a:pt x="7940272" y="400992"/>
                </a:moveTo>
                <a:lnTo>
                  <a:pt x="8337195" y="400992"/>
                </a:lnTo>
                <a:lnTo>
                  <a:pt x="8337195" y="632631"/>
                </a:lnTo>
                <a:lnTo>
                  <a:pt x="7940272" y="632631"/>
                </a:lnTo>
                <a:close/>
                <a:moveTo>
                  <a:pt x="3200495" y="400992"/>
                </a:moveTo>
                <a:lnTo>
                  <a:pt x="3652243" y="400992"/>
                </a:lnTo>
                <a:lnTo>
                  <a:pt x="3652243" y="632631"/>
                </a:lnTo>
                <a:lnTo>
                  <a:pt x="3200495" y="632631"/>
                </a:lnTo>
                <a:close/>
                <a:moveTo>
                  <a:pt x="6195795" y="361228"/>
                </a:moveTo>
                <a:lnTo>
                  <a:pt x="6195795" y="460881"/>
                </a:lnTo>
                <a:lnTo>
                  <a:pt x="6254237" y="460881"/>
                </a:lnTo>
                <a:lnTo>
                  <a:pt x="6254237" y="361228"/>
                </a:lnTo>
                <a:close/>
                <a:moveTo>
                  <a:pt x="2634035" y="306774"/>
                </a:moveTo>
                <a:cubicBezTo>
                  <a:pt x="2653916" y="306774"/>
                  <a:pt x="2670033" y="318656"/>
                  <a:pt x="2670033" y="333312"/>
                </a:cubicBezTo>
                <a:lnTo>
                  <a:pt x="2670033" y="516582"/>
                </a:lnTo>
                <a:cubicBezTo>
                  <a:pt x="2670033" y="523910"/>
                  <a:pt x="2666004" y="530545"/>
                  <a:pt x="2659490" y="535348"/>
                </a:cubicBezTo>
                <a:lnTo>
                  <a:pt x="2639476" y="541458"/>
                </a:lnTo>
                <a:lnTo>
                  <a:pt x="2832497" y="541458"/>
                </a:lnTo>
                <a:lnTo>
                  <a:pt x="2832497" y="657277"/>
                </a:lnTo>
                <a:lnTo>
                  <a:pt x="2435573" y="657277"/>
                </a:lnTo>
                <a:lnTo>
                  <a:pt x="2435573" y="541458"/>
                </a:lnTo>
                <a:lnTo>
                  <a:pt x="2628593" y="541458"/>
                </a:lnTo>
                <a:lnTo>
                  <a:pt x="2608580" y="535348"/>
                </a:lnTo>
                <a:cubicBezTo>
                  <a:pt x="2602066" y="530545"/>
                  <a:pt x="2598037" y="523910"/>
                  <a:pt x="2598037" y="516582"/>
                </a:cubicBezTo>
                <a:lnTo>
                  <a:pt x="2598037" y="333312"/>
                </a:lnTo>
                <a:cubicBezTo>
                  <a:pt x="2598037" y="318656"/>
                  <a:pt x="2614154" y="306774"/>
                  <a:pt x="2634035" y="306774"/>
                </a:cubicBezTo>
                <a:close/>
                <a:moveTo>
                  <a:pt x="8715904" y="297260"/>
                </a:moveTo>
                <a:lnTo>
                  <a:pt x="8715904" y="396914"/>
                </a:lnTo>
                <a:lnTo>
                  <a:pt x="8774345" y="396914"/>
                </a:lnTo>
                <a:lnTo>
                  <a:pt x="8774345" y="297260"/>
                </a:lnTo>
                <a:close/>
                <a:moveTo>
                  <a:pt x="8099108" y="254150"/>
                </a:moveTo>
                <a:lnTo>
                  <a:pt x="8138400" y="254150"/>
                </a:lnTo>
                <a:cubicBezTo>
                  <a:pt x="8143826" y="254150"/>
                  <a:pt x="8148224" y="257392"/>
                  <a:pt x="8148224" y="261392"/>
                </a:cubicBezTo>
                <a:lnTo>
                  <a:pt x="8148224" y="393686"/>
                </a:lnTo>
                <a:cubicBezTo>
                  <a:pt x="8148224" y="397686"/>
                  <a:pt x="8143826" y="400928"/>
                  <a:pt x="8138400" y="400928"/>
                </a:cubicBezTo>
                <a:lnTo>
                  <a:pt x="8099108" y="400928"/>
                </a:lnTo>
                <a:cubicBezTo>
                  <a:pt x="8093682" y="400928"/>
                  <a:pt x="8089284" y="397686"/>
                  <a:pt x="8089284" y="393686"/>
                </a:cubicBezTo>
                <a:lnTo>
                  <a:pt x="8089284" y="261392"/>
                </a:lnTo>
                <a:cubicBezTo>
                  <a:pt x="8089284" y="257392"/>
                  <a:pt x="8093682" y="254150"/>
                  <a:pt x="8099108" y="254150"/>
                </a:cubicBezTo>
                <a:close/>
                <a:moveTo>
                  <a:pt x="3343175" y="254150"/>
                </a:moveTo>
                <a:lnTo>
                  <a:pt x="3387895" y="254150"/>
                </a:lnTo>
                <a:cubicBezTo>
                  <a:pt x="3394070" y="254150"/>
                  <a:pt x="3399075" y="257839"/>
                  <a:pt x="3399075" y="262392"/>
                </a:cubicBezTo>
                <a:lnTo>
                  <a:pt x="3399075" y="392686"/>
                </a:lnTo>
                <a:cubicBezTo>
                  <a:pt x="3399075" y="397238"/>
                  <a:pt x="3394070" y="400928"/>
                  <a:pt x="3387895" y="400928"/>
                </a:cubicBezTo>
                <a:lnTo>
                  <a:pt x="3343175" y="400928"/>
                </a:lnTo>
                <a:cubicBezTo>
                  <a:pt x="3336999" y="400928"/>
                  <a:pt x="3331994" y="397238"/>
                  <a:pt x="3331994" y="392686"/>
                </a:cubicBezTo>
                <a:lnTo>
                  <a:pt x="3331994" y="262392"/>
                </a:lnTo>
                <a:cubicBezTo>
                  <a:pt x="3331994" y="257839"/>
                  <a:pt x="3336999" y="254150"/>
                  <a:pt x="3343175" y="254150"/>
                </a:cubicBezTo>
                <a:close/>
                <a:moveTo>
                  <a:pt x="6195795" y="228341"/>
                </a:moveTo>
                <a:lnTo>
                  <a:pt x="6195795" y="327995"/>
                </a:lnTo>
                <a:lnTo>
                  <a:pt x="6254237" y="327995"/>
                </a:lnTo>
                <a:lnTo>
                  <a:pt x="6254237" y="228341"/>
                </a:lnTo>
                <a:close/>
                <a:moveTo>
                  <a:pt x="9338267" y="227870"/>
                </a:moveTo>
                <a:lnTo>
                  <a:pt x="9486609" y="227870"/>
                </a:lnTo>
                <a:lnTo>
                  <a:pt x="9486609" y="541458"/>
                </a:lnTo>
                <a:lnTo>
                  <a:pt x="9552809" y="541458"/>
                </a:lnTo>
                <a:lnTo>
                  <a:pt x="9552809" y="657277"/>
                </a:lnTo>
                <a:lnTo>
                  <a:pt x="9272066" y="657277"/>
                </a:lnTo>
                <a:lnTo>
                  <a:pt x="9272066" y="541458"/>
                </a:lnTo>
                <a:lnTo>
                  <a:pt x="9338267" y="541458"/>
                </a:lnTo>
                <a:close/>
                <a:moveTo>
                  <a:pt x="6135400" y="196853"/>
                </a:moveTo>
                <a:lnTo>
                  <a:pt x="6317711" y="196853"/>
                </a:lnTo>
                <a:lnTo>
                  <a:pt x="6327292" y="653041"/>
                </a:lnTo>
                <a:lnTo>
                  <a:pt x="6128803" y="651532"/>
                </a:lnTo>
                <a:cubicBezTo>
                  <a:pt x="6128347" y="499973"/>
                  <a:pt x="6135857" y="348413"/>
                  <a:pt x="6135400" y="196853"/>
                </a:cubicBezTo>
                <a:close/>
                <a:moveTo>
                  <a:pt x="8715904" y="164374"/>
                </a:moveTo>
                <a:lnTo>
                  <a:pt x="8715904" y="264028"/>
                </a:lnTo>
                <a:lnTo>
                  <a:pt x="8774345" y="264028"/>
                </a:lnTo>
                <a:lnTo>
                  <a:pt x="8774345" y="164374"/>
                </a:lnTo>
                <a:close/>
                <a:moveTo>
                  <a:pt x="8196686" y="71436"/>
                </a:moveTo>
                <a:lnTo>
                  <a:pt x="8227364" y="71436"/>
                </a:lnTo>
                <a:cubicBezTo>
                  <a:pt x="8231600" y="71436"/>
                  <a:pt x="8235034" y="73968"/>
                  <a:pt x="8235034" y="77091"/>
                </a:cubicBezTo>
                <a:lnTo>
                  <a:pt x="8235034" y="395272"/>
                </a:lnTo>
                <a:cubicBezTo>
                  <a:pt x="8235034" y="398395"/>
                  <a:pt x="8231600" y="400926"/>
                  <a:pt x="8227364" y="400926"/>
                </a:cubicBezTo>
                <a:lnTo>
                  <a:pt x="8196686" y="400926"/>
                </a:lnTo>
                <a:cubicBezTo>
                  <a:pt x="8192450" y="400926"/>
                  <a:pt x="8189016" y="398395"/>
                  <a:pt x="8189016" y="395272"/>
                </a:cubicBezTo>
                <a:lnTo>
                  <a:pt x="8189016" y="77091"/>
                </a:lnTo>
                <a:cubicBezTo>
                  <a:pt x="8189016" y="73968"/>
                  <a:pt x="8192450" y="71436"/>
                  <a:pt x="8196686" y="71436"/>
                </a:cubicBezTo>
                <a:close/>
                <a:moveTo>
                  <a:pt x="3454229" y="71436"/>
                </a:moveTo>
                <a:lnTo>
                  <a:pt x="3489143" y="71436"/>
                </a:lnTo>
                <a:cubicBezTo>
                  <a:pt x="3493964" y="71436"/>
                  <a:pt x="3497872" y="74317"/>
                  <a:pt x="3497872" y="77871"/>
                </a:cubicBezTo>
                <a:lnTo>
                  <a:pt x="3497872" y="394491"/>
                </a:lnTo>
                <a:cubicBezTo>
                  <a:pt x="3497872" y="398045"/>
                  <a:pt x="3493964" y="400926"/>
                  <a:pt x="3489143" y="400926"/>
                </a:cubicBezTo>
                <a:lnTo>
                  <a:pt x="3454229" y="400926"/>
                </a:lnTo>
                <a:cubicBezTo>
                  <a:pt x="3449407" y="400926"/>
                  <a:pt x="3445501" y="398045"/>
                  <a:pt x="3445501" y="394491"/>
                </a:cubicBezTo>
                <a:lnTo>
                  <a:pt x="3445501" y="77871"/>
                </a:lnTo>
                <a:cubicBezTo>
                  <a:pt x="3445501" y="74317"/>
                  <a:pt x="3449407" y="71436"/>
                  <a:pt x="3454229" y="71436"/>
                </a:cubicBezTo>
                <a:close/>
                <a:moveTo>
                  <a:pt x="8715904" y="31489"/>
                </a:moveTo>
                <a:lnTo>
                  <a:pt x="8715904" y="131142"/>
                </a:lnTo>
                <a:lnTo>
                  <a:pt x="8774345" y="131142"/>
                </a:lnTo>
                <a:lnTo>
                  <a:pt x="8774345" y="31489"/>
                </a:lnTo>
                <a:close/>
                <a:moveTo>
                  <a:pt x="8655508" y="0"/>
                </a:moveTo>
                <a:lnTo>
                  <a:pt x="8837817" y="0"/>
                </a:lnTo>
                <a:lnTo>
                  <a:pt x="8847400" y="456188"/>
                </a:lnTo>
                <a:lnTo>
                  <a:pt x="8648910" y="454680"/>
                </a:lnTo>
                <a:cubicBezTo>
                  <a:pt x="8648454" y="303120"/>
                  <a:pt x="8655964" y="151561"/>
                  <a:pt x="8655508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1B3261-742E-48EE-A808-3FDC8EEC627D}"/>
              </a:ext>
            </a:extLst>
          </p:cNvPr>
          <p:cNvSpPr/>
          <p:nvPr userDrawn="1"/>
        </p:nvSpPr>
        <p:spPr>
          <a:xfrm>
            <a:off x="0" y="6617110"/>
            <a:ext cx="12192000" cy="240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00F1F1-E5C5-4505-B937-7458AEED022B}"/>
              </a:ext>
            </a:extLst>
          </p:cNvPr>
          <p:cNvSpPr/>
          <p:nvPr userDrawn="1"/>
        </p:nvSpPr>
        <p:spPr>
          <a:xfrm>
            <a:off x="410061" y="397102"/>
            <a:ext cx="5691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기술보호역량 및 지식재산권 확보방안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50801-7E9D-459D-823F-87258D2FEB53}"/>
              </a:ext>
            </a:extLst>
          </p:cNvPr>
          <p:cNvSpPr txBox="1"/>
          <p:nvPr userDrawn="1"/>
        </p:nvSpPr>
        <p:spPr>
          <a:xfrm>
            <a:off x="5657419" y="6552889"/>
            <a:ext cx="877163" cy="3693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</a:lstStyle>
          <a:p>
            <a:pPr lvl="0" algn="ctr"/>
            <a:fld id="{4F9F75C6-8662-4DD1-9CAA-255528CA10D6}" type="slidenum">
              <a:rPr lang="en-US" altLang="ko-KR" sz="18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96FE8689-A287-4804-BE28-C7D670850E00}"/>
              </a:ext>
            </a:extLst>
          </p:cNvPr>
          <p:cNvSpPr/>
          <p:nvPr userDrawn="1"/>
        </p:nvSpPr>
        <p:spPr>
          <a:xfrm>
            <a:off x="242213" y="735651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1" spc="-151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방향 및 중점 사항</a:t>
            </a:r>
          </a:p>
        </p:txBody>
      </p:sp>
      <p:sp>
        <p:nvSpPr>
          <p:cNvPr id="14" name="텍스트 개체 틀 22">
            <a:extLst>
              <a:ext uri="{FF2B5EF4-FFF2-40B4-BE49-F238E27FC236}">
                <a16:creationId xmlns:a16="http://schemas.microsoft.com/office/drawing/2014/main" id="{DDC1E719-AC45-427E-8CCF-3D8E4D93F0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061" y="782134"/>
            <a:ext cx="5196407" cy="42556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400" b="1" spc="-15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16" name="텍스트 개체 틀 24">
            <a:extLst>
              <a:ext uri="{FF2B5EF4-FFF2-40B4-BE49-F238E27FC236}">
                <a16:creationId xmlns:a16="http://schemas.microsoft.com/office/drawing/2014/main" id="{78B39233-17F4-4B2D-B7FD-58BB586D3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2207" y="1955200"/>
            <a:ext cx="5196407" cy="37003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000" b="1" spc="-1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  <p:sp>
        <p:nvSpPr>
          <p:cNvPr id="17" name="텍스트 개체 틀 24">
            <a:extLst>
              <a:ext uri="{FF2B5EF4-FFF2-40B4-BE49-F238E27FC236}">
                <a16:creationId xmlns:a16="http://schemas.microsoft.com/office/drawing/2014/main" id="{85C00DC8-BD90-4840-BCF0-32309F816F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859" y="1327800"/>
            <a:ext cx="11315900" cy="3353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6000" indent="-180000">
              <a:lnSpc>
                <a:spcPct val="80000"/>
              </a:lnSpc>
              <a:buFont typeface="KoPub돋움체 Medium" panose="02020603020101020101" pitchFamily="18" charset="-127"/>
              <a:buChar char="-"/>
              <a:defRPr lang="ko-KR" altLang="en-US" sz="1401" spc="-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088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 관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592495-0ED1-44CB-9D07-3A2682E8AA2E}"/>
              </a:ext>
            </a:extLst>
          </p:cNvPr>
          <p:cNvGrpSpPr/>
          <p:nvPr userDrawn="1"/>
        </p:nvGrpSpPr>
        <p:grpSpPr>
          <a:xfrm>
            <a:off x="10" y="0"/>
            <a:ext cx="12192001" cy="1005840"/>
            <a:chOff x="0" y="0"/>
            <a:chExt cx="12192001" cy="10058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5EE295-7DAD-4370-944A-0A01C7940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2" t="2986" r="6743" b="91196"/>
            <a:stretch/>
          </p:blipFill>
          <p:spPr>
            <a:xfrm>
              <a:off x="1" y="0"/>
              <a:ext cx="12192000" cy="10058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9A6ED7-A6E6-4C85-8145-2890B2CD92B9}"/>
                </a:ext>
              </a:extLst>
            </p:cNvPr>
            <p:cNvSpPr/>
            <p:nvPr/>
          </p:nvSpPr>
          <p:spPr>
            <a:xfrm>
              <a:off x="0" y="0"/>
              <a:ext cx="12192000" cy="10058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alpha val="88000"/>
                  </a:schemeClr>
                </a:gs>
                <a:gs pos="99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93BD1EC-BD75-42D8-926D-AAB30A0C39D8}"/>
              </a:ext>
            </a:extLst>
          </p:cNvPr>
          <p:cNvSpPr/>
          <p:nvPr userDrawn="1"/>
        </p:nvSpPr>
        <p:spPr>
          <a:xfrm>
            <a:off x="7894321" y="274928"/>
            <a:ext cx="4297680" cy="730912"/>
          </a:xfrm>
          <a:custGeom>
            <a:avLst/>
            <a:gdLst>
              <a:gd name="connsiteX0" fmla="*/ 8483306 w 12191999"/>
              <a:gd name="connsiteY0" fmla="*/ 2012087 h 2070165"/>
              <a:gd name="connsiteX1" fmla="*/ 8472009 w 12191999"/>
              <a:gd name="connsiteY1" fmla="*/ 2020481 h 2070165"/>
              <a:gd name="connsiteX2" fmla="*/ 8472009 w 12191999"/>
              <a:gd name="connsiteY2" fmla="*/ 2054055 h 2070165"/>
              <a:gd name="connsiteX3" fmla="*/ 8483306 w 12191999"/>
              <a:gd name="connsiteY3" fmla="*/ 2062449 h 2070165"/>
              <a:gd name="connsiteX4" fmla="*/ 9012984 w 12191999"/>
              <a:gd name="connsiteY4" fmla="*/ 2062449 h 2070165"/>
              <a:gd name="connsiteX5" fmla="*/ 9024281 w 12191999"/>
              <a:gd name="connsiteY5" fmla="*/ 2054055 h 2070165"/>
              <a:gd name="connsiteX6" fmla="*/ 9024281 w 12191999"/>
              <a:gd name="connsiteY6" fmla="*/ 2020481 h 2070165"/>
              <a:gd name="connsiteX7" fmla="*/ 9012984 w 12191999"/>
              <a:gd name="connsiteY7" fmla="*/ 2012087 h 2070165"/>
              <a:gd name="connsiteX8" fmla="*/ 6837698 w 12191999"/>
              <a:gd name="connsiteY8" fmla="*/ 2012087 h 2070165"/>
              <a:gd name="connsiteX9" fmla="*/ 6826401 w 12191999"/>
              <a:gd name="connsiteY9" fmla="*/ 2020481 h 2070165"/>
              <a:gd name="connsiteX10" fmla="*/ 6826401 w 12191999"/>
              <a:gd name="connsiteY10" fmla="*/ 2054055 h 2070165"/>
              <a:gd name="connsiteX11" fmla="*/ 6837698 w 12191999"/>
              <a:gd name="connsiteY11" fmla="*/ 2062449 h 2070165"/>
              <a:gd name="connsiteX12" fmla="*/ 7367375 w 12191999"/>
              <a:gd name="connsiteY12" fmla="*/ 2062449 h 2070165"/>
              <a:gd name="connsiteX13" fmla="*/ 7378673 w 12191999"/>
              <a:gd name="connsiteY13" fmla="*/ 2054055 h 2070165"/>
              <a:gd name="connsiteX14" fmla="*/ 7378673 w 12191999"/>
              <a:gd name="connsiteY14" fmla="*/ 2020481 h 2070165"/>
              <a:gd name="connsiteX15" fmla="*/ 7367375 w 12191999"/>
              <a:gd name="connsiteY15" fmla="*/ 2012087 h 2070165"/>
              <a:gd name="connsiteX16" fmla="*/ 3824872 w 12191999"/>
              <a:gd name="connsiteY16" fmla="*/ 2012087 h 2070165"/>
              <a:gd name="connsiteX17" fmla="*/ 3813574 w 12191999"/>
              <a:gd name="connsiteY17" fmla="*/ 2020481 h 2070165"/>
              <a:gd name="connsiteX18" fmla="*/ 3813574 w 12191999"/>
              <a:gd name="connsiteY18" fmla="*/ 2054055 h 2070165"/>
              <a:gd name="connsiteX19" fmla="*/ 3824872 w 12191999"/>
              <a:gd name="connsiteY19" fmla="*/ 2062449 h 2070165"/>
              <a:gd name="connsiteX20" fmla="*/ 4354548 w 12191999"/>
              <a:gd name="connsiteY20" fmla="*/ 2062449 h 2070165"/>
              <a:gd name="connsiteX21" fmla="*/ 4365844 w 12191999"/>
              <a:gd name="connsiteY21" fmla="*/ 2054055 h 2070165"/>
              <a:gd name="connsiteX22" fmla="*/ 4365844 w 12191999"/>
              <a:gd name="connsiteY22" fmla="*/ 2020481 h 2070165"/>
              <a:gd name="connsiteX23" fmla="*/ 4354548 w 12191999"/>
              <a:gd name="connsiteY23" fmla="*/ 2012087 h 2070165"/>
              <a:gd name="connsiteX24" fmla="*/ 7456345 w 12191999"/>
              <a:gd name="connsiteY24" fmla="*/ 2005374 h 2070165"/>
              <a:gd name="connsiteX25" fmla="*/ 7442092 w 12191999"/>
              <a:gd name="connsiteY25" fmla="*/ 2015965 h 2070165"/>
              <a:gd name="connsiteX26" fmla="*/ 7442092 w 12191999"/>
              <a:gd name="connsiteY26" fmla="*/ 2058322 h 2070165"/>
              <a:gd name="connsiteX27" fmla="*/ 7456345 w 12191999"/>
              <a:gd name="connsiteY27" fmla="*/ 2068912 h 2070165"/>
              <a:gd name="connsiteX28" fmla="*/ 7824762 w 12191999"/>
              <a:gd name="connsiteY28" fmla="*/ 2068912 h 2070165"/>
              <a:gd name="connsiteX29" fmla="*/ 7839015 w 12191999"/>
              <a:gd name="connsiteY29" fmla="*/ 2058322 h 2070165"/>
              <a:gd name="connsiteX30" fmla="*/ 7839015 w 12191999"/>
              <a:gd name="connsiteY30" fmla="*/ 2015965 h 2070165"/>
              <a:gd name="connsiteX31" fmla="*/ 7824762 w 12191999"/>
              <a:gd name="connsiteY31" fmla="*/ 2005374 h 2070165"/>
              <a:gd name="connsiteX32" fmla="*/ 12117009 w 12191999"/>
              <a:gd name="connsiteY32" fmla="*/ 1987528 h 2070165"/>
              <a:gd name="connsiteX33" fmla="*/ 12117009 w 12191999"/>
              <a:gd name="connsiteY33" fmla="*/ 2060362 h 2070165"/>
              <a:gd name="connsiteX34" fmla="*/ 12154265 w 12191999"/>
              <a:gd name="connsiteY34" fmla="*/ 2060362 h 2070165"/>
              <a:gd name="connsiteX35" fmla="*/ 12154265 w 12191999"/>
              <a:gd name="connsiteY35" fmla="*/ 1987528 h 2070165"/>
              <a:gd name="connsiteX36" fmla="*/ 12064227 w 12191999"/>
              <a:gd name="connsiteY36" fmla="*/ 1987528 h 2070165"/>
              <a:gd name="connsiteX37" fmla="*/ 12064227 w 12191999"/>
              <a:gd name="connsiteY37" fmla="*/ 2060362 h 2070165"/>
              <a:gd name="connsiteX38" fmla="*/ 12101484 w 12191999"/>
              <a:gd name="connsiteY38" fmla="*/ 2060362 h 2070165"/>
              <a:gd name="connsiteX39" fmla="*/ 12101484 w 12191999"/>
              <a:gd name="connsiteY39" fmla="*/ 1987528 h 2070165"/>
              <a:gd name="connsiteX40" fmla="*/ 12011446 w 12191999"/>
              <a:gd name="connsiteY40" fmla="*/ 1987528 h 2070165"/>
              <a:gd name="connsiteX41" fmla="*/ 12011446 w 12191999"/>
              <a:gd name="connsiteY41" fmla="*/ 2060362 h 2070165"/>
              <a:gd name="connsiteX42" fmla="*/ 12048702 w 12191999"/>
              <a:gd name="connsiteY42" fmla="*/ 2060362 h 2070165"/>
              <a:gd name="connsiteX43" fmla="*/ 12048702 w 12191999"/>
              <a:gd name="connsiteY43" fmla="*/ 1987528 h 2070165"/>
              <a:gd name="connsiteX44" fmla="*/ 11958667 w 12191999"/>
              <a:gd name="connsiteY44" fmla="*/ 1987528 h 2070165"/>
              <a:gd name="connsiteX45" fmla="*/ 11958667 w 12191999"/>
              <a:gd name="connsiteY45" fmla="*/ 2060362 h 2070165"/>
              <a:gd name="connsiteX46" fmla="*/ 11995923 w 12191999"/>
              <a:gd name="connsiteY46" fmla="*/ 2060362 h 2070165"/>
              <a:gd name="connsiteX47" fmla="*/ 11995923 w 12191999"/>
              <a:gd name="connsiteY47" fmla="*/ 1987528 h 2070165"/>
              <a:gd name="connsiteX48" fmla="*/ 11905885 w 12191999"/>
              <a:gd name="connsiteY48" fmla="*/ 1987528 h 2070165"/>
              <a:gd name="connsiteX49" fmla="*/ 11905885 w 12191999"/>
              <a:gd name="connsiteY49" fmla="*/ 2060362 h 2070165"/>
              <a:gd name="connsiteX50" fmla="*/ 11943142 w 12191999"/>
              <a:gd name="connsiteY50" fmla="*/ 2060362 h 2070165"/>
              <a:gd name="connsiteX51" fmla="*/ 11943142 w 12191999"/>
              <a:gd name="connsiteY51" fmla="*/ 1987528 h 2070165"/>
              <a:gd name="connsiteX52" fmla="*/ 6702656 w 12191999"/>
              <a:gd name="connsiteY52" fmla="*/ 1987528 h 2070165"/>
              <a:gd name="connsiteX53" fmla="*/ 6702656 w 12191999"/>
              <a:gd name="connsiteY53" fmla="*/ 2060362 h 2070165"/>
              <a:gd name="connsiteX54" fmla="*/ 6739886 w 12191999"/>
              <a:gd name="connsiteY54" fmla="*/ 2060362 h 2070165"/>
              <a:gd name="connsiteX55" fmla="*/ 6739886 w 12191999"/>
              <a:gd name="connsiteY55" fmla="*/ 1987528 h 2070165"/>
              <a:gd name="connsiteX56" fmla="*/ 6649915 w 12191999"/>
              <a:gd name="connsiteY56" fmla="*/ 1987528 h 2070165"/>
              <a:gd name="connsiteX57" fmla="*/ 6649915 w 12191999"/>
              <a:gd name="connsiteY57" fmla="*/ 2060362 h 2070165"/>
              <a:gd name="connsiteX58" fmla="*/ 6687144 w 12191999"/>
              <a:gd name="connsiteY58" fmla="*/ 2060362 h 2070165"/>
              <a:gd name="connsiteX59" fmla="*/ 6687144 w 12191999"/>
              <a:gd name="connsiteY59" fmla="*/ 1987528 h 2070165"/>
              <a:gd name="connsiteX60" fmla="*/ 6597173 w 12191999"/>
              <a:gd name="connsiteY60" fmla="*/ 1987528 h 2070165"/>
              <a:gd name="connsiteX61" fmla="*/ 6597173 w 12191999"/>
              <a:gd name="connsiteY61" fmla="*/ 2060362 h 2070165"/>
              <a:gd name="connsiteX62" fmla="*/ 6634402 w 12191999"/>
              <a:gd name="connsiteY62" fmla="*/ 2060362 h 2070165"/>
              <a:gd name="connsiteX63" fmla="*/ 6634402 w 12191999"/>
              <a:gd name="connsiteY63" fmla="*/ 1987528 h 2070165"/>
              <a:gd name="connsiteX64" fmla="*/ 6544431 w 12191999"/>
              <a:gd name="connsiteY64" fmla="*/ 1987528 h 2070165"/>
              <a:gd name="connsiteX65" fmla="*/ 6544431 w 12191999"/>
              <a:gd name="connsiteY65" fmla="*/ 2060362 h 2070165"/>
              <a:gd name="connsiteX66" fmla="*/ 6581659 w 12191999"/>
              <a:gd name="connsiteY66" fmla="*/ 2060362 h 2070165"/>
              <a:gd name="connsiteX67" fmla="*/ 6581659 w 12191999"/>
              <a:gd name="connsiteY67" fmla="*/ 1987528 h 2070165"/>
              <a:gd name="connsiteX68" fmla="*/ 6491689 w 12191999"/>
              <a:gd name="connsiteY68" fmla="*/ 1987528 h 2070165"/>
              <a:gd name="connsiteX69" fmla="*/ 6491689 w 12191999"/>
              <a:gd name="connsiteY69" fmla="*/ 2060362 h 2070165"/>
              <a:gd name="connsiteX70" fmla="*/ 6528917 w 12191999"/>
              <a:gd name="connsiteY70" fmla="*/ 2060362 h 2070165"/>
              <a:gd name="connsiteX71" fmla="*/ 6528917 w 12191999"/>
              <a:gd name="connsiteY71" fmla="*/ 1987528 h 2070165"/>
              <a:gd name="connsiteX72" fmla="*/ 5906817 w 12191999"/>
              <a:gd name="connsiteY72" fmla="*/ 1987528 h 2070165"/>
              <a:gd name="connsiteX73" fmla="*/ 5906817 w 12191999"/>
              <a:gd name="connsiteY73" fmla="*/ 2060362 h 2070165"/>
              <a:gd name="connsiteX74" fmla="*/ 5944045 w 12191999"/>
              <a:gd name="connsiteY74" fmla="*/ 2060362 h 2070165"/>
              <a:gd name="connsiteX75" fmla="*/ 5944045 w 12191999"/>
              <a:gd name="connsiteY75" fmla="*/ 1987528 h 2070165"/>
              <a:gd name="connsiteX76" fmla="*/ 5854075 w 12191999"/>
              <a:gd name="connsiteY76" fmla="*/ 1987528 h 2070165"/>
              <a:gd name="connsiteX77" fmla="*/ 5854075 w 12191999"/>
              <a:gd name="connsiteY77" fmla="*/ 2060362 h 2070165"/>
              <a:gd name="connsiteX78" fmla="*/ 5891303 w 12191999"/>
              <a:gd name="connsiteY78" fmla="*/ 2060362 h 2070165"/>
              <a:gd name="connsiteX79" fmla="*/ 5891303 w 12191999"/>
              <a:gd name="connsiteY79" fmla="*/ 1987528 h 2070165"/>
              <a:gd name="connsiteX80" fmla="*/ 5801332 w 12191999"/>
              <a:gd name="connsiteY80" fmla="*/ 1987528 h 2070165"/>
              <a:gd name="connsiteX81" fmla="*/ 5801332 w 12191999"/>
              <a:gd name="connsiteY81" fmla="*/ 2060362 h 2070165"/>
              <a:gd name="connsiteX82" fmla="*/ 5838561 w 12191999"/>
              <a:gd name="connsiteY82" fmla="*/ 2060362 h 2070165"/>
              <a:gd name="connsiteX83" fmla="*/ 5838561 w 12191999"/>
              <a:gd name="connsiteY83" fmla="*/ 1987528 h 2070165"/>
              <a:gd name="connsiteX84" fmla="*/ 5748590 w 12191999"/>
              <a:gd name="connsiteY84" fmla="*/ 1987528 h 2070165"/>
              <a:gd name="connsiteX85" fmla="*/ 5748590 w 12191999"/>
              <a:gd name="connsiteY85" fmla="*/ 2060362 h 2070165"/>
              <a:gd name="connsiteX86" fmla="*/ 5785819 w 12191999"/>
              <a:gd name="connsiteY86" fmla="*/ 2060362 h 2070165"/>
              <a:gd name="connsiteX87" fmla="*/ 5785819 w 12191999"/>
              <a:gd name="connsiteY87" fmla="*/ 1987528 h 2070165"/>
              <a:gd name="connsiteX88" fmla="*/ 5695848 w 12191999"/>
              <a:gd name="connsiteY88" fmla="*/ 1987528 h 2070165"/>
              <a:gd name="connsiteX89" fmla="*/ 5695848 w 12191999"/>
              <a:gd name="connsiteY89" fmla="*/ 2060362 h 2070165"/>
              <a:gd name="connsiteX90" fmla="*/ 5733078 w 12191999"/>
              <a:gd name="connsiteY90" fmla="*/ 2060362 h 2070165"/>
              <a:gd name="connsiteX91" fmla="*/ 5733078 w 12191999"/>
              <a:gd name="connsiteY91" fmla="*/ 1987528 h 2070165"/>
              <a:gd name="connsiteX92" fmla="*/ 4699491 w 12191999"/>
              <a:gd name="connsiteY92" fmla="*/ 1987528 h 2070165"/>
              <a:gd name="connsiteX93" fmla="*/ 4699491 w 12191999"/>
              <a:gd name="connsiteY93" fmla="*/ 2060362 h 2070165"/>
              <a:gd name="connsiteX94" fmla="*/ 4743820 w 12191999"/>
              <a:gd name="connsiteY94" fmla="*/ 2060362 h 2070165"/>
              <a:gd name="connsiteX95" fmla="*/ 4743820 w 12191999"/>
              <a:gd name="connsiteY95" fmla="*/ 1987528 h 2070165"/>
              <a:gd name="connsiteX96" fmla="*/ 4636694 w 12191999"/>
              <a:gd name="connsiteY96" fmla="*/ 1987528 h 2070165"/>
              <a:gd name="connsiteX97" fmla="*/ 4636694 w 12191999"/>
              <a:gd name="connsiteY97" fmla="*/ 2060362 h 2070165"/>
              <a:gd name="connsiteX98" fmla="*/ 4681020 w 12191999"/>
              <a:gd name="connsiteY98" fmla="*/ 2060362 h 2070165"/>
              <a:gd name="connsiteX99" fmla="*/ 4681020 w 12191999"/>
              <a:gd name="connsiteY99" fmla="*/ 1987528 h 2070165"/>
              <a:gd name="connsiteX100" fmla="*/ 4573897 w 12191999"/>
              <a:gd name="connsiteY100" fmla="*/ 1987528 h 2070165"/>
              <a:gd name="connsiteX101" fmla="*/ 4573897 w 12191999"/>
              <a:gd name="connsiteY101" fmla="*/ 2060362 h 2070165"/>
              <a:gd name="connsiteX102" fmla="*/ 4618223 w 12191999"/>
              <a:gd name="connsiteY102" fmla="*/ 2060362 h 2070165"/>
              <a:gd name="connsiteX103" fmla="*/ 4618223 w 12191999"/>
              <a:gd name="connsiteY103" fmla="*/ 1987528 h 2070165"/>
              <a:gd name="connsiteX104" fmla="*/ 4511099 w 12191999"/>
              <a:gd name="connsiteY104" fmla="*/ 1987528 h 2070165"/>
              <a:gd name="connsiteX105" fmla="*/ 4511099 w 12191999"/>
              <a:gd name="connsiteY105" fmla="*/ 2060362 h 2070165"/>
              <a:gd name="connsiteX106" fmla="*/ 4555424 w 12191999"/>
              <a:gd name="connsiteY106" fmla="*/ 2060362 h 2070165"/>
              <a:gd name="connsiteX107" fmla="*/ 4555424 w 12191999"/>
              <a:gd name="connsiteY107" fmla="*/ 1987528 h 2070165"/>
              <a:gd name="connsiteX108" fmla="*/ 4448302 w 12191999"/>
              <a:gd name="connsiteY108" fmla="*/ 1987528 h 2070165"/>
              <a:gd name="connsiteX109" fmla="*/ 4448302 w 12191999"/>
              <a:gd name="connsiteY109" fmla="*/ 2060362 h 2070165"/>
              <a:gd name="connsiteX110" fmla="*/ 4492627 w 12191999"/>
              <a:gd name="connsiteY110" fmla="*/ 2060362 h 2070165"/>
              <a:gd name="connsiteX111" fmla="*/ 4492627 w 12191999"/>
              <a:gd name="connsiteY111" fmla="*/ 1987528 h 2070165"/>
              <a:gd name="connsiteX112" fmla="*/ 5150487 w 12191999"/>
              <a:gd name="connsiteY112" fmla="*/ 1966428 h 2070165"/>
              <a:gd name="connsiteX113" fmla="*/ 5150487 w 12191999"/>
              <a:gd name="connsiteY113" fmla="*/ 2066081 h 2070165"/>
              <a:gd name="connsiteX114" fmla="*/ 5208929 w 12191999"/>
              <a:gd name="connsiteY114" fmla="*/ 2066081 h 2070165"/>
              <a:gd name="connsiteX115" fmla="*/ 5208929 w 12191999"/>
              <a:gd name="connsiteY115" fmla="*/ 1966428 h 2070165"/>
              <a:gd name="connsiteX116" fmla="*/ 5067695 w 12191999"/>
              <a:gd name="connsiteY116" fmla="*/ 1966428 h 2070165"/>
              <a:gd name="connsiteX117" fmla="*/ 5067695 w 12191999"/>
              <a:gd name="connsiteY117" fmla="*/ 2066081 h 2070165"/>
              <a:gd name="connsiteX118" fmla="*/ 5126136 w 12191999"/>
              <a:gd name="connsiteY118" fmla="*/ 2066081 h 2070165"/>
              <a:gd name="connsiteX119" fmla="*/ 5126136 w 12191999"/>
              <a:gd name="connsiteY119" fmla="*/ 1966428 h 2070165"/>
              <a:gd name="connsiteX120" fmla="*/ 4984899 w 12191999"/>
              <a:gd name="connsiteY120" fmla="*/ 1966428 h 2070165"/>
              <a:gd name="connsiteX121" fmla="*/ 4984899 w 12191999"/>
              <a:gd name="connsiteY121" fmla="*/ 2066081 h 2070165"/>
              <a:gd name="connsiteX122" fmla="*/ 5043342 w 12191999"/>
              <a:gd name="connsiteY122" fmla="*/ 2066081 h 2070165"/>
              <a:gd name="connsiteX123" fmla="*/ 5043342 w 12191999"/>
              <a:gd name="connsiteY123" fmla="*/ 1966428 h 2070165"/>
              <a:gd name="connsiteX124" fmla="*/ 4902107 w 12191999"/>
              <a:gd name="connsiteY124" fmla="*/ 1966428 h 2070165"/>
              <a:gd name="connsiteX125" fmla="*/ 4902107 w 12191999"/>
              <a:gd name="connsiteY125" fmla="*/ 2066081 h 2070165"/>
              <a:gd name="connsiteX126" fmla="*/ 4960549 w 12191999"/>
              <a:gd name="connsiteY126" fmla="*/ 2066081 h 2070165"/>
              <a:gd name="connsiteX127" fmla="*/ 4960549 w 12191999"/>
              <a:gd name="connsiteY127" fmla="*/ 1966428 h 2070165"/>
              <a:gd name="connsiteX128" fmla="*/ 4819315 w 12191999"/>
              <a:gd name="connsiteY128" fmla="*/ 1966428 h 2070165"/>
              <a:gd name="connsiteX129" fmla="*/ 4819315 w 12191999"/>
              <a:gd name="connsiteY129" fmla="*/ 2066081 h 2070165"/>
              <a:gd name="connsiteX130" fmla="*/ 4877755 w 12191999"/>
              <a:gd name="connsiteY130" fmla="*/ 2066081 h 2070165"/>
              <a:gd name="connsiteX131" fmla="*/ 4877755 w 12191999"/>
              <a:gd name="connsiteY131" fmla="*/ 1966428 h 2070165"/>
              <a:gd name="connsiteX132" fmla="*/ 1564956 w 12191999"/>
              <a:gd name="connsiteY132" fmla="*/ 1947382 h 2070165"/>
              <a:gd name="connsiteX133" fmla="*/ 2117227 w 12191999"/>
              <a:gd name="connsiteY133" fmla="*/ 1947382 h 2070165"/>
              <a:gd name="connsiteX134" fmla="*/ 2117227 w 12191999"/>
              <a:gd name="connsiteY134" fmla="*/ 2070165 h 2070165"/>
              <a:gd name="connsiteX135" fmla="*/ 2026883 w 12191999"/>
              <a:gd name="connsiteY135" fmla="*/ 2070165 h 2070165"/>
              <a:gd name="connsiteX136" fmla="*/ 2033332 w 12191999"/>
              <a:gd name="connsiteY136" fmla="*/ 2068180 h 2070165"/>
              <a:gd name="connsiteX137" fmla="*/ 2050628 w 12191999"/>
              <a:gd name="connsiteY137" fmla="*/ 2037156 h 2070165"/>
              <a:gd name="connsiteX138" fmla="*/ 1991576 w 12191999"/>
              <a:gd name="connsiteY138" fmla="*/ 1993281 h 2070165"/>
              <a:gd name="connsiteX139" fmla="*/ 1932523 w 12191999"/>
              <a:gd name="connsiteY139" fmla="*/ 2037156 h 2070165"/>
              <a:gd name="connsiteX140" fmla="*/ 1949820 w 12191999"/>
              <a:gd name="connsiteY140" fmla="*/ 2068180 h 2070165"/>
              <a:gd name="connsiteX141" fmla="*/ 1956269 w 12191999"/>
              <a:gd name="connsiteY141" fmla="*/ 2070165 h 2070165"/>
              <a:gd name="connsiteX142" fmla="*/ 1868601 w 12191999"/>
              <a:gd name="connsiteY142" fmla="*/ 2070165 h 2070165"/>
              <a:gd name="connsiteX143" fmla="*/ 1875051 w 12191999"/>
              <a:gd name="connsiteY143" fmla="*/ 2068180 h 2070165"/>
              <a:gd name="connsiteX144" fmla="*/ 1892346 w 12191999"/>
              <a:gd name="connsiteY144" fmla="*/ 2037156 h 2070165"/>
              <a:gd name="connsiteX145" fmla="*/ 1833294 w 12191999"/>
              <a:gd name="connsiteY145" fmla="*/ 1993281 h 2070165"/>
              <a:gd name="connsiteX146" fmla="*/ 1774242 w 12191999"/>
              <a:gd name="connsiteY146" fmla="*/ 2037156 h 2070165"/>
              <a:gd name="connsiteX147" fmla="*/ 1791538 w 12191999"/>
              <a:gd name="connsiteY147" fmla="*/ 2068180 h 2070165"/>
              <a:gd name="connsiteX148" fmla="*/ 1797987 w 12191999"/>
              <a:gd name="connsiteY148" fmla="*/ 2070165 h 2070165"/>
              <a:gd name="connsiteX149" fmla="*/ 1710320 w 12191999"/>
              <a:gd name="connsiteY149" fmla="*/ 2070165 h 2070165"/>
              <a:gd name="connsiteX150" fmla="*/ 1716769 w 12191999"/>
              <a:gd name="connsiteY150" fmla="*/ 2068180 h 2070165"/>
              <a:gd name="connsiteX151" fmla="*/ 1734065 w 12191999"/>
              <a:gd name="connsiteY151" fmla="*/ 2037156 h 2070165"/>
              <a:gd name="connsiteX152" fmla="*/ 1675013 w 12191999"/>
              <a:gd name="connsiteY152" fmla="*/ 1993281 h 2070165"/>
              <a:gd name="connsiteX153" fmla="*/ 1615960 w 12191999"/>
              <a:gd name="connsiteY153" fmla="*/ 2037156 h 2070165"/>
              <a:gd name="connsiteX154" fmla="*/ 1633257 w 12191999"/>
              <a:gd name="connsiteY154" fmla="*/ 2068180 h 2070165"/>
              <a:gd name="connsiteX155" fmla="*/ 1639706 w 12191999"/>
              <a:gd name="connsiteY155" fmla="*/ 2070165 h 2070165"/>
              <a:gd name="connsiteX156" fmla="*/ 1564956 w 12191999"/>
              <a:gd name="connsiteY156" fmla="*/ 2070165 h 2070165"/>
              <a:gd name="connsiteX157" fmla="*/ 8483306 w 12191999"/>
              <a:gd name="connsiteY157" fmla="*/ 1910593 h 2070165"/>
              <a:gd name="connsiteX158" fmla="*/ 8472009 w 12191999"/>
              <a:gd name="connsiteY158" fmla="*/ 1918986 h 2070165"/>
              <a:gd name="connsiteX159" fmla="*/ 8472009 w 12191999"/>
              <a:gd name="connsiteY159" fmla="*/ 1952560 h 2070165"/>
              <a:gd name="connsiteX160" fmla="*/ 8483306 w 12191999"/>
              <a:gd name="connsiteY160" fmla="*/ 1960954 h 2070165"/>
              <a:gd name="connsiteX161" fmla="*/ 9012984 w 12191999"/>
              <a:gd name="connsiteY161" fmla="*/ 1960954 h 2070165"/>
              <a:gd name="connsiteX162" fmla="*/ 9024281 w 12191999"/>
              <a:gd name="connsiteY162" fmla="*/ 1952560 h 2070165"/>
              <a:gd name="connsiteX163" fmla="*/ 9024281 w 12191999"/>
              <a:gd name="connsiteY163" fmla="*/ 1918986 h 2070165"/>
              <a:gd name="connsiteX164" fmla="*/ 9012984 w 12191999"/>
              <a:gd name="connsiteY164" fmla="*/ 1910593 h 2070165"/>
              <a:gd name="connsiteX165" fmla="*/ 6837698 w 12191999"/>
              <a:gd name="connsiteY165" fmla="*/ 1910593 h 2070165"/>
              <a:gd name="connsiteX166" fmla="*/ 6826401 w 12191999"/>
              <a:gd name="connsiteY166" fmla="*/ 1918986 h 2070165"/>
              <a:gd name="connsiteX167" fmla="*/ 6826401 w 12191999"/>
              <a:gd name="connsiteY167" fmla="*/ 1952560 h 2070165"/>
              <a:gd name="connsiteX168" fmla="*/ 6837698 w 12191999"/>
              <a:gd name="connsiteY168" fmla="*/ 1960954 h 2070165"/>
              <a:gd name="connsiteX169" fmla="*/ 7367375 w 12191999"/>
              <a:gd name="connsiteY169" fmla="*/ 1960954 h 2070165"/>
              <a:gd name="connsiteX170" fmla="*/ 7378673 w 12191999"/>
              <a:gd name="connsiteY170" fmla="*/ 1952560 h 2070165"/>
              <a:gd name="connsiteX171" fmla="*/ 7378673 w 12191999"/>
              <a:gd name="connsiteY171" fmla="*/ 1918986 h 2070165"/>
              <a:gd name="connsiteX172" fmla="*/ 7367375 w 12191999"/>
              <a:gd name="connsiteY172" fmla="*/ 1910593 h 2070165"/>
              <a:gd name="connsiteX173" fmla="*/ 3824872 w 12191999"/>
              <a:gd name="connsiteY173" fmla="*/ 1910593 h 2070165"/>
              <a:gd name="connsiteX174" fmla="*/ 3813574 w 12191999"/>
              <a:gd name="connsiteY174" fmla="*/ 1918986 h 2070165"/>
              <a:gd name="connsiteX175" fmla="*/ 3813574 w 12191999"/>
              <a:gd name="connsiteY175" fmla="*/ 1952560 h 2070165"/>
              <a:gd name="connsiteX176" fmla="*/ 3824872 w 12191999"/>
              <a:gd name="connsiteY176" fmla="*/ 1960954 h 2070165"/>
              <a:gd name="connsiteX177" fmla="*/ 4354548 w 12191999"/>
              <a:gd name="connsiteY177" fmla="*/ 1960954 h 2070165"/>
              <a:gd name="connsiteX178" fmla="*/ 4365844 w 12191999"/>
              <a:gd name="connsiteY178" fmla="*/ 1952560 h 2070165"/>
              <a:gd name="connsiteX179" fmla="*/ 4365844 w 12191999"/>
              <a:gd name="connsiteY179" fmla="*/ 1918986 h 2070165"/>
              <a:gd name="connsiteX180" fmla="*/ 4354548 w 12191999"/>
              <a:gd name="connsiteY180" fmla="*/ 1910593 h 2070165"/>
              <a:gd name="connsiteX181" fmla="*/ 5565925 w 12191999"/>
              <a:gd name="connsiteY181" fmla="*/ 1907512 h 2070165"/>
              <a:gd name="connsiteX182" fmla="*/ 5565925 w 12191999"/>
              <a:gd name="connsiteY182" fmla="*/ 2007165 h 2070165"/>
              <a:gd name="connsiteX183" fmla="*/ 5624365 w 12191999"/>
              <a:gd name="connsiteY183" fmla="*/ 2007165 h 2070165"/>
              <a:gd name="connsiteX184" fmla="*/ 5624365 w 12191999"/>
              <a:gd name="connsiteY184" fmla="*/ 1907512 h 2070165"/>
              <a:gd name="connsiteX185" fmla="*/ 5483131 w 12191999"/>
              <a:gd name="connsiteY185" fmla="*/ 1907512 h 2070165"/>
              <a:gd name="connsiteX186" fmla="*/ 5483131 w 12191999"/>
              <a:gd name="connsiteY186" fmla="*/ 2007165 h 2070165"/>
              <a:gd name="connsiteX187" fmla="*/ 5541572 w 12191999"/>
              <a:gd name="connsiteY187" fmla="*/ 2007165 h 2070165"/>
              <a:gd name="connsiteX188" fmla="*/ 5541572 w 12191999"/>
              <a:gd name="connsiteY188" fmla="*/ 1907512 h 2070165"/>
              <a:gd name="connsiteX189" fmla="*/ 5400338 w 12191999"/>
              <a:gd name="connsiteY189" fmla="*/ 1907512 h 2070165"/>
              <a:gd name="connsiteX190" fmla="*/ 5400338 w 12191999"/>
              <a:gd name="connsiteY190" fmla="*/ 2007165 h 2070165"/>
              <a:gd name="connsiteX191" fmla="*/ 5458778 w 12191999"/>
              <a:gd name="connsiteY191" fmla="*/ 2007165 h 2070165"/>
              <a:gd name="connsiteX192" fmla="*/ 5458778 w 12191999"/>
              <a:gd name="connsiteY192" fmla="*/ 1907512 h 2070165"/>
              <a:gd name="connsiteX193" fmla="*/ 5317545 w 12191999"/>
              <a:gd name="connsiteY193" fmla="*/ 1907512 h 2070165"/>
              <a:gd name="connsiteX194" fmla="*/ 5317545 w 12191999"/>
              <a:gd name="connsiteY194" fmla="*/ 2007165 h 2070165"/>
              <a:gd name="connsiteX195" fmla="*/ 5375987 w 12191999"/>
              <a:gd name="connsiteY195" fmla="*/ 2007165 h 2070165"/>
              <a:gd name="connsiteX196" fmla="*/ 5375987 w 12191999"/>
              <a:gd name="connsiteY196" fmla="*/ 1907512 h 2070165"/>
              <a:gd name="connsiteX197" fmla="*/ 5234751 w 12191999"/>
              <a:gd name="connsiteY197" fmla="*/ 1907512 h 2070165"/>
              <a:gd name="connsiteX198" fmla="*/ 5234751 w 12191999"/>
              <a:gd name="connsiteY198" fmla="*/ 2007165 h 2070165"/>
              <a:gd name="connsiteX199" fmla="*/ 5293192 w 12191999"/>
              <a:gd name="connsiteY199" fmla="*/ 2007165 h 2070165"/>
              <a:gd name="connsiteX200" fmla="*/ 5293192 w 12191999"/>
              <a:gd name="connsiteY200" fmla="*/ 1907512 h 2070165"/>
              <a:gd name="connsiteX201" fmla="*/ 9805043 w 12191999"/>
              <a:gd name="connsiteY201" fmla="*/ 1907170 h 2070165"/>
              <a:gd name="connsiteX202" fmla="*/ 9805043 w 12191999"/>
              <a:gd name="connsiteY202" fmla="*/ 2030795 h 2070165"/>
              <a:gd name="connsiteX203" fmla="*/ 9890562 w 12191999"/>
              <a:gd name="connsiteY203" fmla="*/ 2030795 h 2070165"/>
              <a:gd name="connsiteX204" fmla="*/ 9890562 w 12191999"/>
              <a:gd name="connsiteY204" fmla="*/ 1907170 h 2070165"/>
              <a:gd name="connsiteX205" fmla="*/ 46834 w 12191999"/>
              <a:gd name="connsiteY205" fmla="*/ 1907170 h 2070165"/>
              <a:gd name="connsiteX206" fmla="*/ 46834 w 12191999"/>
              <a:gd name="connsiteY206" fmla="*/ 2030795 h 2070165"/>
              <a:gd name="connsiteX207" fmla="*/ 132354 w 12191999"/>
              <a:gd name="connsiteY207" fmla="*/ 2030795 h 2070165"/>
              <a:gd name="connsiteX208" fmla="*/ 132354 w 12191999"/>
              <a:gd name="connsiteY208" fmla="*/ 1907170 h 2070165"/>
              <a:gd name="connsiteX209" fmla="*/ 9444482 w 12191999"/>
              <a:gd name="connsiteY209" fmla="*/ 1901206 h 2070165"/>
              <a:gd name="connsiteX210" fmla="*/ 9444482 w 12191999"/>
              <a:gd name="connsiteY210" fmla="*/ 1993558 h 2070165"/>
              <a:gd name="connsiteX211" fmla="*/ 9643306 w 12191999"/>
              <a:gd name="connsiteY211" fmla="*/ 1993558 h 2070165"/>
              <a:gd name="connsiteX212" fmla="*/ 9643306 w 12191999"/>
              <a:gd name="connsiteY212" fmla="*/ 1901206 h 2070165"/>
              <a:gd name="connsiteX213" fmla="*/ 9171376 w 12191999"/>
              <a:gd name="connsiteY213" fmla="*/ 1901206 h 2070165"/>
              <a:gd name="connsiteX214" fmla="*/ 9171376 w 12191999"/>
              <a:gd name="connsiteY214" fmla="*/ 1993558 h 2070165"/>
              <a:gd name="connsiteX215" fmla="*/ 9370200 w 12191999"/>
              <a:gd name="connsiteY215" fmla="*/ 1993558 h 2070165"/>
              <a:gd name="connsiteX216" fmla="*/ 9370200 w 12191999"/>
              <a:gd name="connsiteY216" fmla="*/ 1901206 h 2070165"/>
              <a:gd name="connsiteX217" fmla="*/ 2868734 w 12191999"/>
              <a:gd name="connsiteY217" fmla="*/ 1898580 h 2070165"/>
              <a:gd name="connsiteX218" fmla="*/ 2804611 w 12191999"/>
              <a:gd name="connsiteY218" fmla="*/ 1946222 h 2070165"/>
              <a:gd name="connsiteX219" fmla="*/ 2868734 w 12191999"/>
              <a:gd name="connsiteY219" fmla="*/ 1993864 h 2070165"/>
              <a:gd name="connsiteX220" fmla="*/ 2932855 w 12191999"/>
              <a:gd name="connsiteY220" fmla="*/ 1946222 h 2070165"/>
              <a:gd name="connsiteX221" fmla="*/ 2868734 w 12191999"/>
              <a:gd name="connsiteY221" fmla="*/ 1898580 h 2070165"/>
              <a:gd name="connsiteX222" fmla="*/ 2589672 w 12191999"/>
              <a:gd name="connsiteY222" fmla="*/ 1895650 h 2070165"/>
              <a:gd name="connsiteX223" fmla="*/ 2525550 w 12191999"/>
              <a:gd name="connsiteY223" fmla="*/ 1943292 h 2070165"/>
              <a:gd name="connsiteX224" fmla="*/ 2589672 w 12191999"/>
              <a:gd name="connsiteY224" fmla="*/ 1990933 h 2070165"/>
              <a:gd name="connsiteX225" fmla="*/ 2653794 w 12191999"/>
              <a:gd name="connsiteY225" fmla="*/ 1943292 h 2070165"/>
              <a:gd name="connsiteX226" fmla="*/ 2589672 w 12191999"/>
              <a:gd name="connsiteY226" fmla="*/ 1895650 h 2070165"/>
              <a:gd name="connsiteX227" fmla="*/ 7456345 w 12191999"/>
              <a:gd name="connsiteY227" fmla="*/ 1877325 h 2070165"/>
              <a:gd name="connsiteX228" fmla="*/ 7442092 w 12191999"/>
              <a:gd name="connsiteY228" fmla="*/ 1887915 h 2070165"/>
              <a:gd name="connsiteX229" fmla="*/ 7442092 w 12191999"/>
              <a:gd name="connsiteY229" fmla="*/ 1930273 h 2070165"/>
              <a:gd name="connsiteX230" fmla="*/ 7456345 w 12191999"/>
              <a:gd name="connsiteY230" fmla="*/ 1940863 h 2070165"/>
              <a:gd name="connsiteX231" fmla="*/ 7824762 w 12191999"/>
              <a:gd name="connsiteY231" fmla="*/ 1940863 h 2070165"/>
              <a:gd name="connsiteX232" fmla="*/ 7839015 w 12191999"/>
              <a:gd name="connsiteY232" fmla="*/ 1930273 h 2070165"/>
              <a:gd name="connsiteX233" fmla="*/ 7839015 w 12191999"/>
              <a:gd name="connsiteY233" fmla="*/ 1887915 h 2070165"/>
              <a:gd name="connsiteX234" fmla="*/ 7824762 w 12191999"/>
              <a:gd name="connsiteY234" fmla="*/ 1877325 h 2070165"/>
              <a:gd name="connsiteX235" fmla="*/ 12117009 w 12191999"/>
              <a:gd name="connsiteY235" fmla="*/ 1861979 h 2070165"/>
              <a:gd name="connsiteX236" fmla="*/ 12117009 w 12191999"/>
              <a:gd name="connsiteY236" fmla="*/ 1934814 h 2070165"/>
              <a:gd name="connsiteX237" fmla="*/ 12154265 w 12191999"/>
              <a:gd name="connsiteY237" fmla="*/ 1934814 h 2070165"/>
              <a:gd name="connsiteX238" fmla="*/ 12154265 w 12191999"/>
              <a:gd name="connsiteY238" fmla="*/ 1861979 h 2070165"/>
              <a:gd name="connsiteX239" fmla="*/ 12064227 w 12191999"/>
              <a:gd name="connsiteY239" fmla="*/ 1861979 h 2070165"/>
              <a:gd name="connsiteX240" fmla="*/ 12064227 w 12191999"/>
              <a:gd name="connsiteY240" fmla="*/ 1934814 h 2070165"/>
              <a:gd name="connsiteX241" fmla="*/ 12101484 w 12191999"/>
              <a:gd name="connsiteY241" fmla="*/ 1934814 h 2070165"/>
              <a:gd name="connsiteX242" fmla="*/ 12101484 w 12191999"/>
              <a:gd name="connsiteY242" fmla="*/ 1861979 h 2070165"/>
              <a:gd name="connsiteX243" fmla="*/ 12011446 w 12191999"/>
              <a:gd name="connsiteY243" fmla="*/ 1861979 h 2070165"/>
              <a:gd name="connsiteX244" fmla="*/ 12011446 w 12191999"/>
              <a:gd name="connsiteY244" fmla="*/ 1934814 h 2070165"/>
              <a:gd name="connsiteX245" fmla="*/ 12048702 w 12191999"/>
              <a:gd name="connsiteY245" fmla="*/ 1934814 h 2070165"/>
              <a:gd name="connsiteX246" fmla="*/ 12048702 w 12191999"/>
              <a:gd name="connsiteY246" fmla="*/ 1861979 h 2070165"/>
              <a:gd name="connsiteX247" fmla="*/ 11958667 w 12191999"/>
              <a:gd name="connsiteY247" fmla="*/ 1861979 h 2070165"/>
              <a:gd name="connsiteX248" fmla="*/ 11958667 w 12191999"/>
              <a:gd name="connsiteY248" fmla="*/ 1934814 h 2070165"/>
              <a:gd name="connsiteX249" fmla="*/ 11995923 w 12191999"/>
              <a:gd name="connsiteY249" fmla="*/ 1934814 h 2070165"/>
              <a:gd name="connsiteX250" fmla="*/ 11995923 w 12191999"/>
              <a:gd name="connsiteY250" fmla="*/ 1861979 h 2070165"/>
              <a:gd name="connsiteX251" fmla="*/ 11905885 w 12191999"/>
              <a:gd name="connsiteY251" fmla="*/ 1861979 h 2070165"/>
              <a:gd name="connsiteX252" fmla="*/ 11905885 w 12191999"/>
              <a:gd name="connsiteY252" fmla="*/ 1934814 h 2070165"/>
              <a:gd name="connsiteX253" fmla="*/ 11943142 w 12191999"/>
              <a:gd name="connsiteY253" fmla="*/ 1934814 h 2070165"/>
              <a:gd name="connsiteX254" fmla="*/ 11943142 w 12191999"/>
              <a:gd name="connsiteY254" fmla="*/ 1861979 h 2070165"/>
              <a:gd name="connsiteX255" fmla="*/ 6702656 w 12191999"/>
              <a:gd name="connsiteY255" fmla="*/ 1861979 h 2070165"/>
              <a:gd name="connsiteX256" fmla="*/ 6702656 w 12191999"/>
              <a:gd name="connsiteY256" fmla="*/ 1934814 h 2070165"/>
              <a:gd name="connsiteX257" fmla="*/ 6739886 w 12191999"/>
              <a:gd name="connsiteY257" fmla="*/ 1934814 h 2070165"/>
              <a:gd name="connsiteX258" fmla="*/ 6739886 w 12191999"/>
              <a:gd name="connsiteY258" fmla="*/ 1861979 h 2070165"/>
              <a:gd name="connsiteX259" fmla="*/ 6649915 w 12191999"/>
              <a:gd name="connsiteY259" fmla="*/ 1861979 h 2070165"/>
              <a:gd name="connsiteX260" fmla="*/ 6649915 w 12191999"/>
              <a:gd name="connsiteY260" fmla="*/ 1934814 h 2070165"/>
              <a:gd name="connsiteX261" fmla="*/ 6687144 w 12191999"/>
              <a:gd name="connsiteY261" fmla="*/ 1934814 h 2070165"/>
              <a:gd name="connsiteX262" fmla="*/ 6687144 w 12191999"/>
              <a:gd name="connsiteY262" fmla="*/ 1861979 h 2070165"/>
              <a:gd name="connsiteX263" fmla="*/ 6597173 w 12191999"/>
              <a:gd name="connsiteY263" fmla="*/ 1861979 h 2070165"/>
              <a:gd name="connsiteX264" fmla="*/ 6597173 w 12191999"/>
              <a:gd name="connsiteY264" fmla="*/ 1934814 h 2070165"/>
              <a:gd name="connsiteX265" fmla="*/ 6634402 w 12191999"/>
              <a:gd name="connsiteY265" fmla="*/ 1934814 h 2070165"/>
              <a:gd name="connsiteX266" fmla="*/ 6634402 w 12191999"/>
              <a:gd name="connsiteY266" fmla="*/ 1861979 h 2070165"/>
              <a:gd name="connsiteX267" fmla="*/ 6544431 w 12191999"/>
              <a:gd name="connsiteY267" fmla="*/ 1861979 h 2070165"/>
              <a:gd name="connsiteX268" fmla="*/ 6544431 w 12191999"/>
              <a:gd name="connsiteY268" fmla="*/ 1934814 h 2070165"/>
              <a:gd name="connsiteX269" fmla="*/ 6581659 w 12191999"/>
              <a:gd name="connsiteY269" fmla="*/ 1934814 h 2070165"/>
              <a:gd name="connsiteX270" fmla="*/ 6581659 w 12191999"/>
              <a:gd name="connsiteY270" fmla="*/ 1861979 h 2070165"/>
              <a:gd name="connsiteX271" fmla="*/ 6491689 w 12191999"/>
              <a:gd name="connsiteY271" fmla="*/ 1861979 h 2070165"/>
              <a:gd name="connsiteX272" fmla="*/ 6491689 w 12191999"/>
              <a:gd name="connsiteY272" fmla="*/ 1934814 h 2070165"/>
              <a:gd name="connsiteX273" fmla="*/ 6528917 w 12191999"/>
              <a:gd name="connsiteY273" fmla="*/ 1934814 h 2070165"/>
              <a:gd name="connsiteX274" fmla="*/ 6528917 w 12191999"/>
              <a:gd name="connsiteY274" fmla="*/ 1861979 h 2070165"/>
              <a:gd name="connsiteX275" fmla="*/ 5906817 w 12191999"/>
              <a:gd name="connsiteY275" fmla="*/ 1861979 h 2070165"/>
              <a:gd name="connsiteX276" fmla="*/ 5906817 w 12191999"/>
              <a:gd name="connsiteY276" fmla="*/ 1934814 h 2070165"/>
              <a:gd name="connsiteX277" fmla="*/ 5944045 w 12191999"/>
              <a:gd name="connsiteY277" fmla="*/ 1934814 h 2070165"/>
              <a:gd name="connsiteX278" fmla="*/ 5944045 w 12191999"/>
              <a:gd name="connsiteY278" fmla="*/ 1861979 h 2070165"/>
              <a:gd name="connsiteX279" fmla="*/ 5854075 w 12191999"/>
              <a:gd name="connsiteY279" fmla="*/ 1861979 h 2070165"/>
              <a:gd name="connsiteX280" fmla="*/ 5854075 w 12191999"/>
              <a:gd name="connsiteY280" fmla="*/ 1934814 h 2070165"/>
              <a:gd name="connsiteX281" fmla="*/ 5891303 w 12191999"/>
              <a:gd name="connsiteY281" fmla="*/ 1934814 h 2070165"/>
              <a:gd name="connsiteX282" fmla="*/ 5891303 w 12191999"/>
              <a:gd name="connsiteY282" fmla="*/ 1861979 h 2070165"/>
              <a:gd name="connsiteX283" fmla="*/ 5801332 w 12191999"/>
              <a:gd name="connsiteY283" fmla="*/ 1861979 h 2070165"/>
              <a:gd name="connsiteX284" fmla="*/ 5801332 w 12191999"/>
              <a:gd name="connsiteY284" fmla="*/ 1934814 h 2070165"/>
              <a:gd name="connsiteX285" fmla="*/ 5838561 w 12191999"/>
              <a:gd name="connsiteY285" fmla="*/ 1934814 h 2070165"/>
              <a:gd name="connsiteX286" fmla="*/ 5838561 w 12191999"/>
              <a:gd name="connsiteY286" fmla="*/ 1861979 h 2070165"/>
              <a:gd name="connsiteX287" fmla="*/ 5748590 w 12191999"/>
              <a:gd name="connsiteY287" fmla="*/ 1861979 h 2070165"/>
              <a:gd name="connsiteX288" fmla="*/ 5748590 w 12191999"/>
              <a:gd name="connsiteY288" fmla="*/ 1934814 h 2070165"/>
              <a:gd name="connsiteX289" fmla="*/ 5785819 w 12191999"/>
              <a:gd name="connsiteY289" fmla="*/ 1934814 h 2070165"/>
              <a:gd name="connsiteX290" fmla="*/ 5785819 w 12191999"/>
              <a:gd name="connsiteY290" fmla="*/ 1861979 h 2070165"/>
              <a:gd name="connsiteX291" fmla="*/ 5695848 w 12191999"/>
              <a:gd name="connsiteY291" fmla="*/ 1861979 h 2070165"/>
              <a:gd name="connsiteX292" fmla="*/ 5695848 w 12191999"/>
              <a:gd name="connsiteY292" fmla="*/ 1934814 h 2070165"/>
              <a:gd name="connsiteX293" fmla="*/ 5733078 w 12191999"/>
              <a:gd name="connsiteY293" fmla="*/ 1934814 h 2070165"/>
              <a:gd name="connsiteX294" fmla="*/ 5733078 w 12191999"/>
              <a:gd name="connsiteY294" fmla="*/ 1861979 h 2070165"/>
              <a:gd name="connsiteX295" fmla="*/ 4699491 w 12191999"/>
              <a:gd name="connsiteY295" fmla="*/ 1861979 h 2070165"/>
              <a:gd name="connsiteX296" fmla="*/ 4699491 w 12191999"/>
              <a:gd name="connsiteY296" fmla="*/ 1934814 h 2070165"/>
              <a:gd name="connsiteX297" fmla="*/ 4743820 w 12191999"/>
              <a:gd name="connsiteY297" fmla="*/ 1934814 h 2070165"/>
              <a:gd name="connsiteX298" fmla="*/ 4743820 w 12191999"/>
              <a:gd name="connsiteY298" fmla="*/ 1861979 h 2070165"/>
              <a:gd name="connsiteX299" fmla="*/ 4636694 w 12191999"/>
              <a:gd name="connsiteY299" fmla="*/ 1861979 h 2070165"/>
              <a:gd name="connsiteX300" fmla="*/ 4636694 w 12191999"/>
              <a:gd name="connsiteY300" fmla="*/ 1934814 h 2070165"/>
              <a:gd name="connsiteX301" fmla="*/ 4681020 w 12191999"/>
              <a:gd name="connsiteY301" fmla="*/ 1934814 h 2070165"/>
              <a:gd name="connsiteX302" fmla="*/ 4681020 w 12191999"/>
              <a:gd name="connsiteY302" fmla="*/ 1861979 h 2070165"/>
              <a:gd name="connsiteX303" fmla="*/ 4573897 w 12191999"/>
              <a:gd name="connsiteY303" fmla="*/ 1861979 h 2070165"/>
              <a:gd name="connsiteX304" fmla="*/ 4573897 w 12191999"/>
              <a:gd name="connsiteY304" fmla="*/ 1934814 h 2070165"/>
              <a:gd name="connsiteX305" fmla="*/ 4618223 w 12191999"/>
              <a:gd name="connsiteY305" fmla="*/ 1934814 h 2070165"/>
              <a:gd name="connsiteX306" fmla="*/ 4618223 w 12191999"/>
              <a:gd name="connsiteY306" fmla="*/ 1861979 h 2070165"/>
              <a:gd name="connsiteX307" fmla="*/ 4511099 w 12191999"/>
              <a:gd name="connsiteY307" fmla="*/ 1861979 h 2070165"/>
              <a:gd name="connsiteX308" fmla="*/ 4511099 w 12191999"/>
              <a:gd name="connsiteY308" fmla="*/ 1934814 h 2070165"/>
              <a:gd name="connsiteX309" fmla="*/ 4555424 w 12191999"/>
              <a:gd name="connsiteY309" fmla="*/ 1934814 h 2070165"/>
              <a:gd name="connsiteX310" fmla="*/ 4555424 w 12191999"/>
              <a:gd name="connsiteY310" fmla="*/ 1861979 h 2070165"/>
              <a:gd name="connsiteX311" fmla="*/ 4448302 w 12191999"/>
              <a:gd name="connsiteY311" fmla="*/ 1861979 h 2070165"/>
              <a:gd name="connsiteX312" fmla="*/ 4448302 w 12191999"/>
              <a:gd name="connsiteY312" fmla="*/ 1934814 h 2070165"/>
              <a:gd name="connsiteX313" fmla="*/ 4492627 w 12191999"/>
              <a:gd name="connsiteY313" fmla="*/ 1934814 h 2070165"/>
              <a:gd name="connsiteX314" fmla="*/ 4492627 w 12191999"/>
              <a:gd name="connsiteY314" fmla="*/ 1861979 h 2070165"/>
              <a:gd name="connsiteX315" fmla="*/ 5150487 w 12191999"/>
              <a:gd name="connsiteY315" fmla="*/ 1848597 h 2070165"/>
              <a:gd name="connsiteX316" fmla="*/ 5150487 w 12191999"/>
              <a:gd name="connsiteY316" fmla="*/ 1948250 h 2070165"/>
              <a:gd name="connsiteX317" fmla="*/ 5208929 w 12191999"/>
              <a:gd name="connsiteY317" fmla="*/ 1948250 h 2070165"/>
              <a:gd name="connsiteX318" fmla="*/ 5208929 w 12191999"/>
              <a:gd name="connsiteY318" fmla="*/ 1848597 h 2070165"/>
              <a:gd name="connsiteX319" fmla="*/ 5067695 w 12191999"/>
              <a:gd name="connsiteY319" fmla="*/ 1848597 h 2070165"/>
              <a:gd name="connsiteX320" fmla="*/ 5067695 w 12191999"/>
              <a:gd name="connsiteY320" fmla="*/ 1948250 h 2070165"/>
              <a:gd name="connsiteX321" fmla="*/ 5126136 w 12191999"/>
              <a:gd name="connsiteY321" fmla="*/ 1948250 h 2070165"/>
              <a:gd name="connsiteX322" fmla="*/ 5126136 w 12191999"/>
              <a:gd name="connsiteY322" fmla="*/ 1848597 h 2070165"/>
              <a:gd name="connsiteX323" fmla="*/ 4984899 w 12191999"/>
              <a:gd name="connsiteY323" fmla="*/ 1848597 h 2070165"/>
              <a:gd name="connsiteX324" fmla="*/ 4984899 w 12191999"/>
              <a:gd name="connsiteY324" fmla="*/ 1948250 h 2070165"/>
              <a:gd name="connsiteX325" fmla="*/ 5043342 w 12191999"/>
              <a:gd name="connsiteY325" fmla="*/ 1948250 h 2070165"/>
              <a:gd name="connsiteX326" fmla="*/ 5043342 w 12191999"/>
              <a:gd name="connsiteY326" fmla="*/ 1848597 h 2070165"/>
              <a:gd name="connsiteX327" fmla="*/ 4902107 w 12191999"/>
              <a:gd name="connsiteY327" fmla="*/ 1848597 h 2070165"/>
              <a:gd name="connsiteX328" fmla="*/ 4902107 w 12191999"/>
              <a:gd name="connsiteY328" fmla="*/ 1948250 h 2070165"/>
              <a:gd name="connsiteX329" fmla="*/ 4960549 w 12191999"/>
              <a:gd name="connsiteY329" fmla="*/ 1948250 h 2070165"/>
              <a:gd name="connsiteX330" fmla="*/ 4960549 w 12191999"/>
              <a:gd name="connsiteY330" fmla="*/ 1848597 h 2070165"/>
              <a:gd name="connsiteX331" fmla="*/ 4819315 w 12191999"/>
              <a:gd name="connsiteY331" fmla="*/ 1848597 h 2070165"/>
              <a:gd name="connsiteX332" fmla="*/ 4819315 w 12191999"/>
              <a:gd name="connsiteY332" fmla="*/ 1948250 h 2070165"/>
              <a:gd name="connsiteX333" fmla="*/ 4877755 w 12191999"/>
              <a:gd name="connsiteY333" fmla="*/ 1948250 h 2070165"/>
              <a:gd name="connsiteX334" fmla="*/ 4877755 w 12191999"/>
              <a:gd name="connsiteY334" fmla="*/ 1848597 h 2070165"/>
              <a:gd name="connsiteX335" fmla="*/ 6351644 w 12191999"/>
              <a:gd name="connsiteY335" fmla="*/ 1841443 h 2070165"/>
              <a:gd name="connsiteX336" fmla="*/ 6351644 w 12191999"/>
              <a:gd name="connsiteY336" fmla="*/ 1941096 h 2070165"/>
              <a:gd name="connsiteX337" fmla="*/ 6410085 w 12191999"/>
              <a:gd name="connsiteY337" fmla="*/ 1941096 h 2070165"/>
              <a:gd name="connsiteX338" fmla="*/ 6410085 w 12191999"/>
              <a:gd name="connsiteY338" fmla="*/ 1841443 h 2070165"/>
              <a:gd name="connsiteX339" fmla="*/ 6268849 w 12191999"/>
              <a:gd name="connsiteY339" fmla="*/ 1841443 h 2070165"/>
              <a:gd name="connsiteX340" fmla="*/ 6268849 w 12191999"/>
              <a:gd name="connsiteY340" fmla="*/ 1941096 h 2070165"/>
              <a:gd name="connsiteX341" fmla="*/ 6327291 w 12191999"/>
              <a:gd name="connsiteY341" fmla="*/ 1941096 h 2070165"/>
              <a:gd name="connsiteX342" fmla="*/ 6327291 w 12191999"/>
              <a:gd name="connsiteY342" fmla="*/ 1841443 h 2070165"/>
              <a:gd name="connsiteX343" fmla="*/ 6186056 w 12191999"/>
              <a:gd name="connsiteY343" fmla="*/ 1841443 h 2070165"/>
              <a:gd name="connsiteX344" fmla="*/ 6186056 w 12191999"/>
              <a:gd name="connsiteY344" fmla="*/ 1941096 h 2070165"/>
              <a:gd name="connsiteX345" fmla="*/ 6244498 w 12191999"/>
              <a:gd name="connsiteY345" fmla="*/ 1941096 h 2070165"/>
              <a:gd name="connsiteX346" fmla="*/ 6244498 w 12191999"/>
              <a:gd name="connsiteY346" fmla="*/ 1841443 h 2070165"/>
              <a:gd name="connsiteX347" fmla="*/ 6103264 w 12191999"/>
              <a:gd name="connsiteY347" fmla="*/ 1841443 h 2070165"/>
              <a:gd name="connsiteX348" fmla="*/ 6103264 w 12191999"/>
              <a:gd name="connsiteY348" fmla="*/ 1941096 h 2070165"/>
              <a:gd name="connsiteX349" fmla="*/ 6161704 w 12191999"/>
              <a:gd name="connsiteY349" fmla="*/ 1941096 h 2070165"/>
              <a:gd name="connsiteX350" fmla="*/ 6161704 w 12191999"/>
              <a:gd name="connsiteY350" fmla="*/ 1841443 h 2070165"/>
              <a:gd name="connsiteX351" fmla="*/ 6020469 w 12191999"/>
              <a:gd name="connsiteY351" fmla="*/ 1841443 h 2070165"/>
              <a:gd name="connsiteX352" fmla="*/ 6020469 w 12191999"/>
              <a:gd name="connsiteY352" fmla="*/ 1941096 h 2070165"/>
              <a:gd name="connsiteX353" fmla="*/ 6078911 w 12191999"/>
              <a:gd name="connsiteY353" fmla="*/ 1941096 h 2070165"/>
              <a:gd name="connsiteX354" fmla="*/ 6078911 w 12191999"/>
              <a:gd name="connsiteY354" fmla="*/ 1841443 h 2070165"/>
              <a:gd name="connsiteX355" fmla="*/ 8483306 w 12191999"/>
              <a:gd name="connsiteY355" fmla="*/ 1809097 h 2070165"/>
              <a:gd name="connsiteX356" fmla="*/ 8472009 w 12191999"/>
              <a:gd name="connsiteY356" fmla="*/ 1817491 h 2070165"/>
              <a:gd name="connsiteX357" fmla="*/ 8472009 w 12191999"/>
              <a:gd name="connsiteY357" fmla="*/ 1851065 h 2070165"/>
              <a:gd name="connsiteX358" fmla="*/ 8483306 w 12191999"/>
              <a:gd name="connsiteY358" fmla="*/ 1859459 h 2070165"/>
              <a:gd name="connsiteX359" fmla="*/ 9012984 w 12191999"/>
              <a:gd name="connsiteY359" fmla="*/ 1859459 h 2070165"/>
              <a:gd name="connsiteX360" fmla="*/ 9024281 w 12191999"/>
              <a:gd name="connsiteY360" fmla="*/ 1851065 h 2070165"/>
              <a:gd name="connsiteX361" fmla="*/ 9024281 w 12191999"/>
              <a:gd name="connsiteY361" fmla="*/ 1817491 h 2070165"/>
              <a:gd name="connsiteX362" fmla="*/ 9012984 w 12191999"/>
              <a:gd name="connsiteY362" fmla="*/ 1809097 h 2070165"/>
              <a:gd name="connsiteX363" fmla="*/ 6837698 w 12191999"/>
              <a:gd name="connsiteY363" fmla="*/ 1809097 h 2070165"/>
              <a:gd name="connsiteX364" fmla="*/ 6826401 w 12191999"/>
              <a:gd name="connsiteY364" fmla="*/ 1817491 h 2070165"/>
              <a:gd name="connsiteX365" fmla="*/ 6826401 w 12191999"/>
              <a:gd name="connsiteY365" fmla="*/ 1851065 h 2070165"/>
              <a:gd name="connsiteX366" fmla="*/ 6837698 w 12191999"/>
              <a:gd name="connsiteY366" fmla="*/ 1859459 h 2070165"/>
              <a:gd name="connsiteX367" fmla="*/ 7367375 w 12191999"/>
              <a:gd name="connsiteY367" fmla="*/ 1859459 h 2070165"/>
              <a:gd name="connsiteX368" fmla="*/ 7378673 w 12191999"/>
              <a:gd name="connsiteY368" fmla="*/ 1851065 h 2070165"/>
              <a:gd name="connsiteX369" fmla="*/ 7378673 w 12191999"/>
              <a:gd name="connsiteY369" fmla="*/ 1817491 h 2070165"/>
              <a:gd name="connsiteX370" fmla="*/ 7367375 w 12191999"/>
              <a:gd name="connsiteY370" fmla="*/ 1809097 h 2070165"/>
              <a:gd name="connsiteX371" fmla="*/ 3824872 w 12191999"/>
              <a:gd name="connsiteY371" fmla="*/ 1809097 h 2070165"/>
              <a:gd name="connsiteX372" fmla="*/ 3813574 w 12191999"/>
              <a:gd name="connsiteY372" fmla="*/ 1817491 h 2070165"/>
              <a:gd name="connsiteX373" fmla="*/ 3813574 w 12191999"/>
              <a:gd name="connsiteY373" fmla="*/ 1851065 h 2070165"/>
              <a:gd name="connsiteX374" fmla="*/ 3824872 w 12191999"/>
              <a:gd name="connsiteY374" fmla="*/ 1859459 h 2070165"/>
              <a:gd name="connsiteX375" fmla="*/ 4354548 w 12191999"/>
              <a:gd name="connsiteY375" fmla="*/ 1859459 h 2070165"/>
              <a:gd name="connsiteX376" fmla="*/ 4365844 w 12191999"/>
              <a:gd name="connsiteY376" fmla="*/ 1851065 h 2070165"/>
              <a:gd name="connsiteX377" fmla="*/ 4365844 w 12191999"/>
              <a:gd name="connsiteY377" fmla="*/ 1817491 h 2070165"/>
              <a:gd name="connsiteX378" fmla="*/ 4354548 w 12191999"/>
              <a:gd name="connsiteY378" fmla="*/ 1809097 h 2070165"/>
              <a:gd name="connsiteX379" fmla="*/ 5565925 w 12191999"/>
              <a:gd name="connsiteY379" fmla="*/ 1789681 h 2070165"/>
              <a:gd name="connsiteX380" fmla="*/ 5565925 w 12191999"/>
              <a:gd name="connsiteY380" fmla="*/ 1889334 h 2070165"/>
              <a:gd name="connsiteX381" fmla="*/ 5624365 w 12191999"/>
              <a:gd name="connsiteY381" fmla="*/ 1889334 h 2070165"/>
              <a:gd name="connsiteX382" fmla="*/ 5624365 w 12191999"/>
              <a:gd name="connsiteY382" fmla="*/ 1789681 h 2070165"/>
              <a:gd name="connsiteX383" fmla="*/ 5483131 w 12191999"/>
              <a:gd name="connsiteY383" fmla="*/ 1789681 h 2070165"/>
              <a:gd name="connsiteX384" fmla="*/ 5483131 w 12191999"/>
              <a:gd name="connsiteY384" fmla="*/ 1889334 h 2070165"/>
              <a:gd name="connsiteX385" fmla="*/ 5541572 w 12191999"/>
              <a:gd name="connsiteY385" fmla="*/ 1889334 h 2070165"/>
              <a:gd name="connsiteX386" fmla="*/ 5541572 w 12191999"/>
              <a:gd name="connsiteY386" fmla="*/ 1789681 h 2070165"/>
              <a:gd name="connsiteX387" fmla="*/ 5400338 w 12191999"/>
              <a:gd name="connsiteY387" fmla="*/ 1789681 h 2070165"/>
              <a:gd name="connsiteX388" fmla="*/ 5400338 w 12191999"/>
              <a:gd name="connsiteY388" fmla="*/ 1889334 h 2070165"/>
              <a:gd name="connsiteX389" fmla="*/ 5458778 w 12191999"/>
              <a:gd name="connsiteY389" fmla="*/ 1889334 h 2070165"/>
              <a:gd name="connsiteX390" fmla="*/ 5458778 w 12191999"/>
              <a:gd name="connsiteY390" fmla="*/ 1789681 h 2070165"/>
              <a:gd name="connsiteX391" fmla="*/ 5317545 w 12191999"/>
              <a:gd name="connsiteY391" fmla="*/ 1789681 h 2070165"/>
              <a:gd name="connsiteX392" fmla="*/ 5317545 w 12191999"/>
              <a:gd name="connsiteY392" fmla="*/ 1889334 h 2070165"/>
              <a:gd name="connsiteX393" fmla="*/ 5375987 w 12191999"/>
              <a:gd name="connsiteY393" fmla="*/ 1889334 h 2070165"/>
              <a:gd name="connsiteX394" fmla="*/ 5375987 w 12191999"/>
              <a:gd name="connsiteY394" fmla="*/ 1789681 h 2070165"/>
              <a:gd name="connsiteX395" fmla="*/ 5234751 w 12191999"/>
              <a:gd name="connsiteY395" fmla="*/ 1789681 h 2070165"/>
              <a:gd name="connsiteX396" fmla="*/ 5234751 w 12191999"/>
              <a:gd name="connsiteY396" fmla="*/ 1889334 h 2070165"/>
              <a:gd name="connsiteX397" fmla="*/ 5293192 w 12191999"/>
              <a:gd name="connsiteY397" fmla="*/ 1889334 h 2070165"/>
              <a:gd name="connsiteX398" fmla="*/ 5293192 w 12191999"/>
              <a:gd name="connsiteY398" fmla="*/ 1789681 h 2070165"/>
              <a:gd name="connsiteX399" fmla="*/ 9284775 w 12191999"/>
              <a:gd name="connsiteY399" fmla="*/ 1773678 h 2070165"/>
              <a:gd name="connsiteX400" fmla="*/ 9284775 w 12191999"/>
              <a:gd name="connsiteY400" fmla="*/ 1834453 h 2070165"/>
              <a:gd name="connsiteX401" fmla="*/ 9688442 w 12191999"/>
              <a:gd name="connsiteY401" fmla="*/ 1834453 h 2070165"/>
              <a:gd name="connsiteX402" fmla="*/ 9688442 w 12191999"/>
              <a:gd name="connsiteY402" fmla="*/ 1773678 h 2070165"/>
              <a:gd name="connsiteX403" fmla="*/ 9100450 w 12191999"/>
              <a:gd name="connsiteY403" fmla="*/ 1773678 h 2070165"/>
              <a:gd name="connsiteX404" fmla="*/ 9100450 w 12191999"/>
              <a:gd name="connsiteY404" fmla="*/ 1834453 h 2070165"/>
              <a:gd name="connsiteX405" fmla="*/ 9240798 w 12191999"/>
              <a:gd name="connsiteY405" fmla="*/ 1834453 h 2070165"/>
              <a:gd name="connsiteX406" fmla="*/ 9240798 w 12191999"/>
              <a:gd name="connsiteY406" fmla="*/ 1773678 h 2070165"/>
              <a:gd name="connsiteX407" fmla="*/ 2453541 w 12191999"/>
              <a:gd name="connsiteY407" fmla="*/ 1773678 h 2070165"/>
              <a:gd name="connsiteX408" fmla="*/ 2453541 w 12191999"/>
              <a:gd name="connsiteY408" fmla="*/ 1834453 h 2070165"/>
              <a:gd name="connsiteX409" fmla="*/ 3024257 w 12191999"/>
              <a:gd name="connsiteY409" fmla="*/ 1834453 h 2070165"/>
              <a:gd name="connsiteX410" fmla="*/ 3024257 w 12191999"/>
              <a:gd name="connsiteY410" fmla="*/ 1773678 h 2070165"/>
              <a:gd name="connsiteX411" fmla="*/ 2192935 w 12191999"/>
              <a:gd name="connsiteY411" fmla="*/ 1773678 h 2070165"/>
              <a:gd name="connsiteX412" fmla="*/ 2192935 w 12191999"/>
              <a:gd name="connsiteY412" fmla="*/ 1834453 h 2070165"/>
              <a:gd name="connsiteX413" fmla="*/ 2391362 w 12191999"/>
              <a:gd name="connsiteY413" fmla="*/ 1834453 h 2070165"/>
              <a:gd name="connsiteX414" fmla="*/ 2391362 w 12191999"/>
              <a:gd name="connsiteY414" fmla="*/ 1773678 h 2070165"/>
              <a:gd name="connsiteX415" fmla="*/ 7456345 w 12191999"/>
              <a:gd name="connsiteY415" fmla="*/ 1749276 h 2070165"/>
              <a:gd name="connsiteX416" fmla="*/ 7442092 w 12191999"/>
              <a:gd name="connsiteY416" fmla="*/ 1759866 h 2070165"/>
              <a:gd name="connsiteX417" fmla="*/ 7442092 w 12191999"/>
              <a:gd name="connsiteY417" fmla="*/ 1802223 h 2070165"/>
              <a:gd name="connsiteX418" fmla="*/ 7456345 w 12191999"/>
              <a:gd name="connsiteY418" fmla="*/ 1812813 h 2070165"/>
              <a:gd name="connsiteX419" fmla="*/ 7824762 w 12191999"/>
              <a:gd name="connsiteY419" fmla="*/ 1812813 h 2070165"/>
              <a:gd name="connsiteX420" fmla="*/ 7839015 w 12191999"/>
              <a:gd name="connsiteY420" fmla="*/ 1802223 h 2070165"/>
              <a:gd name="connsiteX421" fmla="*/ 7839015 w 12191999"/>
              <a:gd name="connsiteY421" fmla="*/ 1759866 h 2070165"/>
              <a:gd name="connsiteX422" fmla="*/ 7824762 w 12191999"/>
              <a:gd name="connsiteY422" fmla="*/ 1749276 h 2070165"/>
              <a:gd name="connsiteX423" fmla="*/ 1564955 w 12191999"/>
              <a:gd name="connsiteY423" fmla="*/ 1744249 h 2070165"/>
              <a:gd name="connsiteX424" fmla="*/ 2117227 w 12191999"/>
              <a:gd name="connsiteY424" fmla="*/ 1744249 h 2070165"/>
              <a:gd name="connsiteX425" fmla="*/ 2117227 w 12191999"/>
              <a:gd name="connsiteY425" fmla="*/ 1917763 h 2070165"/>
              <a:gd name="connsiteX426" fmla="*/ 1564955 w 12191999"/>
              <a:gd name="connsiteY426" fmla="*/ 1917763 h 2070165"/>
              <a:gd name="connsiteX427" fmla="*/ 12117009 w 12191999"/>
              <a:gd name="connsiteY427" fmla="*/ 1736430 h 2070165"/>
              <a:gd name="connsiteX428" fmla="*/ 12117009 w 12191999"/>
              <a:gd name="connsiteY428" fmla="*/ 1809264 h 2070165"/>
              <a:gd name="connsiteX429" fmla="*/ 12154265 w 12191999"/>
              <a:gd name="connsiteY429" fmla="*/ 1809264 h 2070165"/>
              <a:gd name="connsiteX430" fmla="*/ 12154265 w 12191999"/>
              <a:gd name="connsiteY430" fmla="*/ 1736430 h 2070165"/>
              <a:gd name="connsiteX431" fmla="*/ 12064227 w 12191999"/>
              <a:gd name="connsiteY431" fmla="*/ 1736430 h 2070165"/>
              <a:gd name="connsiteX432" fmla="*/ 12064227 w 12191999"/>
              <a:gd name="connsiteY432" fmla="*/ 1809264 h 2070165"/>
              <a:gd name="connsiteX433" fmla="*/ 12101484 w 12191999"/>
              <a:gd name="connsiteY433" fmla="*/ 1809264 h 2070165"/>
              <a:gd name="connsiteX434" fmla="*/ 12101484 w 12191999"/>
              <a:gd name="connsiteY434" fmla="*/ 1736430 h 2070165"/>
              <a:gd name="connsiteX435" fmla="*/ 12011446 w 12191999"/>
              <a:gd name="connsiteY435" fmla="*/ 1736430 h 2070165"/>
              <a:gd name="connsiteX436" fmla="*/ 12011446 w 12191999"/>
              <a:gd name="connsiteY436" fmla="*/ 1809264 h 2070165"/>
              <a:gd name="connsiteX437" fmla="*/ 12048702 w 12191999"/>
              <a:gd name="connsiteY437" fmla="*/ 1809264 h 2070165"/>
              <a:gd name="connsiteX438" fmla="*/ 12048702 w 12191999"/>
              <a:gd name="connsiteY438" fmla="*/ 1736430 h 2070165"/>
              <a:gd name="connsiteX439" fmla="*/ 11958667 w 12191999"/>
              <a:gd name="connsiteY439" fmla="*/ 1736430 h 2070165"/>
              <a:gd name="connsiteX440" fmla="*/ 11958667 w 12191999"/>
              <a:gd name="connsiteY440" fmla="*/ 1809264 h 2070165"/>
              <a:gd name="connsiteX441" fmla="*/ 11995923 w 12191999"/>
              <a:gd name="connsiteY441" fmla="*/ 1809264 h 2070165"/>
              <a:gd name="connsiteX442" fmla="*/ 11995923 w 12191999"/>
              <a:gd name="connsiteY442" fmla="*/ 1736430 h 2070165"/>
              <a:gd name="connsiteX443" fmla="*/ 11905885 w 12191999"/>
              <a:gd name="connsiteY443" fmla="*/ 1736430 h 2070165"/>
              <a:gd name="connsiteX444" fmla="*/ 11905885 w 12191999"/>
              <a:gd name="connsiteY444" fmla="*/ 1809264 h 2070165"/>
              <a:gd name="connsiteX445" fmla="*/ 11943142 w 12191999"/>
              <a:gd name="connsiteY445" fmla="*/ 1809264 h 2070165"/>
              <a:gd name="connsiteX446" fmla="*/ 11943142 w 12191999"/>
              <a:gd name="connsiteY446" fmla="*/ 1736430 h 2070165"/>
              <a:gd name="connsiteX447" fmla="*/ 6702656 w 12191999"/>
              <a:gd name="connsiteY447" fmla="*/ 1736430 h 2070165"/>
              <a:gd name="connsiteX448" fmla="*/ 6702656 w 12191999"/>
              <a:gd name="connsiteY448" fmla="*/ 1809264 h 2070165"/>
              <a:gd name="connsiteX449" fmla="*/ 6739886 w 12191999"/>
              <a:gd name="connsiteY449" fmla="*/ 1809264 h 2070165"/>
              <a:gd name="connsiteX450" fmla="*/ 6739886 w 12191999"/>
              <a:gd name="connsiteY450" fmla="*/ 1736430 h 2070165"/>
              <a:gd name="connsiteX451" fmla="*/ 6649915 w 12191999"/>
              <a:gd name="connsiteY451" fmla="*/ 1736430 h 2070165"/>
              <a:gd name="connsiteX452" fmla="*/ 6649915 w 12191999"/>
              <a:gd name="connsiteY452" fmla="*/ 1809264 h 2070165"/>
              <a:gd name="connsiteX453" fmla="*/ 6687144 w 12191999"/>
              <a:gd name="connsiteY453" fmla="*/ 1809264 h 2070165"/>
              <a:gd name="connsiteX454" fmla="*/ 6687144 w 12191999"/>
              <a:gd name="connsiteY454" fmla="*/ 1736430 h 2070165"/>
              <a:gd name="connsiteX455" fmla="*/ 6597173 w 12191999"/>
              <a:gd name="connsiteY455" fmla="*/ 1736430 h 2070165"/>
              <a:gd name="connsiteX456" fmla="*/ 6597173 w 12191999"/>
              <a:gd name="connsiteY456" fmla="*/ 1809264 h 2070165"/>
              <a:gd name="connsiteX457" fmla="*/ 6634402 w 12191999"/>
              <a:gd name="connsiteY457" fmla="*/ 1809264 h 2070165"/>
              <a:gd name="connsiteX458" fmla="*/ 6634402 w 12191999"/>
              <a:gd name="connsiteY458" fmla="*/ 1736430 h 2070165"/>
              <a:gd name="connsiteX459" fmla="*/ 6544431 w 12191999"/>
              <a:gd name="connsiteY459" fmla="*/ 1736430 h 2070165"/>
              <a:gd name="connsiteX460" fmla="*/ 6544431 w 12191999"/>
              <a:gd name="connsiteY460" fmla="*/ 1809264 h 2070165"/>
              <a:gd name="connsiteX461" fmla="*/ 6581659 w 12191999"/>
              <a:gd name="connsiteY461" fmla="*/ 1809264 h 2070165"/>
              <a:gd name="connsiteX462" fmla="*/ 6581659 w 12191999"/>
              <a:gd name="connsiteY462" fmla="*/ 1736430 h 2070165"/>
              <a:gd name="connsiteX463" fmla="*/ 6491689 w 12191999"/>
              <a:gd name="connsiteY463" fmla="*/ 1736430 h 2070165"/>
              <a:gd name="connsiteX464" fmla="*/ 6491689 w 12191999"/>
              <a:gd name="connsiteY464" fmla="*/ 1809264 h 2070165"/>
              <a:gd name="connsiteX465" fmla="*/ 6528917 w 12191999"/>
              <a:gd name="connsiteY465" fmla="*/ 1809264 h 2070165"/>
              <a:gd name="connsiteX466" fmla="*/ 6528917 w 12191999"/>
              <a:gd name="connsiteY466" fmla="*/ 1736430 h 2070165"/>
              <a:gd name="connsiteX467" fmla="*/ 5906817 w 12191999"/>
              <a:gd name="connsiteY467" fmla="*/ 1736430 h 2070165"/>
              <a:gd name="connsiteX468" fmla="*/ 5906817 w 12191999"/>
              <a:gd name="connsiteY468" fmla="*/ 1809264 h 2070165"/>
              <a:gd name="connsiteX469" fmla="*/ 5944045 w 12191999"/>
              <a:gd name="connsiteY469" fmla="*/ 1809264 h 2070165"/>
              <a:gd name="connsiteX470" fmla="*/ 5944045 w 12191999"/>
              <a:gd name="connsiteY470" fmla="*/ 1736430 h 2070165"/>
              <a:gd name="connsiteX471" fmla="*/ 5854075 w 12191999"/>
              <a:gd name="connsiteY471" fmla="*/ 1736430 h 2070165"/>
              <a:gd name="connsiteX472" fmla="*/ 5854075 w 12191999"/>
              <a:gd name="connsiteY472" fmla="*/ 1809264 h 2070165"/>
              <a:gd name="connsiteX473" fmla="*/ 5891303 w 12191999"/>
              <a:gd name="connsiteY473" fmla="*/ 1809264 h 2070165"/>
              <a:gd name="connsiteX474" fmla="*/ 5891303 w 12191999"/>
              <a:gd name="connsiteY474" fmla="*/ 1736430 h 2070165"/>
              <a:gd name="connsiteX475" fmla="*/ 5801332 w 12191999"/>
              <a:gd name="connsiteY475" fmla="*/ 1736430 h 2070165"/>
              <a:gd name="connsiteX476" fmla="*/ 5801332 w 12191999"/>
              <a:gd name="connsiteY476" fmla="*/ 1809264 h 2070165"/>
              <a:gd name="connsiteX477" fmla="*/ 5838561 w 12191999"/>
              <a:gd name="connsiteY477" fmla="*/ 1809264 h 2070165"/>
              <a:gd name="connsiteX478" fmla="*/ 5838561 w 12191999"/>
              <a:gd name="connsiteY478" fmla="*/ 1736430 h 2070165"/>
              <a:gd name="connsiteX479" fmla="*/ 5748590 w 12191999"/>
              <a:gd name="connsiteY479" fmla="*/ 1736430 h 2070165"/>
              <a:gd name="connsiteX480" fmla="*/ 5748590 w 12191999"/>
              <a:gd name="connsiteY480" fmla="*/ 1809264 h 2070165"/>
              <a:gd name="connsiteX481" fmla="*/ 5785819 w 12191999"/>
              <a:gd name="connsiteY481" fmla="*/ 1809264 h 2070165"/>
              <a:gd name="connsiteX482" fmla="*/ 5785819 w 12191999"/>
              <a:gd name="connsiteY482" fmla="*/ 1736430 h 2070165"/>
              <a:gd name="connsiteX483" fmla="*/ 5695848 w 12191999"/>
              <a:gd name="connsiteY483" fmla="*/ 1736430 h 2070165"/>
              <a:gd name="connsiteX484" fmla="*/ 5695848 w 12191999"/>
              <a:gd name="connsiteY484" fmla="*/ 1809264 h 2070165"/>
              <a:gd name="connsiteX485" fmla="*/ 5733078 w 12191999"/>
              <a:gd name="connsiteY485" fmla="*/ 1809264 h 2070165"/>
              <a:gd name="connsiteX486" fmla="*/ 5733078 w 12191999"/>
              <a:gd name="connsiteY486" fmla="*/ 1736430 h 2070165"/>
              <a:gd name="connsiteX487" fmla="*/ 4699491 w 12191999"/>
              <a:gd name="connsiteY487" fmla="*/ 1736430 h 2070165"/>
              <a:gd name="connsiteX488" fmla="*/ 4699491 w 12191999"/>
              <a:gd name="connsiteY488" fmla="*/ 1809264 h 2070165"/>
              <a:gd name="connsiteX489" fmla="*/ 4743820 w 12191999"/>
              <a:gd name="connsiteY489" fmla="*/ 1809264 h 2070165"/>
              <a:gd name="connsiteX490" fmla="*/ 4743820 w 12191999"/>
              <a:gd name="connsiteY490" fmla="*/ 1736430 h 2070165"/>
              <a:gd name="connsiteX491" fmla="*/ 4636694 w 12191999"/>
              <a:gd name="connsiteY491" fmla="*/ 1736430 h 2070165"/>
              <a:gd name="connsiteX492" fmla="*/ 4636694 w 12191999"/>
              <a:gd name="connsiteY492" fmla="*/ 1809264 h 2070165"/>
              <a:gd name="connsiteX493" fmla="*/ 4681020 w 12191999"/>
              <a:gd name="connsiteY493" fmla="*/ 1809264 h 2070165"/>
              <a:gd name="connsiteX494" fmla="*/ 4681020 w 12191999"/>
              <a:gd name="connsiteY494" fmla="*/ 1736430 h 2070165"/>
              <a:gd name="connsiteX495" fmla="*/ 4573897 w 12191999"/>
              <a:gd name="connsiteY495" fmla="*/ 1736430 h 2070165"/>
              <a:gd name="connsiteX496" fmla="*/ 4573897 w 12191999"/>
              <a:gd name="connsiteY496" fmla="*/ 1809264 h 2070165"/>
              <a:gd name="connsiteX497" fmla="*/ 4618223 w 12191999"/>
              <a:gd name="connsiteY497" fmla="*/ 1809264 h 2070165"/>
              <a:gd name="connsiteX498" fmla="*/ 4618223 w 12191999"/>
              <a:gd name="connsiteY498" fmla="*/ 1736430 h 2070165"/>
              <a:gd name="connsiteX499" fmla="*/ 4511099 w 12191999"/>
              <a:gd name="connsiteY499" fmla="*/ 1736430 h 2070165"/>
              <a:gd name="connsiteX500" fmla="*/ 4511099 w 12191999"/>
              <a:gd name="connsiteY500" fmla="*/ 1809264 h 2070165"/>
              <a:gd name="connsiteX501" fmla="*/ 4555424 w 12191999"/>
              <a:gd name="connsiteY501" fmla="*/ 1809264 h 2070165"/>
              <a:gd name="connsiteX502" fmla="*/ 4555424 w 12191999"/>
              <a:gd name="connsiteY502" fmla="*/ 1736430 h 2070165"/>
              <a:gd name="connsiteX503" fmla="*/ 4448302 w 12191999"/>
              <a:gd name="connsiteY503" fmla="*/ 1736430 h 2070165"/>
              <a:gd name="connsiteX504" fmla="*/ 4448302 w 12191999"/>
              <a:gd name="connsiteY504" fmla="*/ 1809264 h 2070165"/>
              <a:gd name="connsiteX505" fmla="*/ 4492627 w 12191999"/>
              <a:gd name="connsiteY505" fmla="*/ 1809264 h 2070165"/>
              <a:gd name="connsiteX506" fmla="*/ 4492627 w 12191999"/>
              <a:gd name="connsiteY506" fmla="*/ 1736430 h 2070165"/>
              <a:gd name="connsiteX507" fmla="*/ 5150487 w 12191999"/>
              <a:gd name="connsiteY507" fmla="*/ 1730766 h 2070165"/>
              <a:gd name="connsiteX508" fmla="*/ 5150487 w 12191999"/>
              <a:gd name="connsiteY508" fmla="*/ 1830419 h 2070165"/>
              <a:gd name="connsiteX509" fmla="*/ 5208929 w 12191999"/>
              <a:gd name="connsiteY509" fmla="*/ 1830419 h 2070165"/>
              <a:gd name="connsiteX510" fmla="*/ 5208929 w 12191999"/>
              <a:gd name="connsiteY510" fmla="*/ 1730766 h 2070165"/>
              <a:gd name="connsiteX511" fmla="*/ 5067695 w 12191999"/>
              <a:gd name="connsiteY511" fmla="*/ 1730766 h 2070165"/>
              <a:gd name="connsiteX512" fmla="*/ 5067695 w 12191999"/>
              <a:gd name="connsiteY512" fmla="*/ 1830419 h 2070165"/>
              <a:gd name="connsiteX513" fmla="*/ 5126136 w 12191999"/>
              <a:gd name="connsiteY513" fmla="*/ 1830419 h 2070165"/>
              <a:gd name="connsiteX514" fmla="*/ 5126136 w 12191999"/>
              <a:gd name="connsiteY514" fmla="*/ 1730766 h 2070165"/>
              <a:gd name="connsiteX515" fmla="*/ 4984899 w 12191999"/>
              <a:gd name="connsiteY515" fmla="*/ 1730766 h 2070165"/>
              <a:gd name="connsiteX516" fmla="*/ 4984899 w 12191999"/>
              <a:gd name="connsiteY516" fmla="*/ 1830419 h 2070165"/>
              <a:gd name="connsiteX517" fmla="*/ 5043342 w 12191999"/>
              <a:gd name="connsiteY517" fmla="*/ 1830419 h 2070165"/>
              <a:gd name="connsiteX518" fmla="*/ 5043342 w 12191999"/>
              <a:gd name="connsiteY518" fmla="*/ 1730766 h 2070165"/>
              <a:gd name="connsiteX519" fmla="*/ 4902107 w 12191999"/>
              <a:gd name="connsiteY519" fmla="*/ 1730766 h 2070165"/>
              <a:gd name="connsiteX520" fmla="*/ 4902107 w 12191999"/>
              <a:gd name="connsiteY520" fmla="*/ 1830419 h 2070165"/>
              <a:gd name="connsiteX521" fmla="*/ 4960549 w 12191999"/>
              <a:gd name="connsiteY521" fmla="*/ 1830419 h 2070165"/>
              <a:gd name="connsiteX522" fmla="*/ 4960549 w 12191999"/>
              <a:gd name="connsiteY522" fmla="*/ 1730766 h 2070165"/>
              <a:gd name="connsiteX523" fmla="*/ 4819315 w 12191999"/>
              <a:gd name="connsiteY523" fmla="*/ 1730766 h 2070165"/>
              <a:gd name="connsiteX524" fmla="*/ 4819315 w 12191999"/>
              <a:gd name="connsiteY524" fmla="*/ 1830419 h 2070165"/>
              <a:gd name="connsiteX525" fmla="*/ 4877755 w 12191999"/>
              <a:gd name="connsiteY525" fmla="*/ 1830419 h 2070165"/>
              <a:gd name="connsiteX526" fmla="*/ 4877755 w 12191999"/>
              <a:gd name="connsiteY526" fmla="*/ 1730766 h 2070165"/>
              <a:gd name="connsiteX527" fmla="*/ 6351644 w 12191999"/>
              <a:gd name="connsiteY527" fmla="*/ 1709421 h 2070165"/>
              <a:gd name="connsiteX528" fmla="*/ 6351644 w 12191999"/>
              <a:gd name="connsiteY528" fmla="*/ 1809074 h 2070165"/>
              <a:gd name="connsiteX529" fmla="*/ 6410085 w 12191999"/>
              <a:gd name="connsiteY529" fmla="*/ 1809074 h 2070165"/>
              <a:gd name="connsiteX530" fmla="*/ 6410085 w 12191999"/>
              <a:gd name="connsiteY530" fmla="*/ 1709421 h 2070165"/>
              <a:gd name="connsiteX531" fmla="*/ 6268849 w 12191999"/>
              <a:gd name="connsiteY531" fmla="*/ 1709421 h 2070165"/>
              <a:gd name="connsiteX532" fmla="*/ 6268849 w 12191999"/>
              <a:gd name="connsiteY532" fmla="*/ 1809074 h 2070165"/>
              <a:gd name="connsiteX533" fmla="*/ 6327291 w 12191999"/>
              <a:gd name="connsiteY533" fmla="*/ 1809074 h 2070165"/>
              <a:gd name="connsiteX534" fmla="*/ 6327291 w 12191999"/>
              <a:gd name="connsiteY534" fmla="*/ 1709421 h 2070165"/>
              <a:gd name="connsiteX535" fmla="*/ 6186056 w 12191999"/>
              <a:gd name="connsiteY535" fmla="*/ 1709421 h 2070165"/>
              <a:gd name="connsiteX536" fmla="*/ 6186056 w 12191999"/>
              <a:gd name="connsiteY536" fmla="*/ 1809074 h 2070165"/>
              <a:gd name="connsiteX537" fmla="*/ 6244498 w 12191999"/>
              <a:gd name="connsiteY537" fmla="*/ 1809074 h 2070165"/>
              <a:gd name="connsiteX538" fmla="*/ 6244498 w 12191999"/>
              <a:gd name="connsiteY538" fmla="*/ 1709421 h 2070165"/>
              <a:gd name="connsiteX539" fmla="*/ 6103264 w 12191999"/>
              <a:gd name="connsiteY539" fmla="*/ 1709421 h 2070165"/>
              <a:gd name="connsiteX540" fmla="*/ 6103264 w 12191999"/>
              <a:gd name="connsiteY540" fmla="*/ 1809074 h 2070165"/>
              <a:gd name="connsiteX541" fmla="*/ 6161704 w 12191999"/>
              <a:gd name="connsiteY541" fmla="*/ 1809074 h 2070165"/>
              <a:gd name="connsiteX542" fmla="*/ 6161704 w 12191999"/>
              <a:gd name="connsiteY542" fmla="*/ 1709421 h 2070165"/>
              <a:gd name="connsiteX543" fmla="*/ 6020469 w 12191999"/>
              <a:gd name="connsiteY543" fmla="*/ 1709421 h 2070165"/>
              <a:gd name="connsiteX544" fmla="*/ 6020469 w 12191999"/>
              <a:gd name="connsiteY544" fmla="*/ 1809074 h 2070165"/>
              <a:gd name="connsiteX545" fmla="*/ 6078911 w 12191999"/>
              <a:gd name="connsiteY545" fmla="*/ 1809074 h 2070165"/>
              <a:gd name="connsiteX546" fmla="*/ 6078911 w 12191999"/>
              <a:gd name="connsiteY546" fmla="*/ 1709421 h 2070165"/>
              <a:gd name="connsiteX547" fmla="*/ 8483306 w 12191999"/>
              <a:gd name="connsiteY547" fmla="*/ 1707602 h 2070165"/>
              <a:gd name="connsiteX548" fmla="*/ 8472009 w 12191999"/>
              <a:gd name="connsiteY548" fmla="*/ 1715996 h 2070165"/>
              <a:gd name="connsiteX549" fmla="*/ 8472009 w 12191999"/>
              <a:gd name="connsiteY549" fmla="*/ 1749570 h 2070165"/>
              <a:gd name="connsiteX550" fmla="*/ 8483306 w 12191999"/>
              <a:gd name="connsiteY550" fmla="*/ 1757964 h 2070165"/>
              <a:gd name="connsiteX551" fmla="*/ 9012984 w 12191999"/>
              <a:gd name="connsiteY551" fmla="*/ 1757964 h 2070165"/>
              <a:gd name="connsiteX552" fmla="*/ 9024281 w 12191999"/>
              <a:gd name="connsiteY552" fmla="*/ 1749570 h 2070165"/>
              <a:gd name="connsiteX553" fmla="*/ 9024281 w 12191999"/>
              <a:gd name="connsiteY553" fmla="*/ 1715996 h 2070165"/>
              <a:gd name="connsiteX554" fmla="*/ 9012984 w 12191999"/>
              <a:gd name="connsiteY554" fmla="*/ 1707602 h 2070165"/>
              <a:gd name="connsiteX555" fmla="*/ 6837698 w 12191999"/>
              <a:gd name="connsiteY555" fmla="*/ 1707602 h 2070165"/>
              <a:gd name="connsiteX556" fmla="*/ 6826401 w 12191999"/>
              <a:gd name="connsiteY556" fmla="*/ 1715996 h 2070165"/>
              <a:gd name="connsiteX557" fmla="*/ 6826401 w 12191999"/>
              <a:gd name="connsiteY557" fmla="*/ 1749570 h 2070165"/>
              <a:gd name="connsiteX558" fmla="*/ 6837698 w 12191999"/>
              <a:gd name="connsiteY558" fmla="*/ 1757964 h 2070165"/>
              <a:gd name="connsiteX559" fmla="*/ 7367375 w 12191999"/>
              <a:gd name="connsiteY559" fmla="*/ 1757964 h 2070165"/>
              <a:gd name="connsiteX560" fmla="*/ 7378673 w 12191999"/>
              <a:gd name="connsiteY560" fmla="*/ 1749570 h 2070165"/>
              <a:gd name="connsiteX561" fmla="*/ 7378673 w 12191999"/>
              <a:gd name="connsiteY561" fmla="*/ 1715996 h 2070165"/>
              <a:gd name="connsiteX562" fmla="*/ 7367375 w 12191999"/>
              <a:gd name="connsiteY562" fmla="*/ 1707602 h 2070165"/>
              <a:gd name="connsiteX563" fmla="*/ 3824872 w 12191999"/>
              <a:gd name="connsiteY563" fmla="*/ 1707602 h 2070165"/>
              <a:gd name="connsiteX564" fmla="*/ 3813574 w 12191999"/>
              <a:gd name="connsiteY564" fmla="*/ 1715996 h 2070165"/>
              <a:gd name="connsiteX565" fmla="*/ 3813574 w 12191999"/>
              <a:gd name="connsiteY565" fmla="*/ 1749570 h 2070165"/>
              <a:gd name="connsiteX566" fmla="*/ 3824872 w 12191999"/>
              <a:gd name="connsiteY566" fmla="*/ 1757964 h 2070165"/>
              <a:gd name="connsiteX567" fmla="*/ 4354548 w 12191999"/>
              <a:gd name="connsiteY567" fmla="*/ 1757964 h 2070165"/>
              <a:gd name="connsiteX568" fmla="*/ 4365844 w 12191999"/>
              <a:gd name="connsiteY568" fmla="*/ 1749570 h 2070165"/>
              <a:gd name="connsiteX569" fmla="*/ 4365844 w 12191999"/>
              <a:gd name="connsiteY569" fmla="*/ 1715996 h 2070165"/>
              <a:gd name="connsiteX570" fmla="*/ 4354548 w 12191999"/>
              <a:gd name="connsiteY570" fmla="*/ 1707602 h 2070165"/>
              <a:gd name="connsiteX571" fmla="*/ 5565925 w 12191999"/>
              <a:gd name="connsiteY571" fmla="*/ 1671850 h 2070165"/>
              <a:gd name="connsiteX572" fmla="*/ 5565925 w 12191999"/>
              <a:gd name="connsiteY572" fmla="*/ 1771503 h 2070165"/>
              <a:gd name="connsiteX573" fmla="*/ 5624365 w 12191999"/>
              <a:gd name="connsiteY573" fmla="*/ 1771503 h 2070165"/>
              <a:gd name="connsiteX574" fmla="*/ 5624365 w 12191999"/>
              <a:gd name="connsiteY574" fmla="*/ 1671850 h 2070165"/>
              <a:gd name="connsiteX575" fmla="*/ 5483131 w 12191999"/>
              <a:gd name="connsiteY575" fmla="*/ 1671850 h 2070165"/>
              <a:gd name="connsiteX576" fmla="*/ 5483131 w 12191999"/>
              <a:gd name="connsiteY576" fmla="*/ 1771503 h 2070165"/>
              <a:gd name="connsiteX577" fmla="*/ 5541572 w 12191999"/>
              <a:gd name="connsiteY577" fmla="*/ 1771503 h 2070165"/>
              <a:gd name="connsiteX578" fmla="*/ 5541572 w 12191999"/>
              <a:gd name="connsiteY578" fmla="*/ 1671850 h 2070165"/>
              <a:gd name="connsiteX579" fmla="*/ 5400338 w 12191999"/>
              <a:gd name="connsiteY579" fmla="*/ 1671850 h 2070165"/>
              <a:gd name="connsiteX580" fmla="*/ 5400338 w 12191999"/>
              <a:gd name="connsiteY580" fmla="*/ 1771503 h 2070165"/>
              <a:gd name="connsiteX581" fmla="*/ 5458778 w 12191999"/>
              <a:gd name="connsiteY581" fmla="*/ 1771503 h 2070165"/>
              <a:gd name="connsiteX582" fmla="*/ 5458778 w 12191999"/>
              <a:gd name="connsiteY582" fmla="*/ 1671850 h 2070165"/>
              <a:gd name="connsiteX583" fmla="*/ 5317545 w 12191999"/>
              <a:gd name="connsiteY583" fmla="*/ 1671850 h 2070165"/>
              <a:gd name="connsiteX584" fmla="*/ 5317545 w 12191999"/>
              <a:gd name="connsiteY584" fmla="*/ 1771503 h 2070165"/>
              <a:gd name="connsiteX585" fmla="*/ 5375987 w 12191999"/>
              <a:gd name="connsiteY585" fmla="*/ 1771503 h 2070165"/>
              <a:gd name="connsiteX586" fmla="*/ 5375987 w 12191999"/>
              <a:gd name="connsiteY586" fmla="*/ 1671850 h 2070165"/>
              <a:gd name="connsiteX587" fmla="*/ 5234751 w 12191999"/>
              <a:gd name="connsiteY587" fmla="*/ 1671850 h 2070165"/>
              <a:gd name="connsiteX588" fmla="*/ 5234751 w 12191999"/>
              <a:gd name="connsiteY588" fmla="*/ 1771503 h 2070165"/>
              <a:gd name="connsiteX589" fmla="*/ 5293192 w 12191999"/>
              <a:gd name="connsiteY589" fmla="*/ 1771503 h 2070165"/>
              <a:gd name="connsiteX590" fmla="*/ 5293192 w 12191999"/>
              <a:gd name="connsiteY590" fmla="*/ 1671850 h 2070165"/>
              <a:gd name="connsiteX591" fmla="*/ 9284775 w 12191999"/>
              <a:gd name="connsiteY591" fmla="*/ 1670442 h 2070165"/>
              <a:gd name="connsiteX592" fmla="*/ 9284775 w 12191999"/>
              <a:gd name="connsiteY592" fmla="*/ 1731218 h 2070165"/>
              <a:gd name="connsiteX593" fmla="*/ 9688441 w 12191999"/>
              <a:gd name="connsiteY593" fmla="*/ 1731218 h 2070165"/>
              <a:gd name="connsiteX594" fmla="*/ 9688441 w 12191999"/>
              <a:gd name="connsiteY594" fmla="*/ 1670442 h 2070165"/>
              <a:gd name="connsiteX595" fmla="*/ 9100450 w 12191999"/>
              <a:gd name="connsiteY595" fmla="*/ 1670442 h 2070165"/>
              <a:gd name="connsiteX596" fmla="*/ 9100450 w 12191999"/>
              <a:gd name="connsiteY596" fmla="*/ 1731218 h 2070165"/>
              <a:gd name="connsiteX597" fmla="*/ 9240798 w 12191999"/>
              <a:gd name="connsiteY597" fmla="*/ 1731218 h 2070165"/>
              <a:gd name="connsiteX598" fmla="*/ 9240798 w 12191999"/>
              <a:gd name="connsiteY598" fmla="*/ 1670442 h 2070165"/>
              <a:gd name="connsiteX599" fmla="*/ 2453541 w 12191999"/>
              <a:gd name="connsiteY599" fmla="*/ 1670442 h 2070165"/>
              <a:gd name="connsiteX600" fmla="*/ 2453541 w 12191999"/>
              <a:gd name="connsiteY600" fmla="*/ 1731218 h 2070165"/>
              <a:gd name="connsiteX601" fmla="*/ 3024257 w 12191999"/>
              <a:gd name="connsiteY601" fmla="*/ 1731218 h 2070165"/>
              <a:gd name="connsiteX602" fmla="*/ 3024257 w 12191999"/>
              <a:gd name="connsiteY602" fmla="*/ 1670442 h 2070165"/>
              <a:gd name="connsiteX603" fmla="*/ 2192935 w 12191999"/>
              <a:gd name="connsiteY603" fmla="*/ 1670442 h 2070165"/>
              <a:gd name="connsiteX604" fmla="*/ 2192935 w 12191999"/>
              <a:gd name="connsiteY604" fmla="*/ 1731218 h 2070165"/>
              <a:gd name="connsiteX605" fmla="*/ 2391362 w 12191999"/>
              <a:gd name="connsiteY605" fmla="*/ 1731218 h 2070165"/>
              <a:gd name="connsiteX606" fmla="*/ 2391362 w 12191999"/>
              <a:gd name="connsiteY606" fmla="*/ 1670442 h 2070165"/>
              <a:gd name="connsiteX607" fmla="*/ 11142869 w 12191999"/>
              <a:gd name="connsiteY607" fmla="*/ 1653989 h 2070165"/>
              <a:gd name="connsiteX608" fmla="*/ 11142869 w 12191999"/>
              <a:gd name="connsiteY608" fmla="*/ 1777614 h 2070165"/>
              <a:gd name="connsiteX609" fmla="*/ 11228389 w 12191999"/>
              <a:gd name="connsiteY609" fmla="*/ 1777614 h 2070165"/>
              <a:gd name="connsiteX610" fmla="*/ 11228389 w 12191999"/>
              <a:gd name="connsiteY610" fmla="*/ 1653989 h 2070165"/>
              <a:gd name="connsiteX611" fmla="*/ 11001633 w 12191999"/>
              <a:gd name="connsiteY611" fmla="*/ 1653989 h 2070165"/>
              <a:gd name="connsiteX612" fmla="*/ 11001633 w 12191999"/>
              <a:gd name="connsiteY612" fmla="*/ 1777614 h 2070165"/>
              <a:gd name="connsiteX613" fmla="*/ 11087153 w 12191999"/>
              <a:gd name="connsiteY613" fmla="*/ 1777614 h 2070165"/>
              <a:gd name="connsiteX614" fmla="*/ 11087153 w 12191999"/>
              <a:gd name="connsiteY614" fmla="*/ 1653989 h 2070165"/>
              <a:gd name="connsiteX615" fmla="*/ 10860302 w 12191999"/>
              <a:gd name="connsiteY615" fmla="*/ 1653989 h 2070165"/>
              <a:gd name="connsiteX616" fmla="*/ 10860302 w 12191999"/>
              <a:gd name="connsiteY616" fmla="*/ 1777614 h 2070165"/>
              <a:gd name="connsiteX617" fmla="*/ 10945822 w 12191999"/>
              <a:gd name="connsiteY617" fmla="*/ 1777614 h 2070165"/>
              <a:gd name="connsiteX618" fmla="*/ 10945822 w 12191999"/>
              <a:gd name="connsiteY618" fmla="*/ 1653989 h 2070165"/>
              <a:gd name="connsiteX619" fmla="*/ 10715105 w 12191999"/>
              <a:gd name="connsiteY619" fmla="*/ 1653989 h 2070165"/>
              <a:gd name="connsiteX620" fmla="*/ 10715105 w 12191999"/>
              <a:gd name="connsiteY620" fmla="*/ 1777614 h 2070165"/>
              <a:gd name="connsiteX621" fmla="*/ 10800625 w 12191999"/>
              <a:gd name="connsiteY621" fmla="*/ 1777614 h 2070165"/>
              <a:gd name="connsiteX622" fmla="*/ 10800625 w 12191999"/>
              <a:gd name="connsiteY622" fmla="*/ 1653989 h 2070165"/>
              <a:gd name="connsiteX623" fmla="*/ 10569911 w 12191999"/>
              <a:gd name="connsiteY623" fmla="*/ 1653989 h 2070165"/>
              <a:gd name="connsiteX624" fmla="*/ 10569911 w 12191999"/>
              <a:gd name="connsiteY624" fmla="*/ 1777614 h 2070165"/>
              <a:gd name="connsiteX625" fmla="*/ 10655431 w 12191999"/>
              <a:gd name="connsiteY625" fmla="*/ 1777614 h 2070165"/>
              <a:gd name="connsiteX626" fmla="*/ 10655431 w 12191999"/>
              <a:gd name="connsiteY626" fmla="*/ 1653989 h 2070165"/>
              <a:gd name="connsiteX627" fmla="*/ 10424717 w 12191999"/>
              <a:gd name="connsiteY627" fmla="*/ 1653989 h 2070165"/>
              <a:gd name="connsiteX628" fmla="*/ 10424717 w 12191999"/>
              <a:gd name="connsiteY628" fmla="*/ 1777614 h 2070165"/>
              <a:gd name="connsiteX629" fmla="*/ 10510237 w 12191999"/>
              <a:gd name="connsiteY629" fmla="*/ 1777614 h 2070165"/>
              <a:gd name="connsiteX630" fmla="*/ 10510237 w 12191999"/>
              <a:gd name="connsiteY630" fmla="*/ 1653989 h 2070165"/>
              <a:gd name="connsiteX631" fmla="*/ 10279521 w 12191999"/>
              <a:gd name="connsiteY631" fmla="*/ 1653989 h 2070165"/>
              <a:gd name="connsiteX632" fmla="*/ 10279521 w 12191999"/>
              <a:gd name="connsiteY632" fmla="*/ 1777614 h 2070165"/>
              <a:gd name="connsiteX633" fmla="*/ 10365041 w 12191999"/>
              <a:gd name="connsiteY633" fmla="*/ 1777614 h 2070165"/>
              <a:gd name="connsiteX634" fmla="*/ 10365041 w 12191999"/>
              <a:gd name="connsiteY634" fmla="*/ 1653989 h 2070165"/>
              <a:gd name="connsiteX635" fmla="*/ 10134328 w 12191999"/>
              <a:gd name="connsiteY635" fmla="*/ 1653989 h 2070165"/>
              <a:gd name="connsiteX636" fmla="*/ 10134328 w 12191999"/>
              <a:gd name="connsiteY636" fmla="*/ 1777614 h 2070165"/>
              <a:gd name="connsiteX637" fmla="*/ 10219847 w 12191999"/>
              <a:gd name="connsiteY637" fmla="*/ 1777614 h 2070165"/>
              <a:gd name="connsiteX638" fmla="*/ 10219847 w 12191999"/>
              <a:gd name="connsiteY638" fmla="*/ 1653989 h 2070165"/>
              <a:gd name="connsiteX639" fmla="*/ 9989134 w 12191999"/>
              <a:gd name="connsiteY639" fmla="*/ 1653989 h 2070165"/>
              <a:gd name="connsiteX640" fmla="*/ 9989134 w 12191999"/>
              <a:gd name="connsiteY640" fmla="*/ 1777614 h 2070165"/>
              <a:gd name="connsiteX641" fmla="*/ 10074653 w 12191999"/>
              <a:gd name="connsiteY641" fmla="*/ 1777614 h 2070165"/>
              <a:gd name="connsiteX642" fmla="*/ 10074653 w 12191999"/>
              <a:gd name="connsiteY642" fmla="*/ 1653989 h 2070165"/>
              <a:gd name="connsiteX643" fmla="*/ 1384659 w 12191999"/>
              <a:gd name="connsiteY643" fmla="*/ 1653989 h 2070165"/>
              <a:gd name="connsiteX644" fmla="*/ 1384659 w 12191999"/>
              <a:gd name="connsiteY644" fmla="*/ 1777614 h 2070165"/>
              <a:gd name="connsiteX645" fmla="*/ 1470179 w 12191999"/>
              <a:gd name="connsiteY645" fmla="*/ 1777614 h 2070165"/>
              <a:gd name="connsiteX646" fmla="*/ 1470179 w 12191999"/>
              <a:gd name="connsiteY646" fmla="*/ 1653989 h 2070165"/>
              <a:gd name="connsiteX647" fmla="*/ 1243423 w 12191999"/>
              <a:gd name="connsiteY647" fmla="*/ 1653989 h 2070165"/>
              <a:gd name="connsiteX648" fmla="*/ 1243423 w 12191999"/>
              <a:gd name="connsiteY648" fmla="*/ 1777614 h 2070165"/>
              <a:gd name="connsiteX649" fmla="*/ 1328943 w 12191999"/>
              <a:gd name="connsiteY649" fmla="*/ 1777614 h 2070165"/>
              <a:gd name="connsiteX650" fmla="*/ 1328943 w 12191999"/>
              <a:gd name="connsiteY650" fmla="*/ 1653989 h 2070165"/>
              <a:gd name="connsiteX651" fmla="*/ 1102092 w 12191999"/>
              <a:gd name="connsiteY651" fmla="*/ 1653989 h 2070165"/>
              <a:gd name="connsiteX652" fmla="*/ 1102092 w 12191999"/>
              <a:gd name="connsiteY652" fmla="*/ 1777614 h 2070165"/>
              <a:gd name="connsiteX653" fmla="*/ 1187612 w 12191999"/>
              <a:gd name="connsiteY653" fmla="*/ 1777614 h 2070165"/>
              <a:gd name="connsiteX654" fmla="*/ 1187612 w 12191999"/>
              <a:gd name="connsiteY654" fmla="*/ 1653989 h 2070165"/>
              <a:gd name="connsiteX655" fmla="*/ 956896 w 12191999"/>
              <a:gd name="connsiteY655" fmla="*/ 1653989 h 2070165"/>
              <a:gd name="connsiteX656" fmla="*/ 956896 w 12191999"/>
              <a:gd name="connsiteY656" fmla="*/ 1777614 h 2070165"/>
              <a:gd name="connsiteX657" fmla="*/ 1042416 w 12191999"/>
              <a:gd name="connsiteY657" fmla="*/ 1777614 h 2070165"/>
              <a:gd name="connsiteX658" fmla="*/ 1042416 w 12191999"/>
              <a:gd name="connsiteY658" fmla="*/ 1653989 h 2070165"/>
              <a:gd name="connsiteX659" fmla="*/ 811701 w 12191999"/>
              <a:gd name="connsiteY659" fmla="*/ 1653989 h 2070165"/>
              <a:gd name="connsiteX660" fmla="*/ 811701 w 12191999"/>
              <a:gd name="connsiteY660" fmla="*/ 1777614 h 2070165"/>
              <a:gd name="connsiteX661" fmla="*/ 897221 w 12191999"/>
              <a:gd name="connsiteY661" fmla="*/ 1777614 h 2070165"/>
              <a:gd name="connsiteX662" fmla="*/ 897221 w 12191999"/>
              <a:gd name="connsiteY662" fmla="*/ 1653989 h 2070165"/>
              <a:gd name="connsiteX663" fmla="*/ 666507 w 12191999"/>
              <a:gd name="connsiteY663" fmla="*/ 1653989 h 2070165"/>
              <a:gd name="connsiteX664" fmla="*/ 666507 w 12191999"/>
              <a:gd name="connsiteY664" fmla="*/ 1777614 h 2070165"/>
              <a:gd name="connsiteX665" fmla="*/ 752027 w 12191999"/>
              <a:gd name="connsiteY665" fmla="*/ 1777614 h 2070165"/>
              <a:gd name="connsiteX666" fmla="*/ 752027 w 12191999"/>
              <a:gd name="connsiteY666" fmla="*/ 1653989 h 2070165"/>
              <a:gd name="connsiteX667" fmla="*/ 521313 w 12191999"/>
              <a:gd name="connsiteY667" fmla="*/ 1653989 h 2070165"/>
              <a:gd name="connsiteX668" fmla="*/ 521313 w 12191999"/>
              <a:gd name="connsiteY668" fmla="*/ 1777614 h 2070165"/>
              <a:gd name="connsiteX669" fmla="*/ 606832 w 12191999"/>
              <a:gd name="connsiteY669" fmla="*/ 1777614 h 2070165"/>
              <a:gd name="connsiteX670" fmla="*/ 606832 w 12191999"/>
              <a:gd name="connsiteY670" fmla="*/ 1653989 h 2070165"/>
              <a:gd name="connsiteX671" fmla="*/ 376119 w 12191999"/>
              <a:gd name="connsiteY671" fmla="*/ 1653989 h 2070165"/>
              <a:gd name="connsiteX672" fmla="*/ 376119 w 12191999"/>
              <a:gd name="connsiteY672" fmla="*/ 1777614 h 2070165"/>
              <a:gd name="connsiteX673" fmla="*/ 461639 w 12191999"/>
              <a:gd name="connsiteY673" fmla="*/ 1777614 h 2070165"/>
              <a:gd name="connsiteX674" fmla="*/ 461639 w 12191999"/>
              <a:gd name="connsiteY674" fmla="*/ 1653989 h 2070165"/>
              <a:gd name="connsiteX675" fmla="*/ 230925 w 12191999"/>
              <a:gd name="connsiteY675" fmla="*/ 1653989 h 2070165"/>
              <a:gd name="connsiteX676" fmla="*/ 230925 w 12191999"/>
              <a:gd name="connsiteY676" fmla="*/ 1777614 h 2070165"/>
              <a:gd name="connsiteX677" fmla="*/ 316446 w 12191999"/>
              <a:gd name="connsiteY677" fmla="*/ 1777614 h 2070165"/>
              <a:gd name="connsiteX678" fmla="*/ 316446 w 12191999"/>
              <a:gd name="connsiteY678" fmla="*/ 1653989 h 2070165"/>
              <a:gd name="connsiteX679" fmla="*/ 7456345 w 12191999"/>
              <a:gd name="connsiteY679" fmla="*/ 1621226 h 2070165"/>
              <a:gd name="connsiteX680" fmla="*/ 7442092 w 12191999"/>
              <a:gd name="connsiteY680" fmla="*/ 1631816 h 2070165"/>
              <a:gd name="connsiteX681" fmla="*/ 7442092 w 12191999"/>
              <a:gd name="connsiteY681" fmla="*/ 1674174 h 2070165"/>
              <a:gd name="connsiteX682" fmla="*/ 7456345 w 12191999"/>
              <a:gd name="connsiteY682" fmla="*/ 1684764 h 2070165"/>
              <a:gd name="connsiteX683" fmla="*/ 7824762 w 12191999"/>
              <a:gd name="connsiteY683" fmla="*/ 1684764 h 2070165"/>
              <a:gd name="connsiteX684" fmla="*/ 7839015 w 12191999"/>
              <a:gd name="connsiteY684" fmla="*/ 1674174 h 2070165"/>
              <a:gd name="connsiteX685" fmla="*/ 7839015 w 12191999"/>
              <a:gd name="connsiteY685" fmla="*/ 1631816 h 2070165"/>
              <a:gd name="connsiteX686" fmla="*/ 7824762 w 12191999"/>
              <a:gd name="connsiteY686" fmla="*/ 1621226 h 2070165"/>
              <a:gd name="connsiteX687" fmla="*/ 11698976 w 12191999"/>
              <a:gd name="connsiteY687" fmla="*/ 1619380 h 2070165"/>
              <a:gd name="connsiteX688" fmla="*/ 11698976 w 12191999"/>
              <a:gd name="connsiteY688" fmla="*/ 1685816 h 2070165"/>
              <a:gd name="connsiteX689" fmla="*/ 11780934 w 12191999"/>
              <a:gd name="connsiteY689" fmla="*/ 1685816 h 2070165"/>
              <a:gd name="connsiteX690" fmla="*/ 11780934 w 12191999"/>
              <a:gd name="connsiteY690" fmla="*/ 1619380 h 2070165"/>
              <a:gd name="connsiteX691" fmla="*/ 11550196 w 12191999"/>
              <a:gd name="connsiteY691" fmla="*/ 1619380 h 2070165"/>
              <a:gd name="connsiteX692" fmla="*/ 11550196 w 12191999"/>
              <a:gd name="connsiteY692" fmla="*/ 1685816 h 2070165"/>
              <a:gd name="connsiteX693" fmla="*/ 11632154 w 12191999"/>
              <a:gd name="connsiteY693" fmla="*/ 1685816 h 2070165"/>
              <a:gd name="connsiteX694" fmla="*/ 11632154 w 12191999"/>
              <a:gd name="connsiteY694" fmla="*/ 1619380 h 2070165"/>
              <a:gd name="connsiteX695" fmla="*/ 11401416 w 12191999"/>
              <a:gd name="connsiteY695" fmla="*/ 1619380 h 2070165"/>
              <a:gd name="connsiteX696" fmla="*/ 11401416 w 12191999"/>
              <a:gd name="connsiteY696" fmla="*/ 1685816 h 2070165"/>
              <a:gd name="connsiteX697" fmla="*/ 11483374 w 12191999"/>
              <a:gd name="connsiteY697" fmla="*/ 1685816 h 2070165"/>
              <a:gd name="connsiteX698" fmla="*/ 11483374 w 12191999"/>
              <a:gd name="connsiteY698" fmla="*/ 1619380 h 2070165"/>
              <a:gd name="connsiteX699" fmla="*/ 5150487 w 12191999"/>
              <a:gd name="connsiteY699" fmla="*/ 1612935 h 2070165"/>
              <a:gd name="connsiteX700" fmla="*/ 5150487 w 12191999"/>
              <a:gd name="connsiteY700" fmla="*/ 1712588 h 2070165"/>
              <a:gd name="connsiteX701" fmla="*/ 5208929 w 12191999"/>
              <a:gd name="connsiteY701" fmla="*/ 1712588 h 2070165"/>
              <a:gd name="connsiteX702" fmla="*/ 5208929 w 12191999"/>
              <a:gd name="connsiteY702" fmla="*/ 1612935 h 2070165"/>
              <a:gd name="connsiteX703" fmla="*/ 5067695 w 12191999"/>
              <a:gd name="connsiteY703" fmla="*/ 1612935 h 2070165"/>
              <a:gd name="connsiteX704" fmla="*/ 5067695 w 12191999"/>
              <a:gd name="connsiteY704" fmla="*/ 1712588 h 2070165"/>
              <a:gd name="connsiteX705" fmla="*/ 5126136 w 12191999"/>
              <a:gd name="connsiteY705" fmla="*/ 1712588 h 2070165"/>
              <a:gd name="connsiteX706" fmla="*/ 5126136 w 12191999"/>
              <a:gd name="connsiteY706" fmla="*/ 1612935 h 2070165"/>
              <a:gd name="connsiteX707" fmla="*/ 4984899 w 12191999"/>
              <a:gd name="connsiteY707" fmla="*/ 1612935 h 2070165"/>
              <a:gd name="connsiteX708" fmla="*/ 4984899 w 12191999"/>
              <a:gd name="connsiteY708" fmla="*/ 1712588 h 2070165"/>
              <a:gd name="connsiteX709" fmla="*/ 5043342 w 12191999"/>
              <a:gd name="connsiteY709" fmla="*/ 1712588 h 2070165"/>
              <a:gd name="connsiteX710" fmla="*/ 5043342 w 12191999"/>
              <a:gd name="connsiteY710" fmla="*/ 1612935 h 2070165"/>
              <a:gd name="connsiteX711" fmla="*/ 4902107 w 12191999"/>
              <a:gd name="connsiteY711" fmla="*/ 1612935 h 2070165"/>
              <a:gd name="connsiteX712" fmla="*/ 4902107 w 12191999"/>
              <a:gd name="connsiteY712" fmla="*/ 1712588 h 2070165"/>
              <a:gd name="connsiteX713" fmla="*/ 4960549 w 12191999"/>
              <a:gd name="connsiteY713" fmla="*/ 1712588 h 2070165"/>
              <a:gd name="connsiteX714" fmla="*/ 4960549 w 12191999"/>
              <a:gd name="connsiteY714" fmla="*/ 1612935 h 2070165"/>
              <a:gd name="connsiteX715" fmla="*/ 4819315 w 12191999"/>
              <a:gd name="connsiteY715" fmla="*/ 1612935 h 2070165"/>
              <a:gd name="connsiteX716" fmla="*/ 4819315 w 12191999"/>
              <a:gd name="connsiteY716" fmla="*/ 1712588 h 2070165"/>
              <a:gd name="connsiteX717" fmla="*/ 4877755 w 12191999"/>
              <a:gd name="connsiteY717" fmla="*/ 1712588 h 2070165"/>
              <a:gd name="connsiteX718" fmla="*/ 4877755 w 12191999"/>
              <a:gd name="connsiteY718" fmla="*/ 1612935 h 2070165"/>
              <a:gd name="connsiteX719" fmla="*/ 8483306 w 12191999"/>
              <a:gd name="connsiteY719" fmla="*/ 1606107 h 2070165"/>
              <a:gd name="connsiteX720" fmla="*/ 8472009 w 12191999"/>
              <a:gd name="connsiteY720" fmla="*/ 1614501 h 2070165"/>
              <a:gd name="connsiteX721" fmla="*/ 8472009 w 12191999"/>
              <a:gd name="connsiteY721" fmla="*/ 1648074 h 2070165"/>
              <a:gd name="connsiteX722" fmla="*/ 8483306 w 12191999"/>
              <a:gd name="connsiteY722" fmla="*/ 1656468 h 2070165"/>
              <a:gd name="connsiteX723" fmla="*/ 9012984 w 12191999"/>
              <a:gd name="connsiteY723" fmla="*/ 1656468 h 2070165"/>
              <a:gd name="connsiteX724" fmla="*/ 9024281 w 12191999"/>
              <a:gd name="connsiteY724" fmla="*/ 1648074 h 2070165"/>
              <a:gd name="connsiteX725" fmla="*/ 9024281 w 12191999"/>
              <a:gd name="connsiteY725" fmla="*/ 1614501 h 2070165"/>
              <a:gd name="connsiteX726" fmla="*/ 9012984 w 12191999"/>
              <a:gd name="connsiteY726" fmla="*/ 1606107 h 2070165"/>
              <a:gd name="connsiteX727" fmla="*/ 6837698 w 12191999"/>
              <a:gd name="connsiteY727" fmla="*/ 1606107 h 2070165"/>
              <a:gd name="connsiteX728" fmla="*/ 6826401 w 12191999"/>
              <a:gd name="connsiteY728" fmla="*/ 1614501 h 2070165"/>
              <a:gd name="connsiteX729" fmla="*/ 6826401 w 12191999"/>
              <a:gd name="connsiteY729" fmla="*/ 1648074 h 2070165"/>
              <a:gd name="connsiteX730" fmla="*/ 6837698 w 12191999"/>
              <a:gd name="connsiteY730" fmla="*/ 1656468 h 2070165"/>
              <a:gd name="connsiteX731" fmla="*/ 7367375 w 12191999"/>
              <a:gd name="connsiteY731" fmla="*/ 1656468 h 2070165"/>
              <a:gd name="connsiteX732" fmla="*/ 7378673 w 12191999"/>
              <a:gd name="connsiteY732" fmla="*/ 1648074 h 2070165"/>
              <a:gd name="connsiteX733" fmla="*/ 7378673 w 12191999"/>
              <a:gd name="connsiteY733" fmla="*/ 1614501 h 2070165"/>
              <a:gd name="connsiteX734" fmla="*/ 7367375 w 12191999"/>
              <a:gd name="connsiteY734" fmla="*/ 1606107 h 2070165"/>
              <a:gd name="connsiteX735" fmla="*/ 3824872 w 12191999"/>
              <a:gd name="connsiteY735" fmla="*/ 1606107 h 2070165"/>
              <a:gd name="connsiteX736" fmla="*/ 3813574 w 12191999"/>
              <a:gd name="connsiteY736" fmla="*/ 1614501 h 2070165"/>
              <a:gd name="connsiteX737" fmla="*/ 3813574 w 12191999"/>
              <a:gd name="connsiteY737" fmla="*/ 1648074 h 2070165"/>
              <a:gd name="connsiteX738" fmla="*/ 3824872 w 12191999"/>
              <a:gd name="connsiteY738" fmla="*/ 1656468 h 2070165"/>
              <a:gd name="connsiteX739" fmla="*/ 4354548 w 12191999"/>
              <a:gd name="connsiteY739" fmla="*/ 1656468 h 2070165"/>
              <a:gd name="connsiteX740" fmla="*/ 4365844 w 12191999"/>
              <a:gd name="connsiteY740" fmla="*/ 1648074 h 2070165"/>
              <a:gd name="connsiteX741" fmla="*/ 4365844 w 12191999"/>
              <a:gd name="connsiteY741" fmla="*/ 1614501 h 2070165"/>
              <a:gd name="connsiteX742" fmla="*/ 4354548 w 12191999"/>
              <a:gd name="connsiteY742" fmla="*/ 1606107 h 2070165"/>
              <a:gd name="connsiteX743" fmla="*/ 11934127 w 12191999"/>
              <a:gd name="connsiteY743" fmla="*/ 1596549 h 2070165"/>
              <a:gd name="connsiteX744" fmla="*/ 11934127 w 12191999"/>
              <a:gd name="connsiteY744" fmla="*/ 1669383 h 2070165"/>
              <a:gd name="connsiteX745" fmla="*/ 11971383 w 12191999"/>
              <a:gd name="connsiteY745" fmla="*/ 1669383 h 2070165"/>
              <a:gd name="connsiteX746" fmla="*/ 11971383 w 12191999"/>
              <a:gd name="connsiteY746" fmla="*/ 1596549 h 2070165"/>
              <a:gd name="connsiteX747" fmla="*/ 6516272 w 12191999"/>
              <a:gd name="connsiteY747" fmla="*/ 1596549 h 2070165"/>
              <a:gd name="connsiteX748" fmla="*/ 6516272 w 12191999"/>
              <a:gd name="connsiteY748" fmla="*/ 1669383 h 2070165"/>
              <a:gd name="connsiteX749" fmla="*/ 6553500 w 12191999"/>
              <a:gd name="connsiteY749" fmla="*/ 1669383 h 2070165"/>
              <a:gd name="connsiteX750" fmla="*/ 6553500 w 12191999"/>
              <a:gd name="connsiteY750" fmla="*/ 1596549 h 2070165"/>
              <a:gd name="connsiteX751" fmla="*/ 5882234 w 12191999"/>
              <a:gd name="connsiteY751" fmla="*/ 1596549 h 2070165"/>
              <a:gd name="connsiteX752" fmla="*/ 5882234 w 12191999"/>
              <a:gd name="connsiteY752" fmla="*/ 1669383 h 2070165"/>
              <a:gd name="connsiteX753" fmla="*/ 5919464 w 12191999"/>
              <a:gd name="connsiteY753" fmla="*/ 1669383 h 2070165"/>
              <a:gd name="connsiteX754" fmla="*/ 5919464 w 12191999"/>
              <a:gd name="connsiteY754" fmla="*/ 1596549 h 2070165"/>
              <a:gd name="connsiteX755" fmla="*/ 4670222 w 12191999"/>
              <a:gd name="connsiteY755" fmla="*/ 1596549 h 2070165"/>
              <a:gd name="connsiteX756" fmla="*/ 4670222 w 12191999"/>
              <a:gd name="connsiteY756" fmla="*/ 1669383 h 2070165"/>
              <a:gd name="connsiteX757" fmla="*/ 4714551 w 12191999"/>
              <a:gd name="connsiteY757" fmla="*/ 1669383 h 2070165"/>
              <a:gd name="connsiteX758" fmla="*/ 4714551 w 12191999"/>
              <a:gd name="connsiteY758" fmla="*/ 1596549 h 2070165"/>
              <a:gd name="connsiteX759" fmla="*/ 1991575 w 12191999"/>
              <a:gd name="connsiteY759" fmla="*/ 1594160 h 2070165"/>
              <a:gd name="connsiteX760" fmla="*/ 1932523 w 12191999"/>
              <a:gd name="connsiteY760" fmla="*/ 1638036 h 2070165"/>
              <a:gd name="connsiteX761" fmla="*/ 1991575 w 12191999"/>
              <a:gd name="connsiteY761" fmla="*/ 1681910 h 2070165"/>
              <a:gd name="connsiteX762" fmla="*/ 2050628 w 12191999"/>
              <a:gd name="connsiteY762" fmla="*/ 1638036 h 2070165"/>
              <a:gd name="connsiteX763" fmla="*/ 1991575 w 12191999"/>
              <a:gd name="connsiteY763" fmla="*/ 1594160 h 2070165"/>
              <a:gd name="connsiteX764" fmla="*/ 1833294 w 12191999"/>
              <a:gd name="connsiteY764" fmla="*/ 1594160 h 2070165"/>
              <a:gd name="connsiteX765" fmla="*/ 1774242 w 12191999"/>
              <a:gd name="connsiteY765" fmla="*/ 1638036 h 2070165"/>
              <a:gd name="connsiteX766" fmla="*/ 1833294 w 12191999"/>
              <a:gd name="connsiteY766" fmla="*/ 1681910 h 2070165"/>
              <a:gd name="connsiteX767" fmla="*/ 1892346 w 12191999"/>
              <a:gd name="connsiteY767" fmla="*/ 1638036 h 2070165"/>
              <a:gd name="connsiteX768" fmla="*/ 1833294 w 12191999"/>
              <a:gd name="connsiteY768" fmla="*/ 1594160 h 2070165"/>
              <a:gd name="connsiteX769" fmla="*/ 1675013 w 12191999"/>
              <a:gd name="connsiteY769" fmla="*/ 1594160 h 2070165"/>
              <a:gd name="connsiteX770" fmla="*/ 1615960 w 12191999"/>
              <a:gd name="connsiteY770" fmla="*/ 1638036 h 2070165"/>
              <a:gd name="connsiteX771" fmla="*/ 1675013 w 12191999"/>
              <a:gd name="connsiteY771" fmla="*/ 1681910 h 2070165"/>
              <a:gd name="connsiteX772" fmla="*/ 1734065 w 12191999"/>
              <a:gd name="connsiteY772" fmla="*/ 1638036 h 2070165"/>
              <a:gd name="connsiteX773" fmla="*/ 1675013 w 12191999"/>
              <a:gd name="connsiteY773" fmla="*/ 1594160 h 2070165"/>
              <a:gd name="connsiteX774" fmla="*/ 6351644 w 12191999"/>
              <a:gd name="connsiteY774" fmla="*/ 1591139 h 2070165"/>
              <a:gd name="connsiteX775" fmla="*/ 6351644 w 12191999"/>
              <a:gd name="connsiteY775" fmla="*/ 1690792 h 2070165"/>
              <a:gd name="connsiteX776" fmla="*/ 6410085 w 12191999"/>
              <a:gd name="connsiteY776" fmla="*/ 1690792 h 2070165"/>
              <a:gd name="connsiteX777" fmla="*/ 6410085 w 12191999"/>
              <a:gd name="connsiteY777" fmla="*/ 1591139 h 2070165"/>
              <a:gd name="connsiteX778" fmla="*/ 6268849 w 12191999"/>
              <a:gd name="connsiteY778" fmla="*/ 1591139 h 2070165"/>
              <a:gd name="connsiteX779" fmla="*/ 6268849 w 12191999"/>
              <a:gd name="connsiteY779" fmla="*/ 1690792 h 2070165"/>
              <a:gd name="connsiteX780" fmla="*/ 6327291 w 12191999"/>
              <a:gd name="connsiteY780" fmla="*/ 1690792 h 2070165"/>
              <a:gd name="connsiteX781" fmla="*/ 6327291 w 12191999"/>
              <a:gd name="connsiteY781" fmla="*/ 1591139 h 2070165"/>
              <a:gd name="connsiteX782" fmla="*/ 6186056 w 12191999"/>
              <a:gd name="connsiteY782" fmla="*/ 1591139 h 2070165"/>
              <a:gd name="connsiteX783" fmla="*/ 6186056 w 12191999"/>
              <a:gd name="connsiteY783" fmla="*/ 1690792 h 2070165"/>
              <a:gd name="connsiteX784" fmla="*/ 6244498 w 12191999"/>
              <a:gd name="connsiteY784" fmla="*/ 1690792 h 2070165"/>
              <a:gd name="connsiteX785" fmla="*/ 6244498 w 12191999"/>
              <a:gd name="connsiteY785" fmla="*/ 1591139 h 2070165"/>
              <a:gd name="connsiteX786" fmla="*/ 6103264 w 12191999"/>
              <a:gd name="connsiteY786" fmla="*/ 1591139 h 2070165"/>
              <a:gd name="connsiteX787" fmla="*/ 6103264 w 12191999"/>
              <a:gd name="connsiteY787" fmla="*/ 1690792 h 2070165"/>
              <a:gd name="connsiteX788" fmla="*/ 6161704 w 12191999"/>
              <a:gd name="connsiteY788" fmla="*/ 1690792 h 2070165"/>
              <a:gd name="connsiteX789" fmla="*/ 6161704 w 12191999"/>
              <a:gd name="connsiteY789" fmla="*/ 1591139 h 2070165"/>
              <a:gd name="connsiteX790" fmla="*/ 6020469 w 12191999"/>
              <a:gd name="connsiteY790" fmla="*/ 1591139 h 2070165"/>
              <a:gd name="connsiteX791" fmla="*/ 6020469 w 12191999"/>
              <a:gd name="connsiteY791" fmla="*/ 1690792 h 2070165"/>
              <a:gd name="connsiteX792" fmla="*/ 6078911 w 12191999"/>
              <a:gd name="connsiteY792" fmla="*/ 1690792 h 2070165"/>
              <a:gd name="connsiteX793" fmla="*/ 6078911 w 12191999"/>
              <a:gd name="connsiteY793" fmla="*/ 1591139 h 2070165"/>
              <a:gd name="connsiteX794" fmla="*/ 9284775 w 12191999"/>
              <a:gd name="connsiteY794" fmla="*/ 1581365 h 2070165"/>
              <a:gd name="connsiteX795" fmla="*/ 9284775 w 12191999"/>
              <a:gd name="connsiteY795" fmla="*/ 1642140 h 2070165"/>
              <a:gd name="connsiteX796" fmla="*/ 9688442 w 12191999"/>
              <a:gd name="connsiteY796" fmla="*/ 1642140 h 2070165"/>
              <a:gd name="connsiteX797" fmla="*/ 9688442 w 12191999"/>
              <a:gd name="connsiteY797" fmla="*/ 1581365 h 2070165"/>
              <a:gd name="connsiteX798" fmla="*/ 9100450 w 12191999"/>
              <a:gd name="connsiteY798" fmla="*/ 1581365 h 2070165"/>
              <a:gd name="connsiteX799" fmla="*/ 9100450 w 12191999"/>
              <a:gd name="connsiteY799" fmla="*/ 1642140 h 2070165"/>
              <a:gd name="connsiteX800" fmla="*/ 9240798 w 12191999"/>
              <a:gd name="connsiteY800" fmla="*/ 1642140 h 2070165"/>
              <a:gd name="connsiteX801" fmla="*/ 9240798 w 12191999"/>
              <a:gd name="connsiteY801" fmla="*/ 1581365 h 2070165"/>
              <a:gd name="connsiteX802" fmla="*/ 2453541 w 12191999"/>
              <a:gd name="connsiteY802" fmla="*/ 1581365 h 2070165"/>
              <a:gd name="connsiteX803" fmla="*/ 2453541 w 12191999"/>
              <a:gd name="connsiteY803" fmla="*/ 1642140 h 2070165"/>
              <a:gd name="connsiteX804" fmla="*/ 3024257 w 12191999"/>
              <a:gd name="connsiteY804" fmla="*/ 1642140 h 2070165"/>
              <a:gd name="connsiteX805" fmla="*/ 3024257 w 12191999"/>
              <a:gd name="connsiteY805" fmla="*/ 1581365 h 2070165"/>
              <a:gd name="connsiteX806" fmla="*/ 2192935 w 12191999"/>
              <a:gd name="connsiteY806" fmla="*/ 1581365 h 2070165"/>
              <a:gd name="connsiteX807" fmla="*/ 2192935 w 12191999"/>
              <a:gd name="connsiteY807" fmla="*/ 1642140 h 2070165"/>
              <a:gd name="connsiteX808" fmla="*/ 2391362 w 12191999"/>
              <a:gd name="connsiteY808" fmla="*/ 1642140 h 2070165"/>
              <a:gd name="connsiteX809" fmla="*/ 2391362 w 12191999"/>
              <a:gd name="connsiteY809" fmla="*/ 1581365 h 2070165"/>
              <a:gd name="connsiteX810" fmla="*/ 1564955 w 12191999"/>
              <a:gd name="connsiteY810" fmla="*/ 1541115 h 2070165"/>
              <a:gd name="connsiteX811" fmla="*/ 2117227 w 12191999"/>
              <a:gd name="connsiteY811" fmla="*/ 1541115 h 2070165"/>
              <a:gd name="connsiteX812" fmla="*/ 2117227 w 12191999"/>
              <a:gd name="connsiteY812" fmla="*/ 1714630 h 2070165"/>
              <a:gd name="connsiteX813" fmla="*/ 1564955 w 12191999"/>
              <a:gd name="connsiteY813" fmla="*/ 1714630 h 2070165"/>
              <a:gd name="connsiteX814" fmla="*/ 8483306 w 12191999"/>
              <a:gd name="connsiteY814" fmla="*/ 1504612 h 2070165"/>
              <a:gd name="connsiteX815" fmla="*/ 8472009 w 12191999"/>
              <a:gd name="connsiteY815" fmla="*/ 1513006 h 2070165"/>
              <a:gd name="connsiteX816" fmla="*/ 8472009 w 12191999"/>
              <a:gd name="connsiteY816" fmla="*/ 1546580 h 2070165"/>
              <a:gd name="connsiteX817" fmla="*/ 8483306 w 12191999"/>
              <a:gd name="connsiteY817" fmla="*/ 1554974 h 2070165"/>
              <a:gd name="connsiteX818" fmla="*/ 9012984 w 12191999"/>
              <a:gd name="connsiteY818" fmla="*/ 1554974 h 2070165"/>
              <a:gd name="connsiteX819" fmla="*/ 9024281 w 12191999"/>
              <a:gd name="connsiteY819" fmla="*/ 1546580 h 2070165"/>
              <a:gd name="connsiteX820" fmla="*/ 9024281 w 12191999"/>
              <a:gd name="connsiteY820" fmla="*/ 1513006 h 2070165"/>
              <a:gd name="connsiteX821" fmla="*/ 9012984 w 12191999"/>
              <a:gd name="connsiteY821" fmla="*/ 1504612 h 2070165"/>
              <a:gd name="connsiteX822" fmla="*/ 6837698 w 12191999"/>
              <a:gd name="connsiteY822" fmla="*/ 1504612 h 2070165"/>
              <a:gd name="connsiteX823" fmla="*/ 6826401 w 12191999"/>
              <a:gd name="connsiteY823" fmla="*/ 1513006 h 2070165"/>
              <a:gd name="connsiteX824" fmla="*/ 6826401 w 12191999"/>
              <a:gd name="connsiteY824" fmla="*/ 1546580 h 2070165"/>
              <a:gd name="connsiteX825" fmla="*/ 6837698 w 12191999"/>
              <a:gd name="connsiteY825" fmla="*/ 1554974 h 2070165"/>
              <a:gd name="connsiteX826" fmla="*/ 7367375 w 12191999"/>
              <a:gd name="connsiteY826" fmla="*/ 1554974 h 2070165"/>
              <a:gd name="connsiteX827" fmla="*/ 7378673 w 12191999"/>
              <a:gd name="connsiteY827" fmla="*/ 1546580 h 2070165"/>
              <a:gd name="connsiteX828" fmla="*/ 7378673 w 12191999"/>
              <a:gd name="connsiteY828" fmla="*/ 1513006 h 2070165"/>
              <a:gd name="connsiteX829" fmla="*/ 7367375 w 12191999"/>
              <a:gd name="connsiteY829" fmla="*/ 1504612 h 2070165"/>
              <a:gd name="connsiteX830" fmla="*/ 3824872 w 12191999"/>
              <a:gd name="connsiteY830" fmla="*/ 1504612 h 2070165"/>
              <a:gd name="connsiteX831" fmla="*/ 3813574 w 12191999"/>
              <a:gd name="connsiteY831" fmla="*/ 1513006 h 2070165"/>
              <a:gd name="connsiteX832" fmla="*/ 3813574 w 12191999"/>
              <a:gd name="connsiteY832" fmla="*/ 1546580 h 2070165"/>
              <a:gd name="connsiteX833" fmla="*/ 3824872 w 12191999"/>
              <a:gd name="connsiteY833" fmla="*/ 1554974 h 2070165"/>
              <a:gd name="connsiteX834" fmla="*/ 4354548 w 12191999"/>
              <a:gd name="connsiteY834" fmla="*/ 1554974 h 2070165"/>
              <a:gd name="connsiteX835" fmla="*/ 4365844 w 12191999"/>
              <a:gd name="connsiteY835" fmla="*/ 1546580 h 2070165"/>
              <a:gd name="connsiteX836" fmla="*/ 4365844 w 12191999"/>
              <a:gd name="connsiteY836" fmla="*/ 1513006 h 2070165"/>
              <a:gd name="connsiteX837" fmla="*/ 4354548 w 12191999"/>
              <a:gd name="connsiteY837" fmla="*/ 1504612 h 2070165"/>
              <a:gd name="connsiteX838" fmla="*/ 7456345 w 12191999"/>
              <a:gd name="connsiteY838" fmla="*/ 1493177 h 2070165"/>
              <a:gd name="connsiteX839" fmla="*/ 7442092 w 12191999"/>
              <a:gd name="connsiteY839" fmla="*/ 1503767 h 2070165"/>
              <a:gd name="connsiteX840" fmla="*/ 7442092 w 12191999"/>
              <a:gd name="connsiteY840" fmla="*/ 1546124 h 2070165"/>
              <a:gd name="connsiteX841" fmla="*/ 7456345 w 12191999"/>
              <a:gd name="connsiteY841" fmla="*/ 1556714 h 2070165"/>
              <a:gd name="connsiteX842" fmla="*/ 7824762 w 12191999"/>
              <a:gd name="connsiteY842" fmla="*/ 1556714 h 2070165"/>
              <a:gd name="connsiteX843" fmla="*/ 7839015 w 12191999"/>
              <a:gd name="connsiteY843" fmla="*/ 1546124 h 2070165"/>
              <a:gd name="connsiteX844" fmla="*/ 7839015 w 12191999"/>
              <a:gd name="connsiteY844" fmla="*/ 1503767 h 2070165"/>
              <a:gd name="connsiteX845" fmla="*/ 7824762 w 12191999"/>
              <a:gd name="connsiteY845" fmla="*/ 1493177 h 2070165"/>
              <a:gd name="connsiteX846" fmla="*/ 11142869 w 12191999"/>
              <a:gd name="connsiteY846" fmla="*/ 1489394 h 2070165"/>
              <a:gd name="connsiteX847" fmla="*/ 11142869 w 12191999"/>
              <a:gd name="connsiteY847" fmla="*/ 1613019 h 2070165"/>
              <a:gd name="connsiteX848" fmla="*/ 11228389 w 12191999"/>
              <a:gd name="connsiteY848" fmla="*/ 1613019 h 2070165"/>
              <a:gd name="connsiteX849" fmla="*/ 11228389 w 12191999"/>
              <a:gd name="connsiteY849" fmla="*/ 1489394 h 2070165"/>
              <a:gd name="connsiteX850" fmla="*/ 11001633 w 12191999"/>
              <a:gd name="connsiteY850" fmla="*/ 1489394 h 2070165"/>
              <a:gd name="connsiteX851" fmla="*/ 11001633 w 12191999"/>
              <a:gd name="connsiteY851" fmla="*/ 1613019 h 2070165"/>
              <a:gd name="connsiteX852" fmla="*/ 11087153 w 12191999"/>
              <a:gd name="connsiteY852" fmla="*/ 1613019 h 2070165"/>
              <a:gd name="connsiteX853" fmla="*/ 11087153 w 12191999"/>
              <a:gd name="connsiteY853" fmla="*/ 1489394 h 2070165"/>
              <a:gd name="connsiteX854" fmla="*/ 10860302 w 12191999"/>
              <a:gd name="connsiteY854" fmla="*/ 1489394 h 2070165"/>
              <a:gd name="connsiteX855" fmla="*/ 10860302 w 12191999"/>
              <a:gd name="connsiteY855" fmla="*/ 1613019 h 2070165"/>
              <a:gd name="connsiteX856" fmla="*/ 10945822 w 12191999"/>
              <a:gd name="connsiteY856" fmla="*/ 1613019 h 2070165"/>
              <a:gd name="connsiteX857" fmla="*/ 10945822 w 12191999"/>
              <a:gd name="connsiteY857" fmla="*/ 1489394 h 2070165"/>
              <a:gd name="connsiteX858" fmla="*/ 10715106 w 12191999"/>
              <a:gd name="connsiteY858" fmla="*/ 1489394 h 2070165"/>
              <a:gd name="connsiteX859" fmla="*/ 10715106 w 12191999"/>
              <a:gd name="connsiteY859" fmla="*/ 1613019 h 2070165"/>
              <a:gd name="connsiteX860" fmla="*/ 10800626 w 12191999"/>
              <a:gd name="connsiteY860" fmla="*/ 1613019 h 2070165"/>
              <a:gd name="connsiteX861" fmla="*/ 10800626 w 12191999"/>
              <a:gd name="connsiteY861" fmla="*/ 1489394 h 2070165"/>
              <a:gd name="connsiteX862" fmla="*/ 10569911 w 12191999"/>
              <a:gd name="connsiteY862" fmla="*/ 1489394 h 2070165"/>
              <a:gd name="connsiteX863" fmla="*/ 10569911 w 12191999"/>
              <a:gd name="connsiteY863" fmla="*/ 1613019 h 2070165"/>
              <a:gd name="connsiteX864" fmla="*/ 10655431 w 12191999"/>
              <a:gd name="connsiteY864" fmla="*/ 1613019 h 2070165"/>
              <a:gd name="connsiteX865" fmla="*/ 10655431 w 12191999"/>
              <a:gd name="connsiteY865" fmla="*/ 1489394 h 2070165"/>
              <a:gd name="connsiteX866" fmla="*/ 10424717 w 12191999"/>
              <a:gd name="connsiteY866" fmla="*/ 1489394 h 2070165"/>
              <a:gd name="connsiteX867" fmla="*/ 10424717 w 12191999"/>
              <a:gd name="connsiteY867" fmla="*/ 1613019 h 2070165"/>
              <a:gd name="connsiteX868" fmla="*/ 10510237 w 12191999"/>
              <a:gd name="connsiteY868" fmla="*/ 1613019 h 2070165"/>
              <a:gd name="connsiteX869" fmla="*/ 10510237 w 12191999"/>
              <a:gd name="connsiteY869" fmla="*/ 1489394 h 2070165"/>
              <a:gd name="connsiteX870" fmla="*/ 10279523 w 12191999"/>
              <a:gd name="connsiteY870" fmla="*/ 1489394 h 2070165"/>
              <a:gd name="connsiteX871" fmla="*/ 10279523 w 12191999"/>
              <a:gd name="connsiteY871" fmla="*/ 1613019 h 2070165"/>
              <a:gd name="connsiteX872" fmla="*/ 10365043 w 12191999"/>
              <a:gd name="connsiteY872" fmla="*/ 1613019 h 2070165"/>
              <a:gd name="connsiteX873" fmla="*/ 10365043 w 12191999"/>
              <a:gd name="connsiteY873" fmla="*/ 1489394 h 2070165"/>
              <a:gd name="connsiteX874" fmla="*/ 10134328 w 12191999"/>
              <a:gd name="connsiteY874" fmla="*/ 1489394 h 2070165"/>
              <a:gd name="connsiteX875" fmla="*/ 10134328 w 12191999"/>
              <a:gd name="connsiteY875" fmla="*/ 1613019 h 2070165"/>
              <a:gd name="connsiteX876" fmla="*/ 10219847 w 12191999"/>
              <a:gd name="connsiteY876" fmla="*/ 1613019 h 2070165"/>
              <a:gd name="connsiteX877" fmla="*/ 10219847 w 12191999"/>
              <a:gd name="connsiteY877" fmla="*/ 1489394 h 2070165"/>
              <a:gd name="connsiteX878" fmla="*/ 9989134 w 12191999"/>
              <a:gd name="connsiteY878" fmla="*/ 1489394 h 2070165"/>
              <a:gd name="connsiteX879" fmla="*/ 9989134 w 12191999"/>
              <a:gd name="connsiteY879" fmla="*/ 1613019 h 2070165"/>
              <a:gd name="connsiteX880" fmla="*/ 10074653 w 12191999"/>
              <a:gd name="connsiteY880" fmla="*/ 1613019 h 2070165"/>
              <a:gd name="connsiteX881" fmla="*/ 10074653 w 12191999"/>
              <a:gd name="connsiteY881" fmla="*/ 1489394 h 2070165"/>
              <a:gd name="connsiteX882" fmla="*/ 1384659 w 12191999"/>
              <a:gd name="connsiteY882" fmla="*/ 1489394 h 2070165"/>
              <a:gd name="connsiteX883" fmla="*/ 1384659 w 12191999"/>
              <a:gd name="connsiteY883" fmla="*/ 1613019 h 2070165"/>
              <a:gd name="connsiteX884" fmla="*/ 1470179 w 12191999"/>
              <a:gd name="connsiteY884" fmla="*/ 1613019 h 2070165"/>
              <a:gd name="connsiteX885" fmla="*/ 1470179 w 12191999"/>
              <a:gd name="connsiteY885" fmla="*/ 1489394 h 2070165"/>
              <a:gd name="connsiteX886" fmla="*/ 1243423 w 12191999"/>
              <a:gd name="connsiteY886" fmla="*/ 1489394 h 2070165"/>
              <a:gd name="connsiteX887" fmla="*/ 1243423 w 12191999"/>
              <a:gd name="connsiteY887" fmla="*/ 1613019 h 2070165"/>
              <a:gd name="connsiteX888" fmla="*/ 1328943 w 12191999"/>
              <a:gd name="connsiteY888" fmla="*/ 1613019 h 2070165"/>
              <a:gd name="connsiteX889" fmla="*/ 1328943 w 12191999"/>
              <a:gd name="connsiteY889" fmla="*/ 1489394 h 2070165"/>
              <a:gd name="connsiteX890" fmla="*/ 1102092 w 12191999"/>
              <a:gd name="connsiteY890" fmla="*/ 1489394 h 2070165"/>
              <a:gd name="connsiteX891" fmla="*/ 1102092 w 12191999"/>
              <a:gd name="connsiteY891" fmla="*/ 1613019 h 2070165"/>
              <a:gd name="connsiteX892" fmla="*/ 1187612 w 12191999"/>
              <a:gd name="connsiteY892" fmla="*/ 1613019 h 2070165"/>
              <a:gd name="connsiteX893" fmla="*/ 1187612 w 12191999"/>
              <a:gd name="connsiteY893" fmla="*/ 1489394 h 2070165"/>
              <a:gd name="connsiteX894" fmla="*/ 956897 w 12191999"/>
              <a:gd name="connsiteY894" fmla="*/ 1489394 h 2070165"/>
              <a:gd name="connsiteX895" fmla="*/ 956897 w 12191999"/>
              <a:gd name="connsiteY895" fmla="*/ 1613019 h 2070165"/>
              <a:gd name="connsiteX896" fmla="*/ 1042417 w 12191999"/>
              <a:gd name="connsiteY896" fmla="*/ 1613019 h 2070165"/>
              <a:gd name="connsiteX897" fmla="*/ 1042417 w 12191999"/>
              <a:gd name="connsiteY897" fmla="*/ 1489394 h 2070165"/>
              <a:gd name="connsiteX898" fmla="*/ 811701 w 12191999"/>
              <a:gd name="connsiteY898" fmla="*/ 1489394 h 2070165"/>
              <a:gd name="connsiteX899" fmla="*/ 811701 w 12191999"/>
              <a:gd name="connsiteY899" fmla="*/ 1613019 h 2070165"/>
              <a:gd name="connsiteX900" fmla="*/ 897221 w 12191999"/>
              <a:gd name="connsiteY900" fmla="*/ 1613019 h 2070165"/>
              <a:gd name="connsiteX901" fmla="*/ 897221 w 12191999"/>
              <a:gd name="connsiteY901" fmla="*/ 1489394 h 2070165"/>
              <a:gd name="connsiteX902" fmla="*/ 666508 w 12191999"/>
              <a:gd name="connsiteY902" fmla="*/ 1489394 h 2070165"/>
              <a:gd name="connsiteX903" fmla="*/ 666508 w 12191999"/>
              <a:gd name="connsiteY903" fmla="*/ 1613019 h 2070165"/>
              <a:gd name="connsiteX904" fmla="*/ 752027 w 12191999"/>
              <a:gd name="connsiteY904" fmla="*/ 1613019 h 2070165"/>
              <a:gd name="connsiteX905" fmla="*/ 752027 w 12191999"/>
              <a:gd name="connsiteY905" fmla="*/ 1489394 h 2070165"/>
              <a:gd name="connsiteX906" fmla="*/ 521314 w 12191999"/>
              <a:gd name="connsiteY906" fmla="*/ 1489394 h 2070165"/>
              <a:gd name="connsiteX907" fmla="*/ 521314 w 12191999"/>
              <a:gd name="connsiteY907" fmla="*/ 1613019 h 2070165"/>
              <a:gd name="connsiteX908" fmla="*/ 606833 w 12191999"/>
              <a:gd name="connsiteY908" fmla="*/ 1613019 h 2070165"/>
              <a:gd name="connsiteX909" fmla="*/ 606833 w 12191999"/>
              <a:gd name="connsiteY909" fmla="*/ 1489394 h 2070165"/>
              <a:gd name="connsiteX910" fmla="*/ 376120 w 12191999"/>
              <a:gd name="connsiteY910" fmla="*/ 1489394 h 2070165"/>
              <a:gd name="connsiteX911" fmla="*/ 376120 w 12191999"/>
              <a:gd name="connsiteY911" fmla="*/ 1613019 h 2070165"/>
              <a:gd name="connsiteX912" fmla="*/ 461639 w 12191999"/>
              <a:gd name="connsiteY912" fmla="*/ 1613019 h 2070165"/>
              <a:gd name="connsiteX913" fmla="*/ 461639 w 12191999"/>
              <a:gd name="connsiteY913" fmla="*/ 1489394 h 2070165"/>
              <a:gd name="connsiteX914" fmla="*/ 230926 w 12191999"/>
              <a:gd name="connsiteY914" fmla="*/ 1489394 h 2070165"/>
              <a:gd name="connsiteX915" fmla="*/ 230926 w 12191999"/>
              <a:gd name="connsiteY915" fmla="*/ 1613019 h 2070165"/>
              <a:gd name="connsiteX916" fmla="*/ 316446 w 12191999"/>
              <a:gd name="connsiteY916" fmla="*/ 1613019 h 2070165"/>
              <a:gd name="connsiteX917" fmla="*/ 316446 w 12191999"/>
              <a:gd name="connsiteY917" fmla="*/ 1489394 h 2070165"/>
              <a:gd name="connsiteX918" fmla="*/ 11934127 w 12191999"/>
              <a:gd name="connsiteY918" fmla="*/ 1482305 h 2070165"/>
              <a:gd name="connsiteX919" fmla="*/ 11934127 w 12191999"/>
              <a:gd name="connsiteY919" fmla="*/ 1555140 h 2070165"/>
              <a:gd name="connsiteX920" fmla="*/ 11971383 w 12191999"/>
              <a:gd name="connsiteY920" fmla="*/ 1555140 h 2070165"/>
              <a:gd name="connsiteX921" fmla="*/ 11971383 w 12191999"/>
              <a:gd name="connsiteY921" fmla="*/ 1482305 h 2070165"/>
              <a:gd name="connsiteX922" fmla="*/ 6516272 w 12191999"/>
              <a:gd name="connsiteY922" fmla="*/ 1482305 h 2070165"/>
              <a:gd name="connsiteX923" fmla="*/ 6516272 w 12191999"/>
              <a:gd name="connsiteY923" fmla="*/ 1555140 h 2070165"/>
              <a:gd name="connsiteX924" fmla="*/ 6553500 w 12191999"/>
              <a:gd name="connsiteY924" fmla="*/ 1555140 h 2070165"/>
              <a:gd name="connsiteX925" fmla="*/ 6553500 w 12191999"/>
              <a:gd name="connsiteY925" fmla="*/ 1482305 h 2070165"/>
              <a:gd name="connsiteX926" fmla="*/ 5882234 w 12191999"/>
              <a:gd name="connsiteY926" fmla="*/ 1482305 h 2070165"/>
              <a:gd name="connsiteX927" fmla="*/ 5882234 w 12191999"/>
              <a:gd name="connsiteY927" fmla="*/ 1555140 h 2070165"/>
              <a:gd name="connsiteX928" fmla="*/ 5919464 w 12191999"/>
              <a:gd name="connsiteY928" fmla="*/ 1555140 h 2070165"/>
              <a:gd name="connsiteX929" fmla="*/ 5919464 w 12191999"/>
              <a:gd name="connsiteY929" fmla="*/ 1482305 h 2070165"/>
              <a:gd name="connsiteX930" fmla="*/ 4670222 w 12191999"/>
              <a:gd name="connsiteY930" fmla="*/ 1482305 h 2070165"/>
              <a:gd name="connsiteX931" fmla="*/ 4670222 w 12191999"/>
              <a:gd name="connsiteY931" fmla="*/ 1555140 h 2070165"/>
              <a:gd name="connsiteX932" fmla="*/ 4714551 w 12191999"/>
              <a:gd name="connsiteY932" fmla="*/ 1555140 h 2070165"/>
              <a:gd name="connsiteX933" fmla="*/ 4714551 w 12191999"/>
              <a:gd name="connsiteY933" fmla="*/ 1482305 h 2070165"/>
              <a:gd name="connsiteX934" fmla="*/ 9284775 w 12191999"/>
              <a:gd name="connsiteY934" fmla="*/ 1479419 h 2070165"/>
              <a:gd name="connsiteX935" fmla="*/ 9284775 w 12191999"/>
              <a:gd name="connsiteY935" fmla="*/ 1540194 h 2070165"/>
              <a:gd name="connsiteX936" fmla="*/ 9688442 w 12191999"/>
              <a:gd name="connsiteY936" fmla="*/ 1540194 h 2070165"/>
              <a:gd name="connsiteX937" fmla="*/ 9688442 w 12191999"/>
              <a:gd name="connsiteY937" fmla="*/ 1479419 h 2070165"/>
              <a:gd name="connsiteX938" fmla="*/ 9100450 w 12191999"/>
              <a:gd name="connsiteY938" fmla="*/ 1479419 h 2070165"/>
              <a:gd name="connsiteX939" fmla="*/ 9100450 w 12191999"/>
              <a:gd name="connsiteY939" fmla="*/ 1540194 h 2070165"/>
              <a:gd name="connsiteX940" fmla="*/ 9240798 w 12191999"/>
              <a:gd name="connsiteY940" fmla="*/ 1540194 h 2070165"/>
              <a:gd name="connsiteX941" fmla="*/ 9240798 w 12191999"/>
              <a:gd name="connsiteY941" fmla="*/ 1479419 h 2070165"/>
              <a:gd name="connsiteX942" fmla="*/ 2453541 w 12191999"/>
              <a:gd name="connsiteY942" fmla="*/ 1479419 h 2070165"/>
              <a:gd name="connsiteX943" fmla="*/ 2453541 w 12191999"/>
              <a:gd name="connsiteY943" fmla="*/ 1540194 h 2070165"/>
              <a:gd name="connsiteX944" fmla="*/ 3024257 w 12191999"/>
              <a:gd name="connsiteY944" fmla="*/ 1540194 h 2070165"/>
              <a:gd name="connsiteX945" fmla="*/ 3024257 w 12191999"/>
              <a:gd name="connsiteY945" fmla="*/ 1479419 h 2070165"/>
              <a:gd name="connsiteX946" fmla="*/ 2192935 w 12191999"/>
              <a:gd name="connsiteY946" fmla="*/ 1479419 h 2070165"/>
              <a:gd name="connsiteX947" fmla="*/ 2192935 w 12191999"/>
              <a:gd name="connsiteY947" fmla="*/ 1540194 h 2070165"/>
              <a:gd name="connsiteX948" fmla="*/ 2391362 w 12191999"/>
              <a:gd name="connsiteY948" fmla="*/ 1540194 h 2070165"/>
              <a:gd name="connsiteX949" fmla="*/ 2391362 w 12191999"/>
              <a:gd name="connsiteY949" fmla="*/ 1479419 h 2070165"/>
              <a:gd name="connsiteX950" fmla="*/ 6351644 w 12191999"/>
              <a:gd name="connsiteY950" fmla="*/ 1459116 h 2070165"/>
              <a:gd name="connsiteX951" fmla="*/ 6351644 w 12191999"/>
              <a:gd name="connsiteY951" fmla="*/ 1558770 h 2070165"/>
              <a:gd name="connsiteX952" fmla="*/ 6410085 w 12191999"/>
              <a:gd name="connsiteY952" fmla="*/ 1558770 h 2070165"/>
              <a:gd name="connsiteX953" fmla="*/ 6410085 w 12191999"/>
              <a:gd name="connsiteY953" fmla="*/ 1459116 h 2070165"/>
              <a:gd name="connsiteX954" fmla="*/ 6268849 w 12191999"/>
              <a:gd name="connsiteY954" fmla="*/ 1459116 h 2070165"/>
              <a:gd name="connsiteX955" fmla="*/ 6268849 w 12191999"/>
              <a:gd name="connsiteY955" fmla="*/ 1558770 h 2070165"/>
              <a:gd name="connsiteX956" fmla="*/ 6327291 w 12191999"/>
              <a:gd name="connsiteY956" fmla="*/ 1558770 h 2070165"/>
              <a:gd name="connsiteX957" fmla="*/ 6327291 w 12191999"/>
              <a:gd name="connsiteY957" fmla="*/ 1459116 h 2070165"/>
              <a:gd name="connsiteX958" fmla="*/ 6186056 w 12191999"/>
              <a:gd name="connsiteY958" fmla="*/ 1459116 h 2070165"/>
              <a:gd name="connsiteX959" fmla="*/ 6186056 w 12191999"/>
              <a:gd name="connsiteY959" fmla="*/ 1558770 h 2070165"/>
              <a:gd name="connsiteX960" fmla="*/ 6244498 w 12191999"/>
              <a:gd name="connsiteY960" fmla="*/ 1558770 h 2070165"/>
              <a:gd name="connsiteX961" fmla="*/ 6244498 w 12191999"/>
              <a:gd name="connsiteY961" fmla="*/ 1459116 h 2070165"/>
              <a:gd name="connsiteX962" fmla="*/ 6103264 w 12191999"/>
              <a:gd name="connsiteY962" fmla="*/ 1459116 h 2070165"/>
              <a:gd name="connsiteX963" fmla="*/ 6103264 w 12191999"/>
              <a:gd name="connsiteY963" fmla="*/ 1558770 h 2070165"/>
              <a:gd name="connsiteX964" fmla="*/ 6161704 w 12191999"/>
              <a:gd name="connsiteY964" fmla="*/ 1558770 h 2070165"/>
              <a:gd name="connsiteX965" fmla="*/ 6161704 w 12191999"/>
              <a:gd name="connsiteY965" fmla="*/ 1459116 h 2070165"/>
              <a:gd name="connsiteX966" fmla="*/ 6020469 w 12191999"/>
              <a:gd name="connsiteY966" fmla="*/ 1459116 h 2070165"/>
              <a:gd name="connsiteX967" fmla="*/ 6020469 w 12191999"/>
              <a:gd name="connsiteY967" fmla="*/ 1558770 h 2070165"/>
              <a:gd name="connsiteX968" fmla="*/ 6078911 w 12191999"/>
              <a:gd name="connsiteY968" fmla="*/ 1558770 h 2070165"/>
              <a:gd name="connsiteX969" fmla="*/ 6078911 w 12191999"/>
              <a:gd name="connsiteY969" fmla="*/ 1459116 h 2070165"/>
              <a:gd name="connsiteX970" fmla="*/ 4600395 w 12191999"/>
              <a:gd name="connsiteY970" fmla="*/ 1427829 h 2070165"/>
              <a:gd name="connsiteX971" fmla="*/ 4784381 w 12191999"/>
              <a:gd name="connsiteY971" fmla="*/ 1427829 h 2070165"/>
              <a:gd name="connsiteX972" fmla="*/ 4784381 w 12191999"/>
              <a:gd name="connsiteY972" fmla="*/ 1557198 h 2070165"/>
              <a:gd name="connsiteX973" fmla="*/ 5673219 w 12191999"/>
              <a:gd name="connsiteY973" fmla="*/ 1557198 h 2070165"/>
              <a:gd name="connsiteX974" fmla="*/ 5673219 w 12191999"/>
              <a:gd name="connsiteY974" fmla="*/ 1694308 h 2070165"/>
              <a:gd name="connsiteX975" fmla="*/ 5823588 w 12191999"/>
              <a:gd name="connsiteY975" fmla="*/ 1694308 h 2070165"/>
              <a:gd name="connsiteX976" fmla="*/ 5823588 w 12191999"/>
              <a:gd name="connsiteY976" fmla="*/ 1427829 h 2070165"/>
              <a:gd name="connsiteX977" fmla="*/ 5978112 w 12191999"/>
              <a:gd name="connsiteY977" fmla="*/ 1427829 h 2070165"/>
              <a:gd name="connsiteX978" fmla="*/ 5978112 w 12191999"/>
              <a:gd name="connsiteY978" fmla="*/ 1694308 h 2070165"/>
              <a:gd name="connsiteX979" fmla="*/ 5981752 w 12191999"/>
              <a:gd name="connsiteY979" fmla="*/ 1694308 h 2070165"/>
              <a:gd name="connsiteX980" fmla="*/ 5981752 w 12191999"/>
              <a:gd name="connsiteY980" fmla="*/ 2070165 h 2070165"/>
              <a:gd name="connsiteX981" fmla="*/ 5624365 w 12191999"/>
              <a:gd name="connsiteY981" fmla="*/ 2070165 h 2070165"/>
              <a:gd name="connsiteX982" fmla="*/ 5624365 w 12191999"/>
              <a:gd name="connsiteY982" fmla="*/ 2025343 h 2070165"/>
              <a:gd name="connsiteX983" fmla="*/ 5565925 w 12191999"/>
              <a:gd name="connsiteY983" fmla="*/ 2025343 h 2070165"/>
              <a:gd name="connsiteX984" fmla="*/ 5565925 w 12191999"/>
              <a:gd name="connsiteY984" fmla="*/ 2070165 h 2070165"/>
              <a:gd name="connsiteX985" fmla="*/ 5541572 w 12191999"/>
              <a:gd name="connsiteY985" fmla="*/ 2070165 h 2070165"/>
              <a:gd name="connsiteX986" fmla="*/ 5541572 w 12191999"/>
              <a:gd name="connsiteY986" fmla="*/ 2025343 h 2070165"/>
              <a:gd name="connsiteX987" fmla="*/ 5483131 w 12191999"/>
              <a:gd name="connsiteY987" fmla="*/ 2025343 h 2070165"/>
              <a:gd name="connsiteX988" fmla="*/ 5483131 w 12191999"/>
              <a:gd name="connsiteY988" fmla="*/ 2070165 h 2070165"/>
              <a:gd name="connsiteX989" fmla="*/ 5458778 w 12191999"/>
              <a:gd name="connsiteY989" fmla="*/ 2070165 h 2070165"/>
              <a:gd name="connsiteX990" fmla="*/ 5458778 w 12191999"/>
              <a:gd name="connsiteY990" fmla="*/ 2025343 h 2070165"/>
              <a:gd name="connsiteX991" fmla="*/ 5400338 w 12191999"/>
              <a:gd name="connsiteY991" fmla="*/ 2025343 h 2070165"/>
              <a:gd name="connsiteX992" fmla="*/ 5400338 w 12191999"/>
              <a:gd name="connsiteY992" fmla="*/ 2070165 h 2070165"/>
              <a:gd name="connsiteX993" fmla="*/ 5375987 w 12191999"/>
              <a:gd name="connsiteY993" fmla="*/ 2070165 h 2070165"/>
              <a:gd name="connsiteX994" fmla="*/ 5375987 w 12191999"/>
              <a:gd name="connsiteY994" fmla="*/ 2025343 h 2070165"/>
              <a:gd name="connsiteX995" fmla="*/ 5317545 w 12191999"/>
              <a:gd name="connsiteY995" fmla="*/ 2025343 h 2070165"/>
              <a:gd name="connsiteX996" fmla="*/ 5317545 w 12191999"/>
              <a:gd name="connsiteY996" fmla="*/ 2070165 h 2070165"/>
              <a:gd name="connsiteX997" fmla="*/ 5293192 w 12191999"/>
              <a:gd name="connsiteY997" fmla="*/ 2070165 h 2070165"/>
              <a:gd name="connsiteX998" fmla="*/ 5293192 w 12191999"/>
              <a:gd name="connsiteY998" fmla="*/ 2025343 h 2070165"/>
              <a:gd name="connsiteX999" fmla="*/ 5234751 w 12191999"/>
              <a:gd name="connsiteY999" fmla="*/ 2025343 h 2070165"/>
              <a:gd name="connsiteX1000" fmla="*/ 5234751 w 12191999"/>
              <a:gd name="connsiteY1000" fmla="*/ 2070165 h 2070165"/>
              <a:gd name="connsiteX1001" fmla="*/ 4412075 w 12191999"/>
              <a:gd name="connsiteY1001" fmla="*/ 2070165 h 2070165"/>
              <a:gd name="connsiteX1002" fmla="*/ 4412075 w 12191999"/>
              <a:gd name="connsiteY1002" fmla="*/ 1694308 h 2070165"/>
              <a:gd name="connsiteX1003" fmla="*/ 4600395 w 12191999"/>
              <a:gd name="connsiteY1003" fmla="*/ 1694308 h 2070165"/>
              <a:gd name="connsiteX1004" fmla="*/ 8483306 w 12191999"/>
              <a:gd name="connsiteY1004" fmla="*/ 1403117 h 2070165"/>
              <a:gd name="connsiteX1005" fmla="*/ 8472009 w 12191999"/>
              <a:gd name="connsiteY1005" fmla="*/ 1411511 h 2070165"/>
              <a:gd name="connsiteX1006" fmla="*/ 8472009 w 12191999"/>
              <a:gd name="connsiteY1006" fmla="*/ 1445085 h 2070165"/>
              <a:gd name="connsiteX1007" fmla="*/ 8483306 w 12191999"/>
              <a:gd name="connsiteY1007" fmla="*/ 1453479 h 2070165"/>
              <a:gd name="connsiteX1008" fmla="*/ 9012984 w 12191999"/>
              <a:gd name="connsiteY1008" fmla="*/ 1453479 h 2070165"/>
              <a:gd name="connsiteX1009" fmla="*/ 9024281 w 12191999"/>
              <a:gd name="connsiteY1009" fmla="*/ 1445085 h 2070165"/>
              <a:gd name="connsiteX1010" fmla="*/ 9024281 w 12191999"/>
              <a:gd name="connsiteY1010" fmla="*/ 1411511 h 2070165"/>
              <a:gd name="connsiteX1011" fmla="*/ 9012984 w 12191999"/>
              <a:gd name="connsiteY1011" fmla="*/ 1403117 h 2070165"/>
              <a:gd name="connsiteX1012" fmla="*/ 6837698 w 12191999"/>
              <a:gd name="connsiteY1012" fmla="*/ 1403117 h 2070165"/>
              <a:gd name="connsiteX1013" fmla="*/ 6826401 w 12191999"/>
              <a:gd name="connsiteY1013" fmla="*/ 1411511 h 2070165"/>
              <a:gd name="connsiteX1014" fmla="*/ 6826401 w 12191999"/>
              <a:gd name="connsiteY1014" fmla="*/ 1445085 h 2070165"/>
              <a:gd name="connsiteX1015" fmla="*/ 6837698 w 12191999"/>
              <a:gd name="connsiteY1015" fmla="*/ 1453479 h 2070165"/>
              <a:gd name="connsiteX1016" fmla="*/ 7367375 w 12191999"/>
              <a:gd name="connsiteY1016" fmla="*/ 1453479 h 2070165"/>
              <a:gd name="connsiteX1017" fmla="*/ 7378673 w 12191999"/>
              <a:gd name="connsiteY1017" fmla="*/ 1445085 h 2070165"/>
              <a:gd name="connsiteX1018" fmla="*/ 7378673 w 12191999"/>
              <a:gd name="connsiteY1018" fmla="*/ 1411511 h 2070165"/>
              <a:gd name="connsiteX1019" fmla="*/ 7367375 w 12191999"/>
              <a:gd name="connsiteY1019" fmla="*/ 1403117 h 2070165"/>
              <a:gd name="connsiteX1020" fmla="*/ 3824872 w 12191999"/>
              <a:gd name="connsiteY1020" fmla="*/ 1403117 h 2070165"/>
              <a:gd name="connsiteX1021" fmla="*/ 3813574 w 12191999"/>
              <a:gd name="connsiteY1021" fmla="*/ 1411511 h 2070165"/>
              <a:gd name="connsiteX1022" fmla="*/ 3813574 w 12191999"/>
              <a:gd name="connsiteY1022" fmla="*/ 1445085 h 2070165"/>
              <a:gd name="connsiteX1023" fmla="*/ 3824872 w 12191999"/>
              <a:gd name="connsiteY1023" fmla="*/ 1453479 h 2070165"/>
              <a:gd name="connsiteX1024" fmla="*/ 4354548 w 12191999"/>
              <a:gd name="connsiteY1024" fmla="*/ 1453479 h 2070165"/>
              <a:gd name="connsiteX1025" fmla="*/ 4365844 w 12191999"/>
              <a:gd name="connsiteY1025" fmla="*/ 1445085 h 2070165"/>
              <a:gd name="connsiteX1026" fmla="*/ 4365844 w 12191999"/>
              <a:gd name="connsiteY1026" fmla="*/ 1411511 h 2070165"/>
              <a:gd name="connsiteX1027" fmla="*/ 4354548 w 12191999"/>
              <a:gd name="connsiteY1027" fmla="*/ 1403117 h 2070165"/>
              <a:gd name="connsiteX1028" fmla="*/ 7456345 w 12191999"/>
              <a:gd name="connsiteY1028" fmla="*/ 1365127 h 2070165"/>
              <a:gd name="connsiteX1029" fmla="*/ 7442092 w 12191999"/>
              <a:gd name="connsiteY1029" fmla="*/ 1375717 h 2070165"/>
              <a:gd name="connsiteX1030" fmla="*/ 7442092 w 12191999"/>
              <a:gd name="connsiteY1030" fmla="*/ 1418075 h 2070165"/>
              <a:gd name="connsiteX1031" fmla="*/ 7456345 w 12191999"/>
              <a:gd name="connsiteY1031" fmla="*/ 1428665 h 2070165"/>
              <a:gd name="connsiteX1032" fmla="*/ 7824762 w 12191999"/>
              <a:gd name="connsiteY1032" fmla="*/ 1428665 h 2070165"/>
              <a:gd name="connsiteX1033" fmla="*/ 7839015 w 12191999"/>
              <a:gd name="connsiteY1033" fmla="*/ 1418075 h 2070165"/>
              <a:gd name="connsiteX1034" fmla="*/ 7839015 w 12191999"/>
              <a:gd name="connsiteY1034" fmla="*/ 1375717 h 2070165"/>
              <a:gd name="connsiteX1035" fmla="*/ 7824762 w 12191999"/>
              <a:gd name="connsiteY1035" fmla="*/ 1365127 h 2070165"/>
              <a:gd name="connsiteX1036" fmla="*/ 11533813 w 12191999"/>
              <a:gd name="connsiteY1036" fmla="*/ 1355097 h 2070165"/>
              <a:gd name="connsiteX1037" fmla="*/ 11671866 w 12191999"/>
              <a:gd name="connsiteY1037" fmla="*/ 1355097 h 2070165"/>
              <a:gd name="connsiteX1038" fmla="*/ 11671866 w 12191999"/>
              <a:gd name="connsiteY1038" fmla="*/ 1402177 h 2070165"/>
              <a:gd name="connsiteX1039" fmla="*/ 11744399 w 12191999"/>
              <a:gd name="connsiteY1039" fmla="*/ 1402177 h 2070165"/>
              <a:gd name="connsiteX1040" fmla="*/ 11744399 w 12191999"/>
              <a:gd name="connsiteY1040" fmla="*/ 1442608 h 2070165"/>
              <a:gd name="connsiteX1041" fmla="*/ 11841346 w 12191999"/>
              <a:gd name="connsiteY1041" fmla="*/ 1442608 h 2070165"/>
              <a:gd name="connsiteX1042" fmla="*/ 11841346 w 12191999"/>
              <a:gd name="connsiteY1042" fmla="*/ 1481969 h 2070165"/>
              <a:gd name="connsiteX1043" fmla="*/ 11875437 w 12191999"/>
              <a:gd name="connsiteY1043" fmla="*/ 1481969 h 2070165"/>
              <a:gd name="connsiteX1044" fmla="*/ 11875437 w 12191999"/>
              <a:gd name="connsiteY1044" fmla="*/ 1427829 h 2070165"/>
              <a:gd name="connsiteX1045" fmla="*/ 12030075 w 12191999"/>
              <a:gd name="connsiteY1045" fmla="*/ 1427829 h 2070165"/>
              <a:gd name="connsiteX1046" fmla="*/ 12030075 w 12191999"/>
              <a:gd name="connsiteY1046" fmla="*/ 1694308 h 2070165"/>
              <a:gd name="connsiteX1047" fmla="*/ 12191999 w 12191999"/>
              <a:gd name="connsiteY1047" fmla="*/ 1694308 h 2070165"/>
              <a:gd name="connsiteX1048" fmla="*/ 12191999 w 12191999"/>
              <a:gd name="connsiteY1048" fmla="*/ 2070165 h 2070165"/>
              <a:gd name="connsiteX1049" fmla="*/ 11780934 w 12191999"/>
              <a:gd name="connsiteY1049" fmla="*/ 2070165 h 2070165"/>
              <a:gd name="connsiteX1050" fmla="*/ 11780934 w 12191999"/>
              <a:gd name="connsiteY1050" fmla="*/ 2018501 h 2070165"/>
              <a:gd name="connsiteX1051" fmla="*/ 11698976 w 12191999"/>
              <a:gd name="connsiteY1051" fmla="*/ 2018501 h 2070165"/>
              <a:gd name="connsiteX1052" fmla="*/ 11698976 w 12191999"/>
              <a:gd name="connsiteY1052" fmla="*/ 2070165 h 2070165"/>
              <a:gd name="connsiteX1053" fmla="*/ 11632154 w 12191999"/>
              <a:gd name="connsiteY1053" fmla="*/ 2070165 h 2070165"/>
              <a:gd name="connsiteX1054" fmla="*/ 11632154 w 12191999"/>
              <a:gd name="connsiteY1054" fmla="*/ 2018501 h 2070165"/>
              <a:gd name="connsiteX1055" fmla="*/ 11550196 w 12191999"/>
              <a:gd name="connsiteY1055" fmla="*/ 2018501 h 2070165"/>
              <a:gd name="connsiteX1056" fmla="*/ 11550196 w 12191999"/>
              <a:gd name="connsiteY1056" fmla="*/ 2070165 h 2070165"/>
              <a:gd name="connsiteX1057" fmla="*/ 11483374 w 12191999"/>
              <a:gd name="connsiteY1057" fmla="*/ 2070165 h 2070165"/>
              <a:gd name="connsiteX1058" fmla="*/ 11483374 w 12191999"/>
              <a:gd name="connsiteY1058" fmla="*/ 2018501 h 2070165"/>
              <a:gd name="connsiteX1059" fmla="*/ 11401416 w 12191999"/>
              <a:gd name="connsiteY1059" fmla="*/ 2018501 h 2070165"/>
              <a:gd name="connsiteX1060" fmla="*/ 11401416 w 12191999"/>
              <a:gd name="connsiteY1060" fmla="*/ 2070165 h 2070165"/>
              <a:gd name="connsiteX1061" fmla="*/ 11323165 w 12191999"/>
              <a:gd name="connsiteY1061" fmla="*/ 2070165 h 2070165"/>
              <a:gd name="connsiteX1062" fmla="*/ 11323165 w 12191999"/>
              <a:gd name="connsiteY1062" fmla="*/ 1958705 h 2070165"/>
              <a:gd name="connsiteX1063" fmla="*/ 11875437 w 12191999"/>
              <a:gd name="connsiteY1063" fmla="*/ 1958705 h 2070165"/>
              <a:gd name="connsiteX1064" fmla="*/ 11875437 w 12191999"/>
              <a:gd name="connsiteY1064" fmla="*/ 1934747 h 2070165"/>
              <a:gd name="connsiteX1065" fmla="*/ 11323165 w 12191999"/>
              <a:gd name="connsiteY1065" fmla="*/ 1934747 h 2070165"/>
              <a:gd name="connsiteX1066" fmla="*/ 11323165 w 12191999"/>
              <a:gd name="connsiteY1066" fmla="*/ 1761233 h 2070165"/>
              <a:gd name="connsiteX1067" fmla="*/ 11875437 w 12191999"/>
              <a:gd name="connsiteY1067" fmla="*/ 1761233 h 2070165"/>
              <a:gd name="connsiteX1068" fmla="*/ 11875437 w 12191999"/>
              <a:gd name="connsiteY1068" fmla="*/ 1737275 h 2070165"/>
              <a:gd name="connsiteX1069" fmla="*/ 11323165 w 12191999"/>
              <a:gd name="connsiteY1069" fmla="*/ 1737275 h 2070165"/>
              <a:gd name="connsiteX1070" fmla="*/ 11323165 w 12191999"/>
              <a:gd name="connsiteY1070" fmla="*/ 1563760 h 2070165"/>
              <a:gd name="connsiteX1071" fmla="*/ 11875437 w 12191999"/>
              <a:gd name="connsiteY1071" fmla="*/ 1563760 h 2070165"/>
              <a:gd name="connsiteX1072" fmla="*/ 11875437 w 12191999"/>
              <a:gd name="connsiteY1072" fmla="*/ 1539802 h 2070165"/>
              <a:gd name="connsiteX1073" fmla="*/ 11323165 w 12191999"/>
              <a:gd name="connsiteY1073" fmla="*/ 1539802 h 2070165"/>
              <a:gd name="connsiteX1074" fmla="*/ 11323165 w 12191999"/>
              <a:gd name="connsiteY1074" fmla="*/ 1481969 h 2070165"/>
              <a:gd name="connsiteX1075" fmla="*/ 11381170 w 12191999"/>
              <a:gd name="connsiteY1075" fmla="*/ 1481969 h 2070165"/>
              <a:gd name="connsiteX1076" fmla="*/ 11381170 w 12191999"/>
              <a:gd name="connsiteY1076" fmla="*/ 1442608 h 2070165"/>
              <a:gd name="connsiteX1077" fmla="*/ 11468294 w 12191999"/>
              <a:gd name="connsiteY1077" fmla="*/ 1442608 h 2070165"/>
              <a:gd name="connsiteX1078" fmla="*/ 11468294 w 12191999"/>
              <a:gd name="connsiteY1078" fmla="*/ 1402177 h 2070165"/>
              <a:gd name="connsiteX1079" fmla="*/ 11533813 w 12191999"/>
              <a:gd name="connsiteY1079" fmla="*/ 1402177 h 2070165"/>
              <a:gd name="connsiteX1080" fmla="*/ 9444482 w 12191999"/>
              <a:gd name="connsiteY1080" fmla="*/ 1355097 h 2070165"/>
              <a:gd name="connsiteX1081" fmla="*/ 9444482 w 12191999"/>
              <a:gd name="connsiteY1081" fmla="*/ 1447450 h 2070165"/>
              <a:gd name="connsiteX1082" fmla="*/ 9643306 w 12191999"/>
              <a:gd name="connsiteY1082" fmla="*/ 1447450 h 2070165"/>
              <a:gd name="connsiteX1083" fmla="*/ 9643306 w 12191999"/>
              <a:gd name="connsiteY1083" fmla="*/ 1355097 h 2070165"/>
              <a:gd name="connsiteX1084" fmla="*/ 9171376 w 12191999"/>
              <a:gd name="connsiteY1084" fmla="*/ 1355097 h 2070165"/>
              <a:gd name="connsiteX1085" fmla="*/ 9171376 w 12191999"/>
              <a:gd name="connsiteY1085" fmla="*/ 1447450 h 2070165"/>
              <a:gd name="connsiteX1086" fmla="*/ 9370200 w 12191999"/>
              <a:gd name="connsiteY1086" fmla="*/ 1447450 h 2070165"/>
              <a:gd name="connsiteX1087" fmla="*/ 9370200 w 12191999"/>
              <a:gd name="connsiteY1087" fmla="*/ 1355097 h 2070165"/>
              <a:gd name="connsiteX1088" fmla="*/ 2868734 w 12191999"/>
              <a:gd name="connsiteY1088" fmla="*/ 1355097 h 2070165"/>
              <a:gd name="connsiteX1089" fmla="*/ 2804611 w 12191999"/>
              <a:gd name="connsiteY1089" fmla="*/ 1402739 h 2070165"/>
              <a:gd name="connsiteX1090" fmla="*/ 2868734 w 12191999"/>
              <a:gd name="connsiteY1090" fmla="*/ 1450380 h 2070165"/>
              <a:gd name="connsiteX1091" fmla="*/ 2932855 w 12191999"/>
              <a:gd name="connsiteY1091" fmla="*/ 1402739 h 2070165"/>
              <a:gd name="connsiteX1092" fmla="*/ 2868734 w 12191999"/>
              <a:gd name="connsiteY1092" fmla="*/ 1355097 h 2070165"/>
              <a:gd name="connsiteX1093" fmla="*/ 2589672 w 12191999"/>
              <a:gd name="connsiteY1093" fmla="*/ 1352167 h 2070165"/>
              <a:gd name="connsiteX1094" fmla="*/ 2525550 w 12191999"/>
              <a:gd name="connsiteY1094" fmla="*/ 1399809 h 2070165"/>
              <a:gd name="connsiteX1095" fmla="*/ 2589672 w 12191999"/>
              <a:gd name="connsiteY1095" fmla="*/ 1447451 h 2070165"/>
              <a:gd name="connsiteX1096" fmla="*/ 2653794 w 12191999"/>
              <a:gd name="connsiteY1096" fmla="*/ 1399809 h 2070165"/>
              <a:gd name="connsiteX1097" fmla="*/ 2589672 w 12191999"/>
              <a:gd name="connsiteY1097" fmla="*/ 1352167 h 2070165"/>
              <a:gd name="connsiteX1098" fmla="*/ 11142869 w 12191999"/>
              <a:gd name="connsiteY1098" fmla="*/ 1330082 h 2070165"/>
              <a:gd name="connsiteX1099" fmla="*/ 11142869 w 12191999"/>
              <a:gd name="connsiteY1099" fmla="*/ 1453708 h 2070165"/>
              <a:gd name="connsiteX1100" fmla="*/ 11228389 w 12191999"/>
              <a:gd name="connsiteY1100" fmla="*/ 1453708 h 2070165"/>
              <a:gd name="connsiteX1101" fmla="*/ 11228389 w 12191999"/>
              <a:gd name="connsiteY1101" fmla="*/ 1330082 h 2070165"/>
              <a:gd name="connsiteX1102" fmla="*/ 11001633 w 12191999"/>
              <a:gd name="connsiteY1102" fmla="*/ 1330082 h 2070165"/>
              <a:gd name="connsiteX1103" fmla="*/ 11001633 w 12191999"/>
              <a:gd name="connsiteY1103" fmla="*/ 1453708 h 2070165"/>
              <a:gd name="connsiteX1104" fmla="*/ 11087153 w 12191999"/>
              <a:gd name="connsiteY1104" fmla="*/ 1453708 h 2070165"/>
              <a:gd name="connsiteX1105" fmla="*/ 11087153 w 12191999"/>
              <a:gd name="connsiteY1105" fmla="*/ 1330082 h 2070165"/>
              <a:gd name="connsiteX1106" fmla="*/ 10860302 w 12191999"/>
              <a:gd name="connsiteY1106" fmla="*/ 1330082 h 2070165"/>
              <a:gd name="connsiteX1107" fmla="*/ 10860302 w 12191999"/>
              <a:gd name="connsiteY1107" fmla="*/ 1453708 h 2070165"/>
              <a:gd name="connsiteX1108" fmla="*/ 10945822 w 12191999"/>
              <a:gd name="connsiteY1108" fmla="*/ 1453708 h 2070165"/>
              <a:gd name="connsiteX1109" fmla="*/ 10945822 w 12191999"/>
              <a:gd name="connsiteY1109" fmla="*/ 1330082 h 2070165"/>
              <a:gd name="connsiteX1110" fmla="*/ 10715106 w 12191999"/>
              <a:gd name="connsiteY1110" fmla="*/ 1330082 h 2070165"/>
              <a:gd name="connsiteX1111" fmla="*/ 10715106 w 12191999"/>
              <a:gd name="connsiteY1111" fmla="*/ 1453708 h 2070165"/>
              <a:gd name="connsiteX1112" fmla="*/ 10800626 w 12191999"/>
              <a:gd name="connsiteY1112" fmla="*/ 1453708 h 2070165"/>
              <a:gd name="connsiteX1113" fmla="*/ 10800626 w 12191999"/>
              <a:gd name="connsiteY1113" fmla="*/ 1330082 h 2070165"/>
              <a:gd name="connsiteX1114" fmla="*/ 10569911 w 12191999"/>
              <a:gd name="connsiteY1114" fmla="*/ 1330082 h 2070165"/>
              <a:gd name="connsiteX1115" fmla="*/ 10569911 w 12191999"/>
              <a:gd name="connsiteY1115" fmla="*/ 1453708 h 2070165"/>
              <a:gd name="connsiteX1116" fmla="*/ 10655431 w 12191999"/>
              <a:gd name="connsiteY1116" fmla="*/ 1453708 h 2070165"/>
              <a:gd name="connsiteX1117" fmla="*/ 10655431 w 12191999"/>
              <a:gd name="connsiteY1117" fmla="*/ 1330082 h 2070165"/>
              <a:gd name="connsiteX1118" fmla="*/ 10424717 w 12191999"/>
              <a:gd name="connsiteY1118" fmla="*/ 1330082 h 2070165"/>
              <a:gd name="connsiteX1119" fmla="*/ 10424717 w 12191999"/>
              <a:gd name="connsiteY1119" fmla="*/ 1453708 h 2070165"/>
              <a:gd name="connsiteX1120" fmla="*/ 10510237 w 12191999"/>
              <a:gd name="connsiteY1120" fmla="*/ 1453708 h 2070165"/>
              <a:gd name="connsiteX1121" fmla="*/ 10510237 w 12191999"/>
              <a:gd name="connsiteY1121" fmla="*/ 1330082 h 2070165"/>
              <a:gd name="connsiteX1122" fmla="*/ 10279523 w 12191999"/>
              <a:gd name="connsiteY1122" fmla="*/ 1330082 h 2070165"/>
              <a:gd name="connsiteX1123" fmla="*/ 10279523 w 12191999"/>
              <a:gd name="connsiteY1123" fmla="*/ 1453708 h 2070165"/>
              <a:gd name="connsiteX1124" fmla="*/ 10365043 w 12191999"/>
              <a:gd name="connsiteY1124" fmla="*/ 1453708 h 2070165"/>
              <a:gd name="connsiteX1125" fmla="*/ 10365043 w 12191999"/>
              <a:gd name="connsiteY1125" fmla="*/ 1330082 h 2070165"/>
              <a:gd name="connsiteX1126" fmla="*/ 10134328 w 12191999"/>
              <a:gd name="connsiteY1126" fmla="*/ 1330082 h 2070165"/>
              <a:gd name="connsiteX1127" fmla="*/ 10134328 w 12191999"/>
              <a:gd name="connsiteY1127" fmla="*/ 1453708 h 2070165"/>
              <a:gd name="connsiteX1128" fmla="*/ 10219847 w 12191999"/>
              <a:gd name="connsiteY1128" fmla="*/ 1453708 h 2070165"/>
              <a:gd name="connsiteX1129" fmla="*/ 10219847 w 12191999"/>
              <a:gd name="connsiteY1129" fmla="*/ 1330082 h 2070165"/>
              <a:gd name="connsiteX1130" fmla="*/ 9989134 w 12191999"/>
              <a:gd name="connsiteY1130" fmla="*/ 1330082 h 2070165"/>
              <a:gd name="connsiteX1131" fmla="*/ 9989134 w 12191999"/>
              <a:gd name="connsiteY1131" fmla="*/ 1453708 h 2070165"/>
              <a:gd name="connsiteX1132" fmla="*/ 10074653 w 12191999"/>
              <a:gd name="connsiteY1132" fmla="*/ 1453708 h 2070165"/>
              <a:gd name="connsiteX1133" fmla="*/ 10074653 w 12191999"/>
              <a:gd name="connsiteY1133" fmla="*/ 1330082 h 2070165"/>
              <a:gd name="connsiteX1134" fmla="*/ 1384659 w 12191999"/>
              <a:gd name="connsiteY1134" fmla="*/ 1330082 h 2070165"/>
              <a:gd name="connsiteX1135" fmla="*/ 1384659 w 12191999"/>
              <a:gd name="connsiteY1135" fmla="*/ 1453708 h 2070165"/>
              <a:gd name="connsiteX1136" fmla="*/ 1470179 w 12191999"/>
              <a:gd name="connsiteY1136" fmla="*/ 1453708 h 2070165"/>
              <a:gd name="connsiteX1137" fmla="*/ 1470179 w 12191999"/>
              <a:gd name="connsiteY1137" fmla="*/ 1330082 h 2070165"/>
              <a:gd name="connsiteX1138" fmla="*/ 1243423 w 12191999"/>
              <a:gd name="connsiteY1138" fmla="*/ 1330082 h 2070165"/>
              <a:gd name="connsiteX1139" fmla="*/ 1243423 w 12191999"/>
              <a:gd name="connsiteY1139" fmla="*/ 1453708 h 2070165"/>
              <a:gd name="connsiteX1140" fmla="*/ 1328943 w 12191999"/>
              <a:gd name="connsiteY1140" fmla="*/ 1453708 h 2070165"/>
              <a:gd name="connsiteX1141" fmla="*/ 1328943 w 12191999"/>
              <a:gd name="connsiteY1141" fmla="*/ 1330082 h 2070165"/>
              <a:gd name="connsiteX1142" fmla="*/ 1102092 w 12191999"/>
              <a:gd name="connsiteY1142" fmla="*/ 1330082 h 2070165"/>
              <a:gd name="connsiteX1143" fmla="*/ 1102092 w 12191999"/>
              <a:gd name="connsiteY1143" fmla="*/ 1453708 h 2070165"/>
              <a:gd name="connsiteX1144" fmla="*/ 1187612 w 12191999"/>
              <a:gd name="connsiteY1144" fmla="*/ 1453708 h 2070165"/>
              <a:gd name="connsiteX1145" fmla="*/ 1187612 w 12191999"/>
              <a:gd name="connsiteY1145" fmla="*/ 1330082 h 2070165"/>
              <a:gd name="connsiteX1146" fmla="*/ 956897 w 12191999"/>
              <a:gd name="connsiteY1146" fmla="*/ 1330082 h 2070165"/>
              <a:gd name="connsiteX1147" fmla="*/ 956897 w 12191999"/>
              <a:gd name="connsiteY1147" fmla="*/ 1453708 h 2070165"/>
              <a:gd name="connsiteX1148" fmla="*/ 1042417 w 12191999"/>
              <a:gd name="connsiteY1148" fmla="*/ 1453708 h 2070165"/>
              <a:gd name="connsiteX1149" fmla="*/ 1042417 w 12191999"/>
              <a:gd name="connsiteY1149" fmla="*/ 1330082 h 2070165"/>
              <a:gd name="connsiteX1150" fmla="*/ 811701 w 12191999"/>
              <a:gd name="connsiteY1150" fmla="*/ 1330082 h 2070165"/>
              <a:gd name="connsiteX1151" fmla="*/ 811701 w 12191999"/>
              <a:gd name="connsiteY1151" fmla="*/ 1453708 h 2070165"/>
              <a:gd name="connsiteX1152" fmla="*/ 897221 w 12191999"/>
              <a:gd name="connsiteY1152" fmla="*/ 1453708 h 2070165"/>
              <a:gd name="connsiteX1153" fmla="*/ 897221 w 12191999"/>
              <a:gd name="connsiteY1153" fmla="*/ 1330082 h 2070165"/>
              <a:gd name="connsiteX1154" fmla="*/ 666508 w 12191999"/>
              <a:gd name="connsiteY1154" fmla="*/ 1330082 h 2070165"/>
              <a:gd name="connsiteX1155" fmla="*/ 666508 w 12191999"/>
              <a:gd name="connsiteY1155" fmla="*/ 1453708 h 2070165"/>
              <a:gd name="connsiteX1156" fmla="*/ 752027 w 12191999"/>
              <a:gd name="connsiteY1156" fmla="*/ 1453708 h 2070165"/>
              <a:gd name="connsiteX1157" fmla="*/ 752027 w 12191999"/>
              <a:gd name="connsiteY1157" fmla="*/ 1330082 h 2070165"/>
              <a:gd name="connsiteX1158" fmla="*/ 521314 w 12191999"/>
              <a:gd name="connsiteY1158" fmla="*/ 1330082 h 2070165"/>
              <a:gd name="connsiteX1159" fmla="*/ 521314 w 12191999"/>
              <a:gd name="connsiteY1159" fmla="*/ 1453708 h 2070165"/>
              <a:gd name="connsiteX1160" fmla="*/ 606833 w 12191999"/>
              <a:gd name="connsiteY1160" fmla="*/ 1453708 h 2070165"/>
              <a:gd name="connsiteX1161" fmla="*/ 606833 w 12191999"/>
              <a:gd name="connsiteY1161" fmla="*/ 1330082 h 2070165"/>
              <a:gd name="connsiteX1162" fmla="*/ 376120 w 12191999"/>
              <a:gd name="connsiteY1162" fmla="*/ 1330082 h 2070165"/>
              <a:gd name="connsiteX1163" fmla="*/ 376120 w 12191999"/>
              <a:gd name="connsiteY1163" fmla="*/ 1453708 h 2070165"/>
              <a:gd name="connsiteX1164" fmla="*/ 461639 w 12191999"/>
              <a:gd name="connsiteY1164" fmla="*/ 1453708 h 2070165"/>
              <a:gd name="connsiteX1165" fmla="*/ 461639 w 12191999"/>
              <a:gd name="connsiteY1165" fmla="*/ 1330082 h 2070165"/>
              <a:gd name="connsiteX1166" fmla="*/ 230926 w 12191999"/>
              <a:gd name="connsiteY1166" fmla="*/ 1330082 h 2070165"/>
              <a:gd name="connsiteX1167" fmla="*/ 230926 w 12191999"/>
              <a:gd name="connsiteY1167" fmla="*/ 1453708 h 2070165"/>
              <a:gd name="connsiteX1168" fmla="*/ 316446 w 12191999"/>
              <a:gd name="connsiteY1168" fmla="*/ 1453708 h 2070165"/>
              <a:gd name="connsiteX1169" fmla="*/ 316446 w 12191999"/>
              <a:gd name="connsiteY1169" fmla="*/ 1330082 h 2070165"/>
              <a:gd name="connsiteX1170" fmla="*/ 1775603 w 12191999"/>
              <a:gd name="connsiteY1170" fmla="*/ 1326791 h 2070165"/>
              <a:gd name="connsiteX1171" fmla="*/ 1913656 w 12191999"/>
              <a:gd name="connsiteY1171" fmla="*/ 1326791 h 2070165"/>
              <a:gd name="connsiteX1172" fmla="*/ 1913656 w 12191999"/>
              <a:gd name="connsiteY1172" fmla="*/ 1373871 h 2070165"/>
              <a:gd name="connsiteX1173" fmla="*/ 1986190 w 12191999"/>
              <a:gd name="connsiteY1173" fmla="*/ 1373871 h 2070165"/>
              <a:gd name="connsiteX1174" fmla="*/ 1986190 w 12191999"/>
              <a:gd name="connsiteY1174" fmla="*/ 1414302 h 2070165"/>
              <a:gd name="connsiteX1175" fmla="*/ 2083136 w 12191999"/>
              <a:gd name="connsiteY1175" fmla="*/ 1414302 h 2070165"/>
              <a:gd name="connsiteX1176" fmla="*/ 2083136 w 12191999"/>
              <a:gd name="connsiteY1176" fmla="*/ 1453663 h 2070165"/>
              <a:gd name="connsiteX1177" fmla="*/ 2117227 w 12191999"/>
              <a:gd name="connsiteY1177" fmla="*/ 1453663 h 2070165"/>
              <a:gd name="connsiteX1178" fmla="*/ 2117227 w 12191999"/>
              <a:gd name="connsiteY1178" fmla="*/ 1511496 h 2070165"/>
              <a:gd name="connsiteX1179" fmla="*/ 1564955 w 12191999"/>
              <a:gd name="connsiteY1179" fmla="*/ 1511496 h 2070165"/>
              <a:gd name="connsiteX1180" fmla="*/ 1564955 w 12191999"/>
              <a:gd name="connsiteY1180" fmla="*/ 1453663 h 2070165"/>
              <a:gd name="connsiteX1181" fmla="*/ 1622960 w 12191999"/>
              <a:gd name="connsiteY1181" fmla="*/ 1453663 h 2070165"/>
              <a:gd name="connsiteX1182" fmla="*/ 1622960 w 12191999"/>
              <a:gd name="connsiteY1182" fmla="*/ 1414302 h 2070165"/>
              <a:gd name="connsiteX1183" fmla="*/ 1710084 w 12191999"/>
              <a:gd name="connsiteY1183" fmla="*/ 1414302 h 2070165"/>
              <a:gd name="connsiteX1184" fmla="*/ 1710084 w 12191999"/>
              <a:gd name="connsiteY1184" fmla="*/ 1373871 h 2070165"/>
              <a:gd name="connsiteX1185" fmla="*/ 1775603 w 12191999"/>
              <a:gd name="connsiteY1185" fmla="*/ 1373871 h 2070165"/>
              <a:gd name="connsiteX1186" fmla="*/ 6351644 w 12191999"/>
              <a:gd name="connsiteY1186" fmla="*/ 1323797 h 2070165"/>
              <a:gd name="connsiteX1187" fmla="*/ 6351644 w 12191999"/>
              <a:gd name="connsiteY1187" fmla="*/ 1423450 h 2070165"/>
              <a:gd name="connsiteX1188" fmla="*/ 6410085 w 12191999"/>
              <a:gd name="connsiteY1188" fmla="*/ 1423450 h 2070165"/>
              <a:gd name="connsiteX1189" fmla="*/ 6410085 w 12191999"/>
              <a:gd name="connsiteY1189" fmla="*/ 1323797 h 2070165"/>
              <a:gd name="connsiteX1190" fmla="*/ 6268849 w 12191999"/>
              <a:gd name="connsiteY1190" fmla="*/ 1323797 h 2070165"/>
              <a:gd name="connsiteX1191" fmla="*/ 6268849 w 12191999"/>
              <a:gd name="connsiteY1191" fmla="*/ 1423450 h 2070165"/>
              <a:gd name="connsiteX1192" fmla="*/ 6327291 w 12191999"/>
              <a:gd name="connsiteY1192" fmla="*/ 1423450 h 2070165"/>
              <a:gd name="connsiteX1193" fmla="*/ 6327291 w 12191999"/>
              <a:gd name="connsiteY1193" fmla="*/ 1323797 h 2070165"/>
              <a:gd name="connsiteX1194" fmla="*/ 6186056 w 12191999"/>
              <a:gd name="connsiteY1194" fmla="*/ 1323797 h 2070165"/>
              <a:gd name="connsiteX1195" fmla="*/ 6186056 w 12191999"/>
              <a:gd name="connsiteY1195" fmla="*/ 1423450 h 2070165"/>
              <a:gd name="connsiteX1196" fmla="*/ 6244498 w 12191999"/>
              <a:gd name="connsiteY1196" fmla="*/ 1423450 h 2070165"/>
              <a:gd name="connsiteX1197" fmla="*/ 6244498 w 12191999"/>
              <a:gd name="connsiteY1197" fmla="*/ 1323797 h 2070165"/>
              <a:gd name="connsiteX1198" fmla="*/ 6103264 w 12191999"/>
              <a:gd name="connsiteY1198" fmla="*/ 1323797 h 2070165"/>
              <a:gd name="connsiteX1199" fmla="*/ 6103264 w 12191999"/>
              <a:gd name="connsiteY1199" fmla="*/ 1423450 h 2070165"/>
              <a:gd name="connsiteX1200" fmla="*/ 6161704 w 12191999"/>
              <a:gd name="connsiteY1200" fmla="*/ 1423450 h 2070165"/>
              <a:gd name="connsiteX1201" fmla="*/ 6161704 w 12191999"/>
              <a:gd name="connsiteY1201" fmla="*/ 1323797 h 2070165"/>
              <a:gd name="connsiteX1202" fmla="*/ 6020469 w 12191999"/>
              <a:gd name="connsiteY1202" fmla="*/ 1323797 h 2070165"/>
              <a:gd name="connsiteX1203" fmla="*/ 6020469 w 12191999"/>
              <a:gd name="connsiteY1203" fmla="*/ 1423450 h 2070165"/>
              <a:gd name="connsiteX1204" fmla="*/ 6078911 w 12191999"/>
              <a:gd name="connsiteY1204" fmla="*/ 1423450 h 2070165"/>
              <a:gd name="connsiteX1205" fmla="*/ 6078911 w 12191999"/>
              <a:gd name="connsiteY1205" fmla="*/ 1323797 h 2070165"/>
              <a:gd name="connsiteX1206" fmla="*/ 8483306 w 12191999"/>
              <a:gd name="connsiteY1206" fmla="*/ 1301622 h 2070165"/>
              <a:gd name="connsiteX1207" fmla="*/ 8472009 w 12191999"/>
              <a:gd name="connsiteY1207" fmla="*/ 1310016 h 2070165"/>
              <a:gd name="connsiteX1208" fmla="*/ 8472009 w 12191999"/>
              <a:gd name="connsiteY1208" fmla="*/ 1343590 h 2070165"/>
              <a:gd name="connsiteX1209" fmla="*/ 8483306 w 12191999"/>
              <a:gd name="connsiteY1209" fmla="*/ 1351983 h 2070165"/>
              <a:gd name="connsiteX1210" fmla="*/ 9012984 w 12191999"/>
              <a:gd name="connsiteY1210" fmla="*/ 1351983 h 2070165"/>
              <a:gd name="connsiteX1211" fmla="*/ 9024281 w 12191999"/>
              <a:gd name="connsiteY1211" fmla="*/ 1343590 h 2070165"/>
              <a:gd name="connsiteX1212" fmla="*/ 9024281 w 12191999"/>
              <a:gd name="connsiteY1212" fmla="*/ 1310016 h 2070165"/>
              <a:gd name="connsiteX1213" fmla="*/ 9012984 w 12191999"/>
              <a:gd name="connsiteY1213" fmla="*/ 1301622 h 2070165"/>
              <a:gd name="connsiteX1214" fmla="*/ 6837698 w 12191999"/>
              <a:gd name="connsiteY1214" fmla="*/ 1301622 h 2070165"/>
              <a:gd name="connsiteX1215" fmla="*/ 6826401 w 12191999"/>
              <a:gd name="connsiteY1215" fmla="*/ 1310016 h 2070165"/>
              <a:gd name="connsiteX1216" fmla="*/ 6826401 w 12191999"/>
              <a:gd name="connsiteY1216" fmla="*/ 1343590 h 2070165"/>
              <a:gd name="connsiteX1217" fmla="*/ 6837698 w 12191999"/>
              <a:gd name="connsiteY1217" fmla="*/ 1351983 h 2070165"/>
              <a:gd name="connsiteX1218" fmla="*/ 7367375 w 12191999"/>
              <a:gd name="connsiteY1218" fmla="*/ 1351983 h 2070165"/>
              <a:gd name="connsiteX1219" fmla="*/ 7378673 w 12191999"/>
              <a:gd name="connsiteY1219" fmla="*/ 1343590 h 2070165"/>
              <a:gd name="connsiteX1220" fmla="*/ 7378673 w 12191999"/>
              <a:gd name="connsiteY1220" fmla="*/ 1310016 h 2070165"/>
              <a:gd name="connsiteX1221" fmla="*/ 7367375 w 12191999"/>
              <a:gd name="connsiteY1221" fmla="*/ 1301622 h 2070165"/>
              <a:gd name="connsiteX1222" fmla="*/ 3824872 w 12191999"/>
              <a:gd name="connsiteY1222" fmla="*/ 1301622 h 2070165"/>
              <a:gd name="connsiteX1223" fmla="*/ 3813574 w 12191999"/>
              <a:gd name="connsiteY1223" fmla="*/ 1310016 h 2070165"/>
              <a:gd name="connsiteX1224" fmla="*/ 3813574 w 12191999"/>
              <a:gd name="connsiteY1224" fmla="*/ 1343590 h 2070165"/>
              <a:gd name="connsiteX1225" fmla="*/ 3824872 w 12191999"/>
              <a:gd name="connsiteY1225" fmla="*/ 1351983 h 2070165"/>
              <a:gd name="connsiteX1226" fmla="*/ 4354548 w 12191999"/>
              <a:gd name="connsiteY1226" fmla="*/ 1351983 h 2070165"/>
              <a:gd name="connsiteX1227" fmla="*/ 4365844 w 12191999"/>
              <a:gd name="connsiteY1227" fmla="*/ 1343590 h 2070165"/>
              <a:gd name="connsiteX1228" fmla="*/ 4365844 w 12191999"/>
              <a:gd name="connsiteY1228" fmla="*/ 1310016 h 2070165"/>
              <a:gd name="connsiteX1229" fmla="*/ 4354548 w 12191999"/>
              <a:gd name="connsiteY1229" fmla="*/ 1301622 h 2070165"/>
              <a:gd name="connsiteX1230" fmla="*/ 9284775 w 12191999"/>
              <a:gd name="connsiteY1230" fmla="*/ 1261668 h 2070165"/>
              <a:gd name="connsiteX1231" fmla="*/ 9284775 w 12191999"/>
              <a:gd name="connsiteY1231" fmla="*/ 1322444 h 2070165"/>
              <a:gd name="connsiteX1232" fmla="*/ 9688442 w 12191999"/>
              <a:gd name="connsiteY1232" fmla="*/ 1322444 h 2070165"/>
              <a:gd name="connsiteX1233" fmla="*/ 9688442 w 12191999"/>
              <a:gd name="connsiteY1233" fmla="*/ 1261668 h 2070165"/>
              <a:gd name="connsiteX1234" fmla="*/ 9100450 w 12191999"/>
              <a:gd name="connsiteY1234" fmla="*/ 1261668 h 2070165"/>
              <a:gd name="connsiteX1235" fmla="*/ 9100450 w 12191999"/>
              <a:gd name="connsiteY1235" fmla="*/ 1322444 h 2070165"/>
              <a:gd name="connsiteX1236" fmla="*/ 9240798 w 12191999"/>
              <a:gd name="connsiteY1236" fmla="*/ 1322444 h 2070165"/>
              <a:gd name="connsiteX1237" fmla="*/ 9240798 w 12191999"/>
              <a:gd name="connsiteY1237" fmla="*/ 1261668 h 2070165"/>
              <a:gd name="connsiteX1238" fmla="*/ 2453541 w 12191999"/>
              <a:gd name="connsiteY1238" fmla="*/ 1261668 h 2070165"/>
              <a:gd name="connsiteX1239" fmla="*/ 2453541 w 12191999"/>
              <a:gd name="connsiteY1239" fmla="*/ 1322444 h 2070165"/>
              <a:gd name="connsiteX1240" fmla="*/ 3024257 w 12191999"/>
              <a:gd name="connsiteY1240" fmla="*/ 1322444 h 2070165"/>
              <a:gd name="connsiteX1241" fmla="*/ 3024257 w 12191999"/>
              <a:gd name="connsiteY1241" fmla="*/ 1261668 h 2070165"/>
              <a:gd name="connsiteX1242" fmla="*/ 2192935 w 12191999"/>
              <a:gd name="connsiteY1242" fmla="*/ 1261668 h 2070165"/>
              <a:gd name="connsiteX1243" fmla="*/ 2192935 w 12191999"/>
              <a:gd name="connsiteY1243" fmla="*/ 1322444 h 2070165"/>
              <a:gd name="connsiteX1244" fmla="*/ 2391362 w 12191999"/>
              <a:gd name="connsiteY1244" fmla="*/ 1322444 h 2070165"/>
              <a:gd name="connsiteX1245" fmla="*/ 2391362 w 12191999"/>
              <a:gd name="connsiteY1245" fmla="*/ 1261668 h 2070165"/>
              <a:gd name="connsiteX1246" fmla="*/ 7456345 w 12191999"/>
              <a:gd name="connsiteY1246" fmla="*/ 1237078 h 2070165"/>
              <a:gd name="connsiteX1247" fmla="*/ 7442092 w 12191999"/>
              <a:gd name="connsiteY1247" fmla="*/ 1247668 h 2070165"/>
              <a:gd name="connsiteX1248" fmla="*/ 7442092 w 12191999"/>
              <a:gd name="connsiteY1248" fmla="*/ 1290025 h 2070165"/>
              <a:gd name="connsiteX1249" fmla="*/ 7456345 w 12191999"/>
              <a:gd name="connsiteY1249" fmla="*/ 1300615 h 2070165"/>
              <a:gd name="connsiteX1250" fmla="*/ 7824762 w 12191999"/>
              <a:gd name="connsiteY1250" fmla="*/ 1300615 h 2070165"/>
              <a:gd name="connsiteX1251" fmla="*/ 7839015 w 12191999"/>
              <a:gd name="connsiteY1251" fmla="*/ 1290025 h 2070165"/>
              <a:gd name="connsiteX1252" fmla="*/ 7839015 w 12191999"/>
              <a:gd name="connsiteY1252" fmla="*/ 1247668 h 2070165"/>
              <a:gd name="connsiteX1253" fmla="*/ 7824762 w 12191999"/>
              <a:gd name="connsiteY1253" fmla="*/ 1237078 h 2070165"/>
              <a:gd name="connsiteX1254" fmla="*/ 8483306 w 12191999"/>
              <a:gd name="connsiteY1254" fmla="*/ 1200127 h 2070165"/>
              <a:gd name="connsiteX1255" fmla="*/ 8472009 w 12191999"/>
              <a:gd name="connsiteY1255" fmla="*/ 1208520 h 2070165"/>
              <a:gd name="connsiteX1256" fmla="*/ 8472009 w 12191999"/>
              <a:gd name="connsiteY1256" fmla="*/ 1242094 h 2070165"/>
              <a:gd name="connsiteX1257" fmla="*/ 8483306 w 12191999"/>
              <a:gd name="connsiteY1257" fmla="*/ 1250488 h 2070165"/>
              <a:gd name="connsiteX1258" fmla="*/ 9012984 w 12191999"/>
              <a:gd name="connsiteY1258" fmla="*/ 1250488 h 2070165"/>
              <a:gd name="connsiteX1259" fmla="*/ 9024281 w 12191999"/>
              <a:gd name="connsiteY1259" fmla="*/ 1242094 h 2070165"/>
              <a:gd name="connsiteX1260" fmla="*/ 9024281 w 12191999"/>
              <a:gd name="connsiteY1260" fmla="*/ 1208520 h 2070165"/>
              <a:gd name="connsiteX1261" fmla="*/ 9012984 w 12191999"/>
              <a:gd name="connsiteY1261" fmla="*/ 1200127 h 2070165"/>
              <a:gd name="connsiteX1262" fmla="*/ 6837698 w 12191999"/>
              <a:gd name="connsiteY1262" fmla="*/ 1200127 h 2070165"/>
              <a:gd name="connsiteX1263" fmla="*/ 6826401 w 12191999"/>
              <a:gd name="connsiteY1263" fmla="*/ 1208520 h 2070165"/>
              <a:gd name="connsiteX1264" fmla="*/ 6826401 w 12191999"/>
              <a:gd name="connsiteY1264" fmla="*/ 1242094 h 2070165"/>
              <a:gd name="connsiteX1265" fmla="*/ 6837698 w 12191999"/>
              <a:gd name="connsiteY1265" fmla="*/ 1250488 h 2070165"/>
              <a:gd name="connsiteX1266" fmla="*/ 7367375 w 12191999"/>
              <a:gd name="connsiteY1266" fmla="*/ 1250488 h 2070165"/>
              <a:gd name="connsiteX1267" fmla="*/ 7378673 w 12191999"/>
              <a:gd name="connsiteY1267" fmla="*/ 1242094 h 2070165"/>
              <a:gd name="connsiteX1268" fmla="*/ 7378673 w 12191999"/>
              <a:gd name="connsiteY1268" fmla="*/ 1208520 h 2070165"/>
              <a:gd name="connsiteX1269" fmla="*/ 7367375 w 12191999"/>
              <a:gd name="connsiteY1269" fmla="*/ 1200127 h 2070165"/>
              <a:gd name="connsiteX1270" fmla="*/ 3824872 w 12191999"/>
              <a:gd name="connsiteY1270" fmla="*/ 1200127 h 2070165"/>
              <a:gd name="connsiteX1271" fmla="*/ 3813574 w 12191999"/>
              <a:gd name="connsiteY1271" fmla="*/ 1208520 h 2070165"/>
              <a:gd name="connsiteX1272" fmla="*/ 3813574 w 12191999"/>
              <a:gd name="connsiteY1272" fmla="*/ 1242094 h 2070165"/>
              <a:gd name="connsiteX1273" fmla="*/ 3824872 w 12191999"/>
              <a:gd name="connsiteY1273" fmla="*/ 1250488 h 2070165"/>
              <a:gd name="connsiteX1274" fmla="*/ 4354548 w 12191999"/>
              <a:gd name="connsiteY1274" fmla="*/ 1250488 h 2070165"/>
              <a:gd name="connsiteX1275" fmla="*/ 4365844 w 12191999"/>
              <a:gd name="connsiteY1275" fmla="*/ 1242094 h 2070165"/>
              <a:gd name="connsiteX1276" fmla="*/ 4365844 w 12191999"/>
              <a:gd name="connsiteY1276" fmla="*/ 1208520 h 2070165"/>
              <a:gd name="connsiteX1277" fmla="*/ 4354548 w 12191999"/>
              <a:gd name="connsiteY1277" fmla="*/ 1200127 h 2070165"/>
              <a:gd name="connsiteX1278" fmla="*/ 6351644 w 12191999"/>
              <a:gd name="connsiteY1278" fmla="*/ 1191775 h 2070165"/>
              <a:gd name="connsiteX1279" fmla="*/ 6351644 w 12191999"/>
              <a:gd name="connsiteY1279" fmla="*/ 1291428 h 2070165"/>
              <a:gd name="connsiteX1280" fmla="*/ 6410085 w 12191999"/>
              <a:gd name="connsiteY1280" fmla="*/ 1291428 h 2070165"/>
              <a:gd name="connsiteX1281" fmla="*/ 6410085 w 12191999"/>
              <a:gd name="connsiteY1281" fmla="*/ 1191775 h 2070165"/>
              <a:gd name="connsiteX1282" fmla="*/ 6268849 w 12191999"/>
              <a:gd name="connsiteY1282" fmla="*/ 1191775 h 2070165"/>
              <a:gd name="connsiteX1283" fmla="*/ 6268849 w 12191999"/>
              <a:gd name="connsiteY1283" fmla="*/ 1291428 h 2070165"/>
              <a:gd name="connsiteX1284" fmla="*/ 6327291 w 12191999"/>
              <a:gd name="connsiteY1284" fmla="*/ 1291428 h 2070165"/>
              <a:gd name="connsiteX1285" fmla="*/ 6327291 w 12191999"/>
              <a:gd name="connsiteY1285" fmla="*/ 1191775 h 2070165"/>
              <a:gd name="connsiteX1286" fmla="*/ 6186056 w 12191999"/>
              <a:gd name="connsiteY1286" fmla="*/ 1191775 h 2070165"/>
              <a:gd name="connsiteX1287" fmla="*/ 6186056 w 12191999"/>
              <a:gd name="connsiteY1287" fmla="*/ 1291428 h 2070165"/>
              <a:gd name="connsiteX1288" fmla="*/ 6244498 w 12191999"/>
              <a:gd name="connsiteY1288" fmla="*/ 1291428 h 2070165"/>
              <a:gd name="connsiteX1289" fmla="*/ 6244498 w 12191999"/>
              <a:gd name="connsiteY1289" fmla="*/ 1191775 h 2070165"/>
              <a:gd name="connsiteX1290" fmla="*/ 6103264 w 12191999"/>
              <a:gd name="connsiteY1290" fmla="*/ 1191775 h 2070165"/>
              <a:gd name="connsiteX1291" fmla="*/ 6103264 w 12191999"/>
              <a:gd name="connsiteY1291" fmla="*/ 1291428 h 2070165"/>
              <a:gd name="connsiteX1292" fmla="*/ 6161704 w 12191999"/>
              <a:gd name="connsiteY1292" fmla="*/ 1291428 h 2070165"/>
              <a:gd name="connsiteX1293" fmla="*/ 6161704 w 12191999"/>
              <a:gd name="connsiteY1293" fmla="*/ 1191775 h 2070165"/>
              <a:gd name="connsiteX1294" fmla="*/ 6020469 w 12191999"/>
              <a:gd name="connsiteY1294" fmla="*/ 1191775 h 2070165"/>
              <a:gd name="connsiteX1295" fmla="*/ 6020469 w 12191999"/>
              <a:gd name="connsiteY1295" fmla="*/ 1291428 h 2070165"/>
              <a:gd name="connsiteX1296" fmla="*/ 6078911 w 12191999"/>
              <a:gd name="connsiteY1296" fmla="*/ 1291428 h 2070165"/>
              <a:gd name="connsiteX1297" fmla="*/ 6078911 w 12191999"/>
              <a:gd name="connsiteY1297" fmla="*/ 1191775 h 2070165"/>
              <a:gd name="connsiteX1298" fmla="*/ 9284775 w 12191999"/>
              <a:gd name="connsiteY1298" fmla="*/ 1151652 h 2070165"/>
              <a:gd name="connsiteX1299" fmla="*/ 9284775 w 12191999"/>
              <a:gd name="connsiteY1299" fmla="*/ 1212428 h 2070165"/>
              <a:gd name="connsiteX1300" fmla="*/ 9688442 w 12191999"/>
              <a:gd name="connsiteY1300" fmla="*/ 1212428 h 2070165"/>
              <a:gd name="connsiteX1301" fmla="*/ 9688442 w 12191999"/>
              <a:gd name="connsiteY1301" fmla="*/ 1151652 h 2070165"/>
              <a:gd name="connsiteX1302" fmla="*/ 9100450 w 12191999"/>
              <a:gd name="connsiteY1302" fmla="*/ 1151652 h 2070165"/>
              <a:gd name="connsiteX1303" fmla="*/ 9100450 w 12191999"/>
              <a:gd name="connsiteY1303" fmla="*/ 1212428 h 2070165"/>
              <a:gd name="connsiteX1304" fmla="*/ 9240798 w 12191999"/>
              <a:gd name="connsiteY1304" fmla="*/ 1212428 h 2070165"/>
              <a:gd name="connsiteX1305" fmla="*/ 9240798 w 12191999"/>
              <a:gd name="connsiteY1305" fmla="*/ 1151652 h 2070165"/>
              <a:gd name="connsiteX1306" fmla="*/ 2453541 w 12191999"/>
              <a:gd name="connsiteY1306" fmla="*/ 1151652 h 2070165"/>
              <a:gd name="connsiteX1307" fmla="*/ 2453541 w 12191999"/>
              <a:gd name="connsiteY1307" fmla="*/ 1212428 h 2070165"/>
              <a:gd name="connsiteX1308" fmla="*/ 3024257 w 12191999"/>
              <a:gd name="connsiteY1308" fmla="*/ 1212428 h 2070165"/>
              <a:gd name="connsiteX1309" fmla="*/ 3024257 w 12191999"/>
              <a:gd name="connsiteY1309" fmla="*/ 1151652 h 2070165"/>
              <a:gd name="connsiteX1310" fmla="*/ 2192935 w 12191999"/>
              <a:gd name="connsiteY1310" fmla="*/ 1151652 h 2070165"/>
              <a:gd name="connsiteX1311" fmla="*/ 2192935 w 12191999"/>
              <a:gd name="connsiteY1311" fmla="*/ 1212428 h 2070165"/>
              <a:gd name="connsiteX1312" fmla="*/ 2391362 w 12191999"/>
              <a:gd name="connsiteY1312" fmla="*/ 1212428 h 2070165"/>
              <a:gd name="connsiteX1313" fmla="*/ 2391362 w 12191999"/>
              <a:gd name="connsiteY1313" fmla="*/ 1151652 h 2070165"/>
              <a:gd name="connsiteX1314" fmla="*/ 10860302 w 12191999"/>
              <a:gd name="connsiteY1314" fmla="*/ 1143099 h 2070165"/>
              <a:gd name="connsiteX1315" fmla="*/ 10860302 w 12191999"/>
              <a:gd name="connsiteY1315" fmla="*/ 1266725 h 2070165"/>
              <a:gd name="connsiteX1316" fmla="*/ 10945822 w 12191999"/>
              <a:gd name="connsiteY1316" fmla="*/ 1266725 h 2070165"/>
              <a:gd name="connsiteX1317" fmla="*/ 10945822 w 12191999"/>
              <a:gd name="connsiteY1317" fmla="*/ 1143099 h 2070165"/>
              <a:gd name="connsiteX1318" fmla="*/ 10715105 w 12191999"/>
              <a:gd name="connsiteY1318" fmla="*/ 1143099 h 2070165"/>
              <a:gd name="connsiteX1319" fmla="*/ 10715105 w 12191999"/>
              <a:gd name="connsiteY1319" fmla="*/ 1266725 h 2070165"/>
              <a:gd name="connsiteX1320" fmla="*/ 10800625 w 12191999"/>
              <a:gd name="connsiteY1320" fmla="*/ 1266725 h 2070165"/>
              <a:gd name="connsiteX1321" fmla="*/ 10800625 w 12191999"/>
              <a:gd name="connsiteY1321" fmla="*/ 1143099 h 2070165"/>
              <a:gd name="connsiteX1322" fmla="*/ 10569911 w 12191999"/>
              <a:gd name="connsiteY1322" fmla="*/ 1143099 h 2070165"/>
              <a:gd name="connsiteX1323" fmla="*/ 10569911 w 12191999"/>
              <a:gd name="connsiteY1323" fmla="*/ 1266725 h 2070165"/>
              <a:gd name="connsiteX1324" fmla="*/ 10655431 w 12191999"/>
              <a:gd name="connsiteY1324" fmla="*/ 1266725 h 2070165"/>
              <a:gd name="connsiteX1325" fmla="*/ 10655431 w 12191999"/>
              <a:gd name="connsiteY1325" fmla="*/ 1143099 h 2070165"/>
              <a:gd name="connsiteX1326" fmla="*/ 10424717 w 12191999"/>
              <a:gd name="connsiteY1326" fmla="*/ 1143099 h 2070165"/>
              <a:gd name="connsiteX1327" fmla="*/ 10424717 w 12191999"/>
              <a:gd name="connsiteY1327" fmla="*/ 1266725 h 2070165"/>
              <a:gd name="connsiteX1328" fmla="*/ 10510237 w 12191999"/>
              <a:gd name="connsiteY1328" fmla="*/ 1266725 h 2070165"/>
              <a:gd name="connsiteX1329" fmla="*/ 10510237 w 12191999"/>
              <a:gd name="connsiteY1329" fmla="*/ 1143099 h 2070165"/>
              <a:gd name="connsiteX1330" fmla="*/ 10279523 w 12191999"/>
              <a:gd name="connsiteY1330" fmla="*/ 1143099 h 2070165"/>
              <a:gd name="connsiteX1331" fmla="*/ 10279523 w 12191999"/>
              <a:gd name="connsiteY1331" fmla="*/ 1266725 h 2070165"/>
              <a:gd name="connsiteX1332" fmla="*/ 10365043 w 12191999"/>
              <a:gd name="connsiteY1332" fmla="*/ 1266725 h 2070165"/>
              <a:gd name="connsiteX1333" fmla="*/ 10365043 w 12191999"/>
              <a:gd name="connsiteY1333" fmla="*/ 1143099 h 2070165"/>
              <a:gd name="connsiteX1334" fmla="*/ 10134328 w 12191999"/>
              <a:gd name="connsiteY1334" fmla="*/ 1143099 h 2070165"/>
              <a:gd name="connsiteX1335" fmla="*/ 10134328 w 12191999"/>
              <a:gd name="connsiteY1335" fmla="*/ 1266725 h 2070165"/>
              <a:gd name="connsiteX1336" fmla="*/ 10219847 w 12191999"/>
              <a:gd name="connsiteY1336" fmla="*/ 1266725 h 2070165"/>
              <a:gd name="connsiteX1337" fmla="*/ 10219847 w 12191999"/>
              <a:gd name="connsiteY1337" fmla="*/ 1143099 h 2070165"/>
              <a:gd name="connsiteX1338" fmla="*/ 9989134 w 12191999"/>
              <a:gd name="connsiteY1338" fmla="*/ 1143099 h 2070165"/>
              <a:gd name="connsiteX1339" fmla="*/ 9989134 w 12191999"/>
              <a:gd name="connsiteY1339" fmla="*/ 1266725 h 2070165"/>
              <a:gd name="connsiteX1340" fmla="*/ 10074653 w 12191999"/>
              <a:gd name="connsiteY1340" fmla="*/ 1266725 h 2070165"/>
              <a:gd name="connsiteX1341" fmla="*/ 10074653 w 12191999"/>
              <a:gd name="connsiteY1341" fmla="*/ 1143099 h 2070165"/>
              <a:gd name="connsiteX1342" fmla="*/ 1102092 w 12191999"/>
              <a:gd name="connsiteY1342" fmla="*/ 1143099 h 2070165"/>
              <a:gd name="connsiteX1343" fmla="*/ 1102092 w 12191999"/>
              <a:gd name="connsiteY1343" fmla="*/ 1266725 h 2070165"/>
              <a:gd name="connsiteX1344" fmla="*/ 1187612 w 12191999"/>
              <a:gd name="connsiteY1344" fmla="*/ 1266725 h 2070165"/>
              <a:gd name="connsiteX1345" fmla="*/ 1187612 w 12191999"/>
              <a:gd name="connsiteY1345" fmla="*/ 1143099 h 2070165"/>
              <a:gd name="connsiteX1346" fmla="*/ 956896 w 12191999"/>
              <a:gd name="connsiteY1346" fmla="*/ 1143099 h 2070165"/>
              <a:gd name="connsiteX1347" fmla="*/ 956896 w 12191999"/>
              <a:gd name="connsiteY1347" fmla="*/ 1266725 h 2070165"/>
              <a:gd name="connsiteX1348" fmla="*/ 1042416 w 12191999"/>
              <a:gd name="connsiteY1348" fmla="*/ 1266725 h 2070165"/>
              <a:gd name="connsiteX1349" fmla="*/ 1042416 w 12191999"/>
              <a:gd name="connsiteY1349" fmla="*/ 1143099 h 2070165"/>
              <a:gd name="connsiteX1350" fmla="*/ 811701 w 12191999"/>
              <a:gd name="connsiteY1350" fmla="*/ 1143099 h 2070165"/>
              <a:gd name="connsiteX1351" fmla="*/ 811701 w 12191999"/>
              <a:gd name="connsiteY1351" fmla="*/ 1266725 h 2070165"/>
              <a:gd name="connsiteX1352" fmla="*/ 897221 w 12191999"/>
              <a:gd name="connsiteY1352" fmla="*/ 1266725 h 2070165"/>
              <a:gd name="connsiteX1353" fmla="*/ 897221 w 12191999"/>
              <a:gd name="connsiteY1353" fmla="*/ 1143099 h 2070165"/>
              <a:gd name="connsiteX1354" fmla="*/ 666508 w 12191999"/>
              <a:gd name="connsiteY1354" fmla="*/ 1143099 h 2070165"/>
              <a:gd name="connsiteX1355" fmla="*/ 666508 w 12191999"/>
              <a:gd name="connsiteY1355" fmla="*/ 1266725 h 2070165"/>
              <a:gd name="connsiteX1356" fmla="*/ 752027 w 12191999"/>
              <a:gd name="connsiteY1356" fmla="*/ 1266725 h 2070165"/>
              <a:gd name="connsiteX1357" fmla="*/ 752027 w 12191999"/>
              <a:gd name="connsiteY1357" fmla="*/ 1143099 h 2070165"/>
              <a:gd name="connsiteX1358" fmla="*/ 521314 w 12191999"/>
              <a:gd name="connsiteY1358" fmla="*/ 1143099 h 2070165"/>
              <a:gd name="connsiteX1359" fmla="*/ 521314 w 12191999"/>
              <a:gd name="connsiteY1359" fmla="*/ 1266725 h 2070165"/>
              <a:gd name="connsiteX1360" fmla="*/ 606834 w 12191999"/>
              <a:gd name="connsiteY1360" fmla="*/ 1266725 h 2070165"/>
              <a:gd name="connsiteX1361" fmla="*/ 606834 w 12191999"/>
              <a:gd name="connsiteY1361" fmla="*/ 1143099 h 2070165"/>
              <a:gd name="connsiteX1362" fmla="*/ 376120 w 12191999"/>
              <a:gd name="connsiteY1362" fmla="*/ 1143099 h 2070165"/>
              <a:gd name="connsiteX1363" fmla="*/ 376120 w 12191999"/>
              <a:gd name="connsiteY1363" fmla="*/ 1266725 h 2070165"/>
              <a:gd name="connsiteX1364" fmla="*/ 461639 w 12191999"/>
              <a:gd name="connsiteY1364" fmla="*/ 1266725 h 2070165"/>
              <a:gd name="connsiteX1365" fmla="*/ 461639 w 12191999"/>
              <a:gd name="connsiteY1365" fmla="*/ 1143099 h 2070165"/>
              <a:gd name="connsiteX1366" fmla="*/ 230926 w 12191999"/>
              <a:gd name="connsiteY1366" fmla="*/ 1143099 h 2070165"/>
              <a:gd name="connsiteX1367" fmla="*/ 230926 w 12191999"/>
              <a:gd name="connsiteY1367" fmla="*/ 1266725 h 2070165"/>
              <a:gd name="connsiteX1368" fmla="*/ 316446 w 12191999"/>
              <a:gd name="connsiteY1368" fmla="*/ 1266725 h 2070165"/>
              <a:gd name="connsiteX1369" fmla="*/ 316446 w 12191999"/>
              <a:gd name="connsiteY1369" fmla="*/ 1143099 h 2070165"/>
              <a:gd name="connsiteX1370" fmla="*/ 5989784 w 12191999"/>
              <a:gd name="connsiteY1370" fmla="*/ 1109228 h 2070165"/>
              <a:gd name="connsiteX1371" fmla="*/ 6410083 w 12191999"/>
              <a:gd name="connsiteY1371" fmla="*/ 1109228 h 2070165"/>
              <a:gd name="connsiteX1372" fmla="*/ 6441088 w 12191999"/>
              <a:gd name="connsiteY1372" fmla="*/ 1109228 h 2070165"/>
              <a:gd name="connsiteX1373" fmla="*/ 6453982 w 12191999"/>
              <a:gd name="connsiteY1373" fmla="*/ 1913618 h 2070165"/>
              <a:gd name="connsiteX1374" fmla="*/ 6453982 w 12191999"/>
              <a:gd name="connsiteY1374" fmla="*/ 1694308 h 2070165"/>
              <a:gd name="connsiteX1375" fmla="*/ 6457622 w 12191999"/>
              <a:gd name="connsiteY1375" fmla="*/ 1694308 h 2070165"/>
              <a:gd name="connsiteX1376" fmla="*/ 6457622 w 12191999"/>
              <a:gd name="connsiteY1376" fmla="*/ 1427829 h 2070165"/>
              <a:gd name="connsiteX1377" fmla="*/ 6612147 w 12191999"/>
              <a:gd name="connsiteY1377" fmla="*/ 1427829 h 2070165"/>
              <a:gd name="connsiteX1378" fmla="*/ 6612147 w 12191999"/>
              <a:gd name="connsiteY1378" fmla="*/ 1694308 h 2070165"/>
              <a:gd name="connsiteX1379" fmla="*/ 6770312 w 12191999"/>
              <a:gd name="connsiteY1379" fmla="*/ 1694308 h 2070165"/>
              <a:gd name="connsiteX1380" fmla="*/ 6770312 w 12191999"/>
              <a:gd name="connsiteY1380" fmla="*/ 2070165 h 2070165"/>
              <a:gd name="connsiteX1381" fmla="*/ 6410085 w 12191999"/>
              <a:gd name="connsiteY1381" fmla="*/ 2070165 h 2070165"/>
              <a:gd name="connsiteX1382" fmla="*/ 6410085 w 12191999"/>
              <a:gd name="connsiteY1382" fmla="*/ 1971324 h 2070165"/>
              <a:gd name="connsiteX1383" fmla="*/ 6351644 w 12191999"/>
              <a:gd name="connsiteY1383" fmla="*/ 1971324 h 2070165"/>
              <a:gd name="connsiteX1384" fmla="*/ 6351644 w 12191999"/>
              <a:gd name="connsiteY1384" fmla="*/ 2070165 h 2070165"/>
              <a:gd name="connsiteX1385" fmla="*/ 6327291 w 12191999"/>
              <a:gd name="connsiteY1385" fmla="*/ 2070165 h 2070165"/>
              <a:gd name="connsiteX1386" fmla="*/ 6327291 w 12191999"/>
              <a:gd name="connsiteY1386" fmla="*/ 1971324 h 2070165"/>
              <a:gd name="connsiteX1387" fmla="*/ 6268849 w 12191999"/>
              <a:gd name="connsiteY1387" fmla="*/ 1971324 h 2070165"/>
              <a:gd name="connsiteX1388" fmla="*/ 6268849 w 12191999"/>
              <a:gd name="connsiteY1388" fmla="*/ 2070165 h 2070165"/>
              <a:gd name="connsiteX1389" fmla="*/ 6244498 w 12191999"/>
              <a:gd name="connsiteY1389" fmla="*/ 2070165 h 2070165"/>
              <a:gd name="connsiteX1390" fmla="*/ 6244498 w 12191999"/>
              <a:gd name="connsiteY1390" fmla="*/ 1971324 h 2070165"/>
              <a:gd name="connsiteX1391" fmla="*/ 6186056 w 12191999"/>
              <a:gd name="connsiteY1391" fmla="*/ 1971324 h 2070165"/>
              <a:gd name="connsiteX1392" fmla="*/ 6186056 w 12191999"/>
              <a:gd name="connsiteY1392" fmla="*/ 2070165 h 2070165"/>
              <a:gd name="connsiteX1393" fmla="*/ 6161704 w 12191999"/>
              <a:gd name="connsiteY1393" fmla="*/ 2070165 h 2070165"/>
              <a:gd name="connsiteX1394" fmla="*/ 6161704 w 12191999"/>
              <a:gd name="connsiteY1394" fmla="*/ 1971324 h 2070165"/>
              <a:gd name="connsiteX1395" fmla="*/ 6103264 w 12191999"/>
              <a:gd name="connsiteY1395" fmla="*/ 1971324 h 2070165"/>
              <a:gd name="connsiteX1396" fmla="*/ 6103264 w 12191999"/>
              <a:gd name="connsiteY1396" fmla="*/ 2070165 h 2070165"/>
              <a:gd name="connsiteX1397" fmla="*/ 6078911 w 12191999"/>
              <a:gd name="connsiteY1397" fmla="*/ 2070165 h 2070165"/>
              <a:gd name="connsiteX1398" fmla="*/ 6078911 w 12191999"/>
              <a:gd name="connsiteY1398" fmla="*/ 1971324 h 2070165"/>
              <a:gd name="connsiteX1399" fmla="*/ 6020469 w 12191999"/>
              <a:gd name="connsiteY1399" fmla="*/ 1971324 h 2070165"/>
              <a:gd name="connsiteX1400" fmla="*/ 6020469 w 12191999"/>
              <a:gd name="connsiteY1400" fmla="*/ 2070165 h 2070165"/>
              <a:gd name="connsiteX1401" fmla="*/ 5991992 w 12191999"/>
              <a:gd name="connsiteY1401" fmla="*/ 2070165 h 2070165"/>
              <a:gd name="connsiteX1402" fmla="*/ 7456345 w 12191999"/>
              <a:gd name="connsiteY1402" fmla="*/ 1109028 h 2070165"/>
              <a:gd name="connsiteX1403" fmla="*/ 7442092 w 12191999"/>
              <a:gd name="connsiteY1403" fmla="*/ 1119618 h 2070165"/>
              <a:gd name="connsiteX1404" fmla="*/ 7442092 w 12191999"/>
              <a:gd name="connsiteY1404" fmla="*/ 1161976 h 2070165"/>
              <a:gd name="connsiteX1405" fmla="*/ 7456345 w 12191999"/>
              <a:gd name="connsiteY1405" fmla="*/ 1172566 h 2070165"/>
              <a:gd name="connsiteX1406" fmla="*/ 7824762 w 12191999"/>
              <a:gd name="connsiteY1406" fmla="*/ 1172566 h 2070165"/>
              <a:gd name="connsiteX1407" fmla="*/ 7839015 w 12191999"/>
              <a:gd name="connsiteY1407" fmla="*/ 1161976 h 2070165"/>
              <a:gd name="connsiteX1408" fmla="*/ 7839015 w 12191999"/>
              <a:gd name="connsiteY1408" fmla="*/ 1119618 h 2070165"/>
              <a:gd name="connsiteX1409" fmla="*/ 7824762 w 12191999"/>
              <a:gd name="connsiteY1409" fmla="*/ 1109028 h 2070165"/>
              <a:gd name="connsiteX1410" fmla="*/ 8483306 w 12191999"/>
              <a:gd name="connsiteY1410" fmla="*/ 1098631 h 2070165"/>
              <a:gd name="connsiteX1411" fmla="*/ 8472009 w 12191999"/>
              <a:gd name="connsiteY1411" fmla="*/ 1107025 h 2070165"/>
              <a:gd name="connsiteX1412" fmla="*/ 8472009 w 12191999"/>
              <a:gd name="connsiteY1412" fmla="*/ 1140599 h 2070165"/>
              <a:gd name="connsiteX1413" fmla="*/ 8483306 w 12191999"/>
              <a:gd name="connsiteY1413" fmla="*/ 1148993 h 2070165"/>
              <a:gd name="connsiteX1414" fmla="*/ 9012984 w 12191999"/>
              <a:gd name="connsiteY1414" fmla="*/ 1148993 h 2070165"/>
              <a:gd name="connsiteX1415" fmla="*/ 9024281 w 12191999"/>
              <a:gd name="connsiteY1415" fmla="*/ 1140599 h 2070165"/>
              <a:gd name="connsiteX1416" fmla="*/ 9024281 w 12191999"/>
              <a:gd name="connsiteY1416" fmla="*/ 1107025 h 2070165"/>
              <a:gd name="connsiteX1417" fmla="*/ 9012984 w 12191999"/>
              <a:gd name="connsiteY1417" fmla="*/ 1098631 h 2070165"/>
              <a:gd name="connsiteX1418" fmla="*/ 6837698 w 12191999"/>
              <a:gd name="connsiteY1418" fmla="*/ 1098631 h 2070165"/>
              <a:gd name="connsiteX1419" fmla="*/ 6826401 w 12191999"/>
              <a:gd name="connsiteY1419" fmla="*/ 1107025 h 2070165"/>
              <a:gd name="connsiteX1420" fmla="*/ 6826401 w 12191999"/>
              <a:gd name="connsiteY1420" fmla="*/ 1140599 h 2070165"/>
              <a:gd name="connsiteX1421" fmla="*/ 6837698 w 12191999"/>
              <a:gd name="connsiteY1421" fmla="*/ 1148993 h 2070165"/>
              <a:gd name="connsiteX1422" fmla="*/ 7367375 w 12191999"/>
              <a:gd name="connsiteY1422" fmla="*/ 1148993 h 2070165"/>
              <a:gd name="connsiteX1423" fmla="*/ 7378673 w 12191999"/>
              <a:gd name="connsiteY1423" fmla="*/ 1140599 h 2070165"/>
              <a:gd name="connsiteX1424" fmla="*/ 7378673 w 12191999"/>
              <a:gd name="connsiteY1424" fmla="*/ 1107025 h 2070165"/>
              <a:gd name="connsiteX1425" fmla="*/ 7367375 w 12191999"/>
              <a:gd name="connsiteY1425" fmla="*/ 1098631 h 2070165"/>
              <a:gd name="connsiteX1426" fmla="*/ 3824872 w 12191999"/>
              <a:gd name="connsiteY1426" fmla="*/ 1098631 h 2070165"/>
              <a:gd name="connsiteX1427" fmla="*/ 3813574 w 12191999"/>
              <a:gd name="connsiteY1427" fmla="*/ 1107025 h 2070165"/>
              <a:gd name="connsiteX1428" fmla="*/ 3813574 w 12191999"/>
              <a:gd name="connsiteY1428" fmla="*/ 1140599 h 2070165"/>
              <a:gd name="connsiteX1429" fmla="*/ 3824872 w 12191999"/>
              <a:gd name="connsiteY1429" fmla="*/ 1148993 h 2070165"/>
              <a:gd name="connsiteX1430" fmla="*/ 4354548 w 12191999"/>
              <a:gd name="connsiteY1430" fmla="*/ 1148993 h 2070165"/>
              <a:gd name="connsiteX1431" fmla="*/ 4365844 w 12191999"/>
              <a:gd name="connsiteY1431" fmla="*/ 1140599 h 2070165"/>
              <a:gd name="connsiteX1432" fmla="*/ 4365844 w 12191999"/>
              <a:gd name="connsiteY1432" fmla="*/ 1107025 h 2070165"/>
              <a:gd name="connsiteX1433" fmla="*/ 4354548 w 12191999"/>
              <a:gd name="connsiteY1433" fmla="*/ 1098631 h 2070165"/>
              <a:gd name="connsiteX1434" fmla="*/ 3767550 w 12191999"/>
              <a:gd name="connsiteY1434" fmla="*/ 1048805 h 2070165"/>
              <a:gd name="connsiteX1435" fmla="*/ 4411866 w 12191999"/>
              <a:gd name="connsiteY1435" fmla="*/ 1048805 h 2070165"/>
              <a:gd name="connsiteX1436" fmla="*/ 4411866 w 12191999"/>
              <a:gd name="connsiteY1436" fmla="*/ 2070165 h 2070165"/>
              <a:gd name="connsiteX1437" fmla="*/ 3767550 w 12191999"/>
              <a:gd name="connsiteY1437" fmla="*/ 2070165 h 2070165"/>
              <a:gd name="connsiteX1438" fmla="*/ 9284775 w 12191999"/>
              <a:gd name="connsiteY1438" fmla="*/ 1022820 h 2070165"/>
              <a:gd name="connsiteX1439" fmla="*/ 9284775 w 12191999"/>
              <a:gd name="connsiteY1439" fmla="*/ 1083595 h 2070165"/>
              <a:gd name="connsiteX1440" fmla="*/ 9688442 w 12191999"/>
              <a:gd name="connsiteY1440" fmla="*/ 1083595 h 2070165"/>
              <a:gd name="connsiteX1441" fmla="*/ 9688442 w 12191999"/>
              <a:gd name="connsiteY1441" fmla="*/ 1022820 h 2070165"/>
              <a:gd name="connsiteX1442" fmla="*/ 9100450 w 12191999"/>
              <a:gd name="connsiteY1442" fmla="*/ 1022820 h 2070165"/>
              <a:gd name="connsiteX1443" fmla="*/ 9100450 w 12191999"/>
              <a:gd name="connsiteY1443" fmla="*/ 1083595 h 2070165"/>
              <a:gd name="connsiteX1444" fmla="*/ 9240798 w 12191999"/>
              <a:gd name="connsiteY1444" fmla="*/ 1083595 h 2070165"/>
              <a:gd name="connsiteX1445" fmla="*/ 9240798 w 12191999"/>
              <a:gd name="connsiteY1445" fmla="*/ 1022820 h 2070165"/>
              <a:gd name="connsiteX1446" fmla="*/ 2453541 w 12191999"/>
              <a:gd name="connsiteY1446" fmla="*/ 1022820 h 2070165"/>
              <a:gd name="connsiteX1447" fmla="*/ 2453541 w 12191999"/>
              <a:gd name="connsiteY1447" fmla="*/ 1083595 h 2070165"/>
              <a:gd name="connsiteX1448" fmla="*/ 3024257 w 12191999"/>
              <a:gd name="connsiteY1448" fmla="*/ 1083595 h 2070165"/>
              <a:gd name="connsiteX1449" fmla="*/ 3024257 w 12191999"/>
              <a:gd name="connsiteY1449" fmla="*/ 1022820 h 2070165"/>
              <a:gd name="connsiteX1450" fmla="*/ 2192935 w 12191999"/>
              <a:gd name="connsiteY1450" fmla="*/ 1022820 h 2070165"/>
              <a:gd name="connsiteX1451" fmla="*/ 2192935 w 12191999"/>
              <a:gd name="connsiteY1451" fmla="*/ 1083595 h 2070165"/>
              <a:gd name="connsiteX1452" fmla="*/ 2391362 w 12191999"/>
              <a:gd name="connsiteY1452" fmla="*/ 1083595 h 2070165"/>
              <a:gd name="connsiteX1453" fmla="*/ 2391362 w 12191999"/>
              <a:gd name="connsiteY1453" fmla="*/ 1022820 h 2070165"/>
              <a:gd name="connsiteX1454" fmla="*/ 7456345 w 12191999"/>
              <a:gd name="connsiteY1454" fmla="*/ 980978 h 2070165"/>
              <a:gd name="connsiteX1455" fmla="*/ 7442092 w 12191999"/>
              <a:gd name="connsiteY1455" fmla="*/ 991568 h 2070165"/>
              <a:gd name="connsiteX1456" fmla="*/ 7442092 w 12191999"/>
              <a:gd name="connsiteY1456" fmla="*/ 1033926 h 2070165"/>
              <a:gd name="connsiteX1457" fmla="*/ 7456345 w 12191999"/>
              <a:gd name="connsiteY1457" fmla="*/ 1044516 h 2070165"/>
              <a:gd name="connsiteX1458" fmla="*/ 7824762 w 12191999"/>
              <a:gd name="connsiteY1458" fmla="*/ 1044516 h 2070165"/>
              <a:gd name="connsiteX1459" fmla="*/ 7839015 w 12191999"/>
              <a:gd name="connsiteY1459" fmla="*/ 1033926 h 2070165"/>
              <a:gd name="connsiteX1460" fmla="*/ 7839015 w 12191999"/>
              <a:gd name="connsiteY1460" fmla="*/ 991568 h 2070165"/>
              <a:gd name="connsiteX1461" fmla="*/ 7824762 w 12191999"/>
              <a:gd name="connsiteY1461" fmla="*/ 980978 h 2070165"/>
              <a:gd name="connsiteX1462" fmla="*/ 6268851 w 12191999"/>
              <a:gd name="connsiteY1462" fmla="*/ 959214 h 2070165"/>
              <a:gd name="connsiteX1463" fmla="*/ 6268851 w 12191999"/>
              <a:gd name="connsiteY1463" fmla="*/ 1058867 h 2070165"/>
              <a:gd name="connsiteX1464" fmla="*/ 6327291 w 12191999"/>
              <a:gd name="connsiteY1464" fmla="*/ 1058867 h 2070165"/>
              <a:gd name="connsiteX1465" fmla="*/ 6327291 w 12191999"/>
              <a:gd name="connsiteY1465" fmla="*/ 959214 h 2070165"/>
              <a:gd name="connsiteX1466" fmla="*/ 6186056 w 12191999"/>
              <a:gd name="connsiteY1466" fmla="*/ 959214 h 2070165"/>
              <a:gd name="connsiteX1467" fmla="*/ 6186056 w 12191999"/>
              <a:gd name="connsiteY1467" fmla="*/ 1058867 h 2070165"/>
              <a:gd name="connsiteX1468" fmla="*/ 6244498 w 12191999"/>
              <a:gd name="connsiteY1468" fmla="*/ 1058867 h 2070165"/>
              <a:gd name="connsiteX1469" fmla="*/ 6244498 w 12191999"/>
              <a:gd name="connsiteY1469" fmla="*/ 959214 h 2070165"/>
              <a:gd name="connsiteX1470" fmla="*/ 6103262 w 12191999"/>
              <a:gd name="connsiteY1470" fmla="*/ 959214 h 2070165"/>
              <a:gd name="connsiteX1471" fmla="*/ 6103262 w 12191999"/>
              <a:gd name="connsiteY1471" fmla="*/ 1058867 h 2070165"/>
              <a:gd name="connsiteX1472" fmla="*/ 6161704 w 12191999"/>
              <a:gd name="connsiteY1472" fmla="*/ 1058867 h 2070165"/>
              <a:gd name="connsiteX1473" fmla="*/ 6161704 w 12191999"/>
              <a:gd name="connsiteY1473" fmla="*/ 959214 h 2070165"/>
              <a:gd name="connsiteX1474" fmla="*/ 8358865 w 12191999"/>
              <a:gd name="connsiteY1474" fmla="*/ 932535 h 2070165"/>
              <a:gd name="connsiteX1475" fmla="*/ 8329645 w 12191999"/>
              <a:gd name="connsiteY1475" fmla="*/ 953628 h 2070165"/>
              <a:gd name="connsiteX1476" fmla="*/ 8358865 w 12191999"/>
              <a:gd name="connsiteY1476" fmla="*/ 974722 h 2070165"/>
              <a:gd name="connsiteX1477" fmla="*/ 8388086 w 12191999"/>
              <a:gd name="connsiteY1477" fmla="*/ 953628 h 2070165"/>
              <a:gd name="connsiteX1478" fmla="*/ 8358865 w 12191999"/>
              <a:gd name="connsiteY1478" fmla="*/ 932535 h 2070165"/>
              <a:gd name="connsiteX1479" fmla="*/ 8273638 w 12191999"/>
              <a:gd name="connsiteY1479" fmla="*/ 932535 h 2070165"/>
              <a:gd name="connsiteX1480" fmla="*/ 8244417 w 12191999"/>
              <a:gd name="connsiteY1480" fmla="*/ 953628 h 2070165"/>
              <a:gd name="connsiteX1481" fmla="*/ 8273638 w 12191999"/>
              <a:gd name="connsiteY1481" fmla="*/ 974722 h 2070165"/>
              <a:gd name="connsiteX1482" fmla="*/ 8302858 w 12191999"/>
              <a:gd name="connsiteY1482" fmla="*/ 953628 h 2070165"/>
              <a:gd name="connsiteX1483" fmla="*/ 8273638 w 12191999"/>
              <a:gd name="connsiteY1483" fmla="*/ 932535 h 2070165"/>
              <a:gd name="connsiteX1484" fmla="*/ 8190845 w 12191999"/>
              <a:gd name="connsiteY1484" fmla="*/ 932535 h 2070165"/>
              <a:gd name="connsiteX1485" fmla="*/ 8161624 w 12191999"/>
              <a:gd name="connsiteY1485" fmla="*/ 953628 h 2070165"/>
              <a:gd name="connsiteX1486" fmla="*/ 8190845 w 12191999"/>
              <a:gd name="connsiteY1486" fmla="*/ 974722 h 2070165"/>
              <a:gd name="connsiteX1487" fmla="*/ 8220065 w 12191999"/>
              <a:gd name="connsiteY1487" fmla="*/ 953628 h 2070165"/>
              <a:gd name="connsiteX1488" fmla="*/ 8190845 w 12191999"/>
              <a:gd name="connsiteY1488" fmla="*/ 932535 h 2070165"/>
              <a:gd name="connsiteX1489" fmla="*/ 8105616 w 12191999"/>
              <a:gd name="connsiteY1489" fmla="*/ 932535 h 2070165"/>
              <a:gd name="connsiteX1490" fmla="*/ 8076395 w 12191999"/>
              <a:gd name="connsiteY1490" fmla="*/ 953628 h 2070165"/>
              <a:gd name="connsiteX1491" fmla="*/ 8105616 w 12191999"/>
              <a:gd name="connsiteY1491" fmla="*/ 974722 h 2070165"/>
              <a:gd name="connsiteX1492" fmla="*/ 8134836 w 12191999"/>
              <a:gd name="connsiteY1492" fmla="*/ 953628 h 2070165"/>
              <a:gd name="connsiteX1493" fmla="*/ 8105616 w 12191999"/>
              <a:gd name="connsiteY1493" fmla="*/ 932535 h 2070165"/>
              <a:gd name="connsiteX1494" fmla="*/ 8025258 w 12191999"/>
              <a:gd name="connsiteY1494" fmla="*/ 932535 h 2070165"/>
              <a:gd name="connsiteX1495" fmla="*/ 7996037 w 12191999"/>
              <a:gd name="connsiteY1495" fmla="*/ 953628 h 2070165"/>
              <a:gd name="connsiteX1496" fmla="*/ 8025258 w 12191999"/>
              <a:gd name="connsiteY1496" fmla="*/ 974722 h 2070165"/>
              <a:gd name="connsiteX1497" fmla="*/ 8054478 w 12191999"/>
              <a:gd name="connsiteY1497" fmla="*/ 953628 h 2070165"/>
              <a:gd name="connsiteX1498" fmla="*/ 8025258 w 12191999"/>
              <a:gd name="connsiteY1498" fmla="*/ 932535 h 2070165"/>
              <a:gd name="connsiteX1499" fmla="*/ 7940272 w 12191999"/>
              <a:gd name="connsiteY1499" fmla="*/ 932535 h 2070165"/>
              <a:gd name="connsiteX1500" fmla="*/ 7911051 w 12191999"/>
              <a:gd name="connsiteY1500" fmla="*/ 953628 h 2070165"/>
              <a:gd name="connsiteX1501" fmla="*/ 7940272 w 12191999"/>
              <a:gd name="connsiteY1501" fmla="*/ 974722 h 2070165"/>
              <a:gd name="connsiteX1502" fmla="*/ 7969492 w 12191999"/>
              <a:gd name="connsiteY1502" fmla="*/ 953628 h 2070165"/>
              <a:gd name="connsiteX1503" fmla="*/ 7940272 w 12191999"/>
              <a:gd name="connsiteY1503" fmla="*/ 932535 h 2070165"/>
              <a:gd name="connsiteX1504" fmla="*/ 3676908 w 12191999"/>
              <a:gd name="connsiteY1504" fmla="*/ 932535 h 2070165"/>
              <a:gd name="connsiteX1505" fmla="*/ 3643651 w 12191999"/>
              <a:gd name="connsiteY1505" fmla="*/ 953628 h 2070165"/>
              <a:gd name="connsiteX1506" fmla="*/ 3676908 w 12191999"/>
              <a:gd name="connsiteY1506" fmla="*/ 974722 h 2070165"/>
              <a:gd name="connsiteX1507" fmla="*/ 3710165 w 12191999"/>
              <a:gd name="connsiteY1507" fmla="*/ 953628 h 2070165"/>
              <a:gd name="connsiteX1508" fmla="*/ 3676908 w 12191999"/>
              <a:gd name="connsiteY1508" fmla="*/ 932535 h 2070165"/>
              <a:gd name="connsiteX1509" fmla="*/ 3579906 w 12191999"/>
              <a:gd name="connsiteY1509" fmla="*/ 932535 h 2070165"/>
              <a:gd name="connsiteX1510" fmla="*/ 3546649 w 12191999"/>
              <a:gd name="connsiteY1510" fmla="*/ 953628 h 2070165"/>
              <a:gd name="connsiteX1511" fmla="*/ 3579906 w 12191999"/>
              <a:gd name="connsiteY1511" fmla="*/ 974722 h 2070165"/>
              <a:gd name="connsiteX1512" fmla="*/ 3613162 w 12191999"/>
              <a:gd name="connsiteY1512" fmla="*/ 953628 h 2070165"/>
              <a:gd name="connsiteX1513" fmla="*/ 3579906 w 12191999"/>
              <a:gd name="connsiteY1513" fmla="*/ 932535 h 2070165"/>
              <a:gd name="connsiteX1514" fmla="*/ 3485678 w 12191999"/>
              <a:gd name="connsiteY1514" fmla="*/ 932535 h 2070165"/>
              <a:gd name="connsiteX1515" fmla="*/ 3452423 w 12191999"/>
              <a:gd name="connsiteY1515" fmla="*/ 953628 h 2070165"/>
              <a:gd name="connsiteX1516" fmla="*/ 3485678 w 12191999"/>
              <a:gd name="connsiteY1516" fmla="*/ 974722 h 2070165"/>
              <a:gd name="connsiteX1517" fmla="*/ 3518934 w 12191999"/>
              <a:gd name="connsiteY1517" fmla="*/ 953628 h 2070165"/>
              <a:gd name="connsiteX1518" fmla="*/ 3485678 w 12191999"/>
              <a:gd name="connsiteY1518" fmla="*/ 932535 h 2070165"/>
              <a:gd name="connsiteX1519" fmla="*/ 3388677 w 12191999"/>
              <a:gd name="connsiteY1519" fmla="*/ 932535 h 2070165"/>
              <a:gd name="connsiteX1520" fmla="*/ 3355420 w 12191999"/>
              <a:gd name="connsiteY1520" fmla="*/ 953628 h 2070165"/>
              <a:gd name="connsiteX1521" fmla="*/ 3388677 w 12191999"/>
              <a:gd name="connsiteY1521" fmla="*/ 974722 h 2070165"/>
              <a:gd name="connsiteX1522" fmla="*/ 3421934 w 12191999"/>
              <a:gd name="connsiteY1522" fmla="*/ 953628 h 2070165"/>
              <a:gd name="connsiteX1523" fmla="*/ 3388677 w 12191999"/>
              <a:gd name="connsiteY1523" fmla="*/ 932535 h 2070165"/>
              <a:gd name="connsiteX1524" fmla="*/ 3297220 w 12191999"/>
              <a:gd name="connsiteY1524" fmla="*/ 932535 h 2070165"/>
              <a:gd name="connsiteX1525" fmla="*/ 3263964 w 12191999"/>
              <a:gd name="connsiteY1525" fmla="*/ 953628 h 2070165"/>
              <a:gd name="connsiteX1526" fmla="*/ 3297220 w 12191999"/>
              <a:gd name="connsiteY1526" fmla="*/ 974722 h 2070165"/>
              <a:gd name="connsiteX1527" fmla="*/ 3330476 w 12191999"/>
              <a:gd name="connsiteY1527" fmla="*/ 953628 h 2070165"/>
              <a:gd name="connsiteX1528" fmla="*/ 3297220 w 12191999"/>
              <a:gd name="connsiteY1528" fmla="*/ 932535 h 2070165"/>
              <a:gd name="connsiteX1529" fmla="*/ 3200495 w 12191999"/>
              <a:gd name="connsiteY1529" fmla="*/ 932535 h 2070165"/>
              <a:gd name="connsiteX1530" fmla="*/ 3167239 w 12191999"/>
              <a:gd name="connsiteY1530" fmla="*/ 953628 h 2070165"/>
              <a:gd name="connsiteX1531" fmla="*/ 3200495 w 12191999"/>
              <a:gd name="connsiteY1531" fmla="*/ 974722 h 2070165"/>
              <a:gd name="connsiteX1532" fmla="*/ 3233750 w 12191999"/>
              <a:gd name="connsiteY1532" fmla="*/ 953628 h 2070165"/>
              <a:gd name="connsiteX1533" fmla="*/ 3200495 w 12191999"/>
              <a:gd name="connsiteY1533" fmla="*/ 932535 h 2070165"/>
              <a:gd name="connsiteX1534" fmla="*/ 10817542 w 12191999"/>
              <a:gd name="connsiteY1534" fmla="*/ 923020 h 2070165"/>
              <a:gd name="connsiteX1535" fmla="*/ 10817542 w 12191999"/>
              <a:gd name="connsiteY1535" fmla="*/ 1046645 h 2070165"/>
              <a:gd name="connsiteX1536" fmla="*/ 10903062 w 12191999"/>
              <a:gd name="connsiteY1536" fmla="*/ 1046645 h 2070165"/>
              <a:gd name="connsiteX1537" fmla="*/ 10903062 w 12191999"/>
              <a:gd name="connsiteY1537" fmla="*/ 923020 h 2070165"/>
              <a:gd name="connsiteX1538" fmla="*/ 1059331 w 12191999"/>
              <a:gd name="connsiteY1538" fmla="*/ 923020 h 2070165"/>
              <a:gd name="connsiteX1539" fmla="*/ 1059331 w 12191999"/>
              <a:gd name="connsiteY1539" fmla="*/ 1046645 h 2070165"/>
              <a:gd name="connsiteX1540" fmla="*/ 1144851 w 12191999"/>
              <a:gd name="connsiteY1540" fmla="*/ 1046645 h 2070165"/>
              <a:gd name="connsiteX1541" fmla="*/ 1144851 w 12191999"/>
              <a:gd name="connsiteY1541" fmla="*/ 923020 h 2070165"/>
              <a:gd name="connsiteX1542" fmla="*/ 8472008 w 12191999"/>
              <a:gd name="connsiteY1542" fmla="*/ 920899 h 2070165"/>
              <a:gd name="connsiteX1543" fmla="*/ 9024281 w 12191999"/>
              <a:gd name="connsiteY1543" fmla="*/ 920899 h 2070165"/>
              <a:gd name="connsiteX1544" fmla="*/ 9024281 w 12191999"/>
              <a:gd name="connsiteY1544" fmla="*/ 1048805 h 2070165"/>
              <a:gd name="connsiteX1545" fmla="*/ 8472008 w 12191999"/>
              <a:gd name="connsiteY1545" fmla="*/ 1048805 h 2070165"/>
              <a:gd name="connsiteX1546" fmla="*/ 6826401 w 12191999"/>
              <a:gd name="connsiteY1546" fmla="*/ 920899 h 2070165"/>
              <a:gd name="connsiteX1547" fmla="*/ 7378673 w 12191999"/>
              <a:gd name="connsiteY1547" fmla="*/ 920899 h 2070165"/>
              <a:gd name="connsiteX1548" fmla="*/ 7378673 w 12191999"/>
              <a:gd name="connsiteY1548" fmla="*/ 1048805 h 2070165"/>
              <a:gd name="connsiteX1549" fmla="*/ 6826401 w 12191999"/>
              <a:gd name="connsiteY1549" fmla="*/ 1048805 h 2070165"/>
              <a:gd name="connsiteX1550" fmla="*/ 3813574 w 12191999"/>
              <a:gd name="connsiteY1550" fmla="*/ 920899 h 2070165"/>
              <a:gd name="connsiteX1551" fmla="*/ 4365846 w 12191999"/>
              <a:gd name="connsiteY1551" fmla="*/ 920899 h 2070165"/>
              <a:gd name="connsiteX1552" fmla="*/ 4365846 w 12191999"/>
              <a:gd name="connsiteY1552" fmla="*/ 1048805 h 2070165"/>
              <a:gd name="connsiteX1553" fmla="*/ 3813574 w 12191999"/>
              <a:gd name="connsiteY1553" fmla="*/ 1048805 h 2070165"/>
              <a:gd name="connsiteX1554" fmla="*/ 10657802 w 12191999"/>
              <a:gd name="connsiteY1554" fmla="*/ 864905 h 2070165"/>
              <a:gd name="connsiteX1555" fmla="*/ 10657802 w 12191999"/>
              <a:gd name="connsiteY1555" fmla="*/ 988530 h 2070165"/>
              <a:gd name="connsiteX1556" fmla="*/ 10743322 w 12191999"/>
              <a:gd name="connsiteY1556" fmla="*/ 988530 h 2070165"/>
              <a:gd name="connsiteX1557" fmla="*/ 10743322 w 12191999"/>
              <a:gd name="connsiteY1557" fmla="*/ 864905 h 2070165"/>
              <a:gd name="connsiteX1558" fmla="*/ 899592 w 12191999"/>
              <a:gd name="connsiteY1558" fmla="*/ 864905 h 2070165"/>
              <a:gd name="connsiteX1559" fmla="*/ 899592 w 12191999"/>
              <a:gd name="connsiteY1559" fmla="*/ 988530 h 2070165"/>
              <a:gd name="connsiteX1560" fmla="*/ 985112 w 12191999"/>
              <a:gd name="connsiteY1560" fmla="*/ 988530 h 2070165"/>
              <a:gd name="connsiteX1561" fmla="*/ 985112 w 12191999"/>
              <a:gd name="connsiteY1561" fmla="*/ 864905 h 2070165"/>
              <a:gd name="connsiteX1562" fmla="*/ 7456345 w 12191999"/>
              <a:gd name="connsiteY1562" fmla="*/ 852928 h 2070165"/>
              <a:gd name="connsiteX1563" fmla="*/ 7442092 w 12191999"/>
              <a:gd name="connsiteY1563" fmla="*/ 863518 h 2070165"/>
              <a:gd name="connsiteX1564" fmla="*/ 7442092 w 12191999"/>
              <a:gd name="connsiteY1564" fmla="*/ 905876 h 2070165"/>
              <a:gd name="connsiteX1565" fmla="*/ 7456345 w 12191999"/>
              <a:gd name="connsiteY1565" fmla="*/ 916466 h 2070165"/>
              <a:gd name="connsiteX1566" fmla="*/ 7824762 w 12191999"/>
              <a:gd name="connsiteY1566" fmla="*/ 916466 h 2070165"/>
              <a:gd name="connsiteX1567" fmla="*/ 7839015 w 12191999"/>
              <a:gd name="connsiteY1567" fmla="*/ 905876 h 2070165"/>
              <a:gd name="connsiteX1568" fmla="*/ 7839015 w 12191999"/>
              <a:gd name="connsiteY1568" fmla="*/ 863518 h 2070165"/>
              <a:gd name="connsiteX1569" fmla="*/ 7824762 w 12191999"/>
              <a:gd name="connsiteY1569" fmla="*/ 852928 h 2070165"/>
              <a:gd name="connsiteX1570" fmla="*/ 6268851 w 12191999"/>
              <a:gd name="connsiteY1570" fmla="*/ 831308 h 2070165"/>
              <a:gd name="connsiteX1571" fmla="*/ 6268851 w 12191999"/>
              <a:gd name="connsiteY1571" fmla="*/ 930961 h 2070165"/>
              <a:gd name="connsiteX1572" fmla="*/ 6327291 w 12191999"/>
              <a:gd name="connsiteY1572" fmla="*/ 930961 h 2070165"/>
              <a:gd name="connsiteX1573" fmla="*/ 6327291 w 12191999"/>
              <a:gd name="connsiteY1573" fmla="*/ 831308 h 2070165"/>
              <a:gd name="connsiteX1574" fmla="*/ 6186056 w 12191999"/>
              <a:gd name="connsiteY1574" fmla="*/ 831308 h 2070165"/>
              <a:gd name="connsiteX1575" fmla="*/ 6186056 w 12191999"/>
              <a:gd name="connsiteY1575" fmla="*/ 930961 h 2070165"/>
              <a:gd name="connsiteX1576" fmla="*/ 6244498 w 12191999"/>
              <a:gd name="connsiteY1576" fmla="*/ 930961 h 2070165"/>
              <a:gd name="connsiteX1577" fmla="*/ 6244498 w 12191999"/>
              <a:gd name="connsiteY1577" fmla="*/ 831308 h 2070165"/>
              <a:gd name="connsiteX1578" fmla="*/ 6103262 w 12191999"/>
              <a:gd name="connsiteY1578" fmla="*/ 831308 h 2070165"/>
              <a:gd name="connsiteX1579" fmla="*/ 6103262 w 12191999"/>
              <a:gd name="connsiteY1579" fmla="*/ 930961 h 2070165"/>
              <a:gd name="connsiteX1580" fmla="*/ 6161704 w 12191999"/>
              <a:gd name="connsiteY1580" fmla="*/ 930961 h 2070165"/>
              <a:gd name="connsiteX1581" fmla="*/ 6161704 w 12191999"/>
              <a:gd name="connsiteY1581" fmla="*/ 831308 h 2070165"/>
              <a:gd name="connsiteX1582" fmla="*/ 10497926 w 12191999"/>
              <a:gd name="connsiteY1582" fmla="*/ 818955 h 2070165"/>
              <a:gd name="connsiteX1583" fmla="*/ 10497926 w 12191999"/>
              <a:gd name="connsiteY1583" fmla="*/ 942581 h 2070165"/>
              <a:gd name="connsiteX1584" fmla="*/ 10583445 w 12191999"/>
              <a:gd name="connsiteY1584" fmla="*/ 942581 h 2070165"/>
              <a:gd name="connsiteX1585" fmla="*/ 10583445 w 12191999"/>
              <a:gd name="connsiteY1585" fmla="*/ 818955 h 2070165"/>
              <a:gd name="connsiteX1586" fmla="*/ 739715 w 12191999"/>
              <a:gd name="connsiteY1586" fmla="*/ 818955 h 2070165"/>
              <a:gd name="connsiteX1587" fmla="*/ 739715 w 12191999"/>
              <a:gd name="connsiteY1587" fmla="*/ 942581 h 2070165"/>
              <a:gd name="connsiteX1588" fmla="*/ 825235 w 12191999"/>
              <a:gd name="connsiteY1588" fmla="*/ 942581 h 2070165"/>
              <a:gd name="connsiteX1589" fmla="*/ 825235 w 12191999"/>
              <a:gd name="connsiteY1589" fmla="*/ 818955 h 2070165"/>
              <a:gd name="connsiteX1590" fmla="*/ 9432174 w 12191999"/>
              <a:gd name="connsiteY1590" fmla="*/ 781728 h 2070165"/>
              <a:gd name="connsiteX1591" fmla="*/ 9432174 w 12191999"/>
              <a:gd name="connsiteY1591" fmla="*/ 905354 h 2070165"/>
              <a:gd name="connsiteX1592" fmla="*/ 9517695 w 12191999"/>
              <a:gd name="connsiteY1592" fmla="*/ 905354 h 2070165"/>
              <a:gd name="connsiteX1593" fmla="*/ 9517695 w 12191999"/>
              <a:gd name="connsiteY1593" fmla="*/ 781728 h 2070165"/>
              <a:gd name="connsiteX1594" fmla="*/ 9293059 w 12191999"/>
              <a:gd name="connsiteY1594" fmla="*/ 781728 h 2070165"/>
              <a:gd name="connsiteX1595" fmla="*/ 9293059 w 12191999"/>
              <a:gd name="connsiteY1595" fmla="*/ 905354 h 2070165"/>
              <a:gd name="connsiteX1596" fmla="*/ 9378579 w 12191999"/>
              <a:gd name="connsiteY1596" fmla="*/ 905354 h 2070165"/>
              <a:gd name="connsiteX1597" fmla="*/ 9378579 w 12191999"/>
              <a:gd name="connsiteY1597" fmla="*/ 781728 h 2070165"/>
              <a:gd name="connsiteX1598" fmla="*/ 2661937 w 12191999"/>
              <a:gd name="connsiteY1598" fmla="*/ 781728 h 2070165"/>
              <a:gd name="connsiteX1599" fmla="*/ 2661937 w 12191999"/>
              <a:gd name="connsiteY1599" fmla="*/ 905354 h 2070165"/>
              <a:gd name="connsiteX1600" fmla="*/ 2782849 w 12191999"/>
              <a:gd name="connsiteY1600" fmla="*/ 905354 h 2070165"/>
              <a:gd name="connsiteX1601" fmla="*/ 2782849 w 12191999"/>
              <a:gd name="connsiteY1601" fmla="*/ 781728 h 2070165"/>
              <a:gd name="connsiteX1602" fmla="*/ 2465250 w 12191999"/>
              <a:gd name="connsiteY1602" fmla="*/ 781728 h 2070165"/>
              <a:gd name="connsiteX1603" fmla="*/ 2465250 w 12191999"/>
              <a:gd name="connsiteY1603" fmla="*/ 905354 h 2070165"/>
              <a:gd name="connsiteX1604" fmla="*/ 2586162 w 12191999"/>
              <a:gd name="connsiteY1604" fmla="*/ 905354 h 2070165"/>
              <a:gd name="connsiteX1605" fmla="*/ 2586162 w 12191999"/>
              <a:gd name="connsiteY1605" fmla="*/ 781728 h 2070165"/>
              <a:gd name="connsiteX1606" fmla="*/ 8788959 w 12191999"/>
              <a:gd name="connsiteY1606" fmla="*/ 762361 h 2070165"/>
              <a:gd name="connsiteX1607" fmla="*/ 8788959 w 12191999"/>
              <a:gd name="connsiteY1607" fmla="*/ 862014 h 2070165"/>
              <a:gd name="connsiteX1608" fmla="*/ 8847400 w 12191999"/>
              <a:gd name="connsiteY1608" fmla="*/ 862014 h 2070165"/>
              <a:gd name="connsiteX1609" fmla="*/ 8847400 w 12191999"/>
              <a:gd name="connsiteY1609" fmla="*/ 762361 h 2070165"/>
              <a:gd name="connsiteX1610" fmla="*/ 8706165 w 12191999"/>
              <a:gd name="connsiteY1610" fmla="*/ 762361 h 2070165"/>
              <a:gd name="connsiteX1611" fmla="*/ 8706165 w 12191999"/>
              <a:gd name="connsiteY1611" fmla="*/ 862014 h 2070165"/>
              <a:gd name="connsiteX1612" fmla="*/ 8764606 w 12191999"/>
              <a:gd name="connsiteY1612" fmla="*/ 862014 h 2070165"/>
              <a:gd name="connsiteX1613" fmla="*/ 8764606 w 12191999"/>
              <a:gd name="connsiteY1613" fmla="*/ 762361 h 2070165"/>
              <a:gd name="connsiteX1614" fmla="*/ 8623371 w 12191999"/>
              <a:gd name="connsiteY1614" fmla="*/ 762361 h 2070165"/>
              <a:gd name="connsiteX1615" fmla="*/ 8623371 w 12191999"/>
              <a:gd name="connsiteY1615" fmla="*/ 862014 h 2070165"/>
              <a:gd name="connsiteX1616" fmla="*/ 8681812 w 12191999"/>
              <a:gd name="connsiteY1616" fmla="*/ 862014 h 2070165"/>
              <a:gd name="connsiteX1617" fmla="*/ 8681812 w 12191999"/>
              <a:gd name="connsiteY1617" fmla="*/ 762361 h 2070165"/>
              <a:gd name="connsiteX1618" fmla="*/ 7456345 w 12191999"/>
              <a:gd name="connsiteY1618" fmla="*/ 724880 h 2070165"/>
              <a:gd name="connsiteX1619" fmla="*/ 7442092 w 12191999"/>
              <a:gd name="connsiteY1619" fmla="*/ 735470 h 2070165"/>
              <a:gd name="connsiteX1620" fmla="*/ 7442092 w 12191999"/>
              <a:gd name="connsiteY1620" fmla="*/ 777828 h 2070165"/>
              <a:gd name="connsiteX1621" fmla="*/ 7456345 w 12191999"/>
              <a:gd name="connsiteY1621" fmla="*/ 788417 h 2070165"/>
              <a:gd name="connsiteX1622" fmla="*/ 7824762 w 12191999"/>
              <a:gd name="connsiteY1622" fmla="*/ 788417 h 2070165"/>
              <a:gd name="connsiteX1623" fmla="*/ 7839015 w 12191999"/>
              <a:gd name="connsiteY1623" fmla="*/ 777828 h 2070165"/>
              <a:gd name="connsiteX1624" fmla="*/ 7839015 w 12191999"/>
              <a:gd name="connsiteY1624" fmla="*/ 735470 h 2070165"/>
              <a:gd name="connsiteX1625" fmla="*/ 7824762 w 12191999"/>
              <a:gd name="connsiteY1625" fmla="*/ 724880 h 2070165"/>
              <a:gd name="connsiteX1626" fmla="*/ 6268851 w 12191999"/>
              <a:gd name="connsiteY1626" fmla="*/ 693441 h 2070165"/>
              <a:gd name="connsiteX1627" fmla="*/ 6268851 w 12191999"/>
              <a:gd name="connsiteY1627" fmla="*/ 793095 h 2070165"/>
              <a:gd name="connsiteX1628" fmla="*/ 6327291 w 12191999"/>
              <a:gd name="connsiteY1628" fmla="*/ 793095 h 2070165"/>
              <a:gd name="connsiteX1629" fmla="*/ 6327291 w 12191999"/>
              <a:gd name="connsiteY1629" fmla="*/ 693441 h 2070165"/>
              <a:gd name="connsiteX1630" fmla="*/ 6186056 w 12191999"/>
              <a:gd name="connsiteY1630" fmla="*/ 693441 h 2070165"/>
              <a:gd name="connsiteX1631" fmla="*/ 6186056 w 12191999"/>
              <a:gd name="connsiteY1631" fmla="*/ 793095 h 2070165"/>
              <a:gd name="connsiteX1632" fmla="*/ 6244498 w 12191999"/>
              <a:gd name="connsiteY1632" fmla="*/ 793095 h 2070165"/>
              <a:gd name="connsiteX1633" fmla="*/ 6244498 w 12191999"/>
              <a:gd name="connsiteY1633" fmla="*/ 693441 h 2070165"/>
              <a:gd name="connsiteX1634" fmla="*/ 6103262 w 12191999"/>
              <a:gd name="connsiteY1634" fmla="*/ 693441 h 2070165"/>
              <a:gd name="connsiteX1635" fmla="*/ 6103262 w 12191999"/>
              <a:gd name="connsiteY1635" fmla="*/ 793095 h 2070165"/>
              <a:gd name="connsiteX1636" fmla="*/ 6161704 w 12191999"/>
              <a:gd name="connsiteY1636" fmla="*/ 793095 h 2070165"/>
              <a:gd name="connsiteX1637" fmla="*/ 6161704 w 12191999"/>
              <a:gd name="connsiteY1637" fmla="*/ 693441 h 2070165"/>
              <a:gd name="connsiteX1638" fmla="*/ 6058127 w 12191999"/>
              <a:gd name="connsiteY1638" fmla="*/ 653041 h 2070165"/>
              <a:gd name="connsiteX1639" fmla="*/ 6327292 w 12191999"/>
              <a:gd name="connsiteY1639" fmla="*/ 653041 h 2070165"/>
              <a:gd name="connsiteX1640" fmla="*/ 6392509 w 12191999"/>
              <a:gd name="connsiteY1640" fmla="*/ 653041 h 2070165"/>
              <a:gd name="connsiteX1641" fmla="*/ 6410083 w 12191999"/>
              <a:gd name="connsiteY1641" fmla="*/ 1109228 h 2070165"/>
              <a:gd name="connsiteX1642" fmla="*/ 6046026 w 12191999"/>
              <a:gd name="connsiteY1642" fmla="*/ 1107720 h 2070165"/>
              <a:gd name="connsiteX1643" fmla="*/ 6058127 w 12191999"/>
              <a:gd name="connsiteY1643" fmla="*/ 653041 h 2070165"/>
              <a:gd name="connsiteX1644" fmla="*/ 8788959 w 12191999"/>
              <a:gd name="connsiteY1644" fmla="*/ 634455 h 2070165"/>
              <a:gd name="connsiteX1645" fmla="*/ 8788959 w 12191999"/>
              <a:gd name="connsiteY1645" fmla="*/ 734108 h 2070165"/>
              <a:gd name="connsiteX1646" fmla="*/ 8847400 w 12191999"/>
              <a:gd name="connsiteY1646" fmla="*/ 734108 h 2070165"/>
              <a:gd name="connsiteX1647" fmla="*/ 8847400 w 12191999"/>
              <a:gd name="connsiteY1647" fmla="*/ 634455 h 2070165"/>
              <a:gd name="connsiteX1648" fmla="*/ 8706165 w 12191999"/>
              <a:gd name="connsiteY1648" fmla="*/ 634455 h 2070165"/>
              <a:gd name="connsiteX1649" fmla="*/ 8706165 w 12191999"/>
              <a:gd name="connsiteY1649" fmla="*/ 734108 h 2070165"/>
              <a:gd name="connsiteX1650" fmla="*/ 8764606 w 12191999"/>
              <a:gd name="connsiteY1650" fmla="*/ 734108 h 2070165"/>
              <a:gd name="connsiteX1651" fmla="*/ 8764606 w 12191999"/>
              <a:gd name="connsiteY1651" fmla="*/ 634455 h 2070165"/>
              <a:gd name="connsiteX1652" fmla="*/ 8623371 w 12191999"/>
              <a:gd name="connsiteY1652" fmla="*/ 634455 h 2070165"/>
              <a:gd name="connsiteX1653" fmla="*/ 8623371 w 12191999"/>
              <a:gd name="connsiteY1653" fmla="*/ 734108 h 2070165"/>
              <a:gd name="connsiteX1654" fmla="*/ 8681812 w 12191999"/>
              <a:gd name="connsiteY1654" fmla="*/ 734108 h 2070165"/>
              <a:gd name="connsiteX1655" fmla="*/ 8681812 w 12191999"/>
              <a:gd name="connsiteY1655" fmla="*/ 634455 h 2070165"/>
              <a:gd name="connsiteX1656" fmla="*/ 3122896 w 12191999"/>
              <a:gd name="connsiteY1656" fmla="*/ 633531 h 2070165"/>
              <a:gd name="connsiteX1657" fmla="*/ 3751451 w 12191999"/>
              <a:gd name="connsiteY1657" fmla="*/ 633531 h 2070165"/>
              <a:gd name="connsiteX1658" fmla="*/ 3751451 w 12191999"/>
              <a:gd name="connsiteY1658" fmla="*/ 2070165 h 2070165"/>
              <a:gd name="connsiteX1659" fmla="*/ 3703231 w 12191999"/>
              <a:gd name="connsiteY1659" fmla="*/ 2070165 h 2070165"/>
              <a:gd name="connsiteX1660" fmla="*/ 3703231 w 12191999"/>
              <a:gd name="connsiteY1660" fmla="*/ 984852 h 2070165"/>
              <a:gd name="connsiteX1661" fmla="*/ 3650858 w 12191999"/>
              <a:gd name="connsiteY1661" fmla="*/ 984852 h 2070165"/>
              <a:gd name="connsiteX1662" fmla="*/ 3650858 w 12191999"/>
              <a:gd name="connsiteY1662" fmla="*/ 2070165 h 2070165"/>
              <a:gd name="connsiteX1663" fmla="*/ 3606509 w 12191999"/>
              <a:gd name="connsiteY1663" fmla="*/ 2070165 h 2070165"/>
              <a:gd name="connsiteX1664" fmla="*/ 3606509 w 12191999"/>
              <a:gd name="connsiteY1664" fmla="*/ 984852 h 2070165"/>
              <a:gd name="connsiteX1665" fmla="*/ 3554136 w 12191999"/>
              <a:gd name="connsiteY1665" fmla="*/ 984852 h 2070165"/>
              <a:gd name="connsiteX1666" fmla="*/ 3554136 w 12191999"/>
              <a:gd name="connsiteY1666" fmla="*/ 2070165 h 2070165"/>
              <a:gd name="connsiteX1667" fmla="*/ 3509784 w 12191999"/>
              <a:gd name="connsiteY1667" fmla="*/ 2070165 h 2070165"/>
              <a:gd name="connsiteX1668" fmla="*/ 3509784 w 12191999"/>
              <a:gd name="connsiteY1668" fmla="*/ 984852 h 2070165"/>
              <a:gd name="connsiteX1669" fmla="*/ 3457411 w 12191999"/>
              <a:gd name="connsiteY1669" fmla="*/ 984852 h 2070165"/>
              <a:gd name="connsiteX1670" fmla="*/ 3457411 w 12191999"/>
              <a:gd name="connsiteY1670" fmla="*/ 2070165 h 2070165"/>
              <a:gd name="connsiteX1671" fmla="*/ 3413062 w 12191999"/>
              <a:gd name="connsiteY1671" fmla="*/ 2070165 h 2070165"/>
              <a:gd name="connsiteX1672" fmla="*/ 3413062 w 12191999"/>
              <a:gd name="connsiteY1672" fmla="*/ 984852 h 2070165"/>
              <a:gd name="connsiteX1673" fmla="*/ 3360687 w 12191999"/>
              <a:gd name="connsiteY1673" fmla="*/ 984852 h 2070165"/>
              <a:gd name="connsiteX1674" fmla="*/ 3360687 w 12191999"/>
              <a:gd name="connsiteY1674" fmla="*/ 2070165 h 2070165"/>
              <a:gd name="connsiteX1675" fmla="*/ 3316337 w 12191999"/>
              <a:gd name="connsiteY1675" fmla="*/ 2070165 h 2070165"/>
              <a:gd name="connsiteX1676" fmla="*/ 3316337 w 12191999"/>
              <a:gd name="connsiteY1676" fmla="*/ 984852 h 2070165"/>
              <a:gd name="connsiteX1677" fmla="*/ 3263964 w 12191999"/>
              <a:gd name="connsiteY1677" fmla="*/ 984852 h 2070165"/>
              <a:gd name="connsiteX1678" fmla="*/ 3263964 w 12191999"/>
              <a:gd name="connsiteY1678" fmla="*/ 2070165 h 2070165"/>
              <a:gd name="connsiteX1679" fmla="*/ 3219612 w 12191999"/>
              <a:gd name="connsiteY1679" fmla="*/ 2070165 h 2070165"/>
              <a:gd name="connsiteX1680" fmla="*/ 3219612 w 12191999"/>
              <a:gd name="connsiteY1680" fmla="*/ 984852 h 2070165"/>
              <a:gd name="connsiteX1681" fmla="*/ 3167239 w 12191999"/>
              <a:gd name="connsiteY1681" fmla="*/ 984852 h 2070165"/>
              <a:gd name="connsiteX1682" fmla="*/ 3167239 w 12191999"/>
              <a:gd name="connsiteY1682" fmla="*/ 2070165 h 2070165"/>
              <a:gd name="connsiteX1683" fmla="*/ 3122896 w 12191999"/>
              <a:gd name="connsiteY1683" fmla="*/ 2070165 h 2070165"/>
              <a:gd name="connsiteX1684" fmla="*/ 3024257 w 12191999"/>
              <a:gd name="connsiteY1684" fmla="*/ 2070165 h 2070165"/>
              <a:gd name="connsiteX1685" fmla="*/ 3024257 w 12191999"/>
              <a:gd name="connsiteY1685" fmla="*/ 2041573 h 2070165"/>
              <a:gd name="connsiteX1686" fmla="*/ 2453541 w 12191999"/>
              <a:gd name="connsiteY1686" fmla="*/ 2041573 h 2070165"/>
              <a:gd name="connsiteX1687" fmla="*/ 2453541 w 12191999"/>
              <a:gd name="connsiteY1687" fmla="*/ 2070165 h 2070165"/>
              <a:gd name="connsiteX1688" fmla="*/ 2391362 w 12191999"/>
              <a:gd name="connsiteY1688" fmla="*/ 2070165 h 2070165"/>
              <a:gd name="connsiteX1689" fmla="*/ 2391362 w 12191999"/>
              <a:gd name="connsiteY1689" fmla="*/ 2041573 h 2070165"/>
              <a:gd name="connsiteX1690" fmla="*/ 2192935 w 12191999"/>
              <a:gd name="connsiteY1690" fmla="*/ 2041573 h 2070165"/>
              <a:gd name="connsiteX1691" fmla="*/ 2192935 w 12191999"/>
              <a:gd name="connsiteY1691" fmla="*/ 2070165 h 2070165"/>
              <a:gd name="connsiteX1692" fmla="*/ 2130759 w 12191999"/>
              <a:gd name="connsiteY1692" fmla="*/ 2070165 h 2070165"/>
              <a:gd name="connsiteX1693" fmla="*/ 2130759 w 12191999"/>
              <a:gd name="connsiteY1693" fmla="*/ 988773 h 2070165"/>
              <a:gd name="connsiteX1694" fmla="*/ 2242686 w 12191999"/>
              <a:gd name="connsiteY1694" fmla="*/ 988773 h 2070165"/>
              <a:gd name="connsiteX1695" fmla="*/ 2183148 w 12191999"/>
              <a:gd name="connsiteY1695" fmla="*/ 661155 h 2070165"/>
              <a:gd name="connsiteX1696" fmla="*/ 3070506 w 12191999"/>
              <a:gd name="connsiteY1696" fmla="*/ 661155 h 2070165"/>
              <a:gd name="connsiteX1697" fmla="*/ 3010967 w 12191999"/>
              <a:gd name="connsiteY1697" fmla="*/ 988773 h 2070165"/>
              <a:gd name="connsiteX1698" fmla="*/ 3122896 w 12191999"/>
              <a:gd name="connsiteY1698" fmla="*/ 988773 h 2070165"/>
              <a:gd name="connsiteX1699" fmla="*/ 10420554 w 12191999"/>
              <a:gd name="connsiteY1699" fmla="*/ 624084 h 2070165"/>
              <a:gd name="connsiteX1700" fmla="*/ 11043939 w 12191999"/>
              <a:gd name="connsiteY1700" fmla="*/ 881890 h 2070165"/>
              <a:gd name="connsiteX1701" fmla="*/ 11043939 w 12191999"/>
              <a:gd name="connsiteY1701" fmla="*/ 1299068 h 2070165"/>
              <a:gd name="connsiteX1702" fmla="*/ 11323163 w 12191999"/>
              <a:gd name="connsiteY1702" fmla="*/ 1299068 h 2070165"/>
              <a:gd name="connsiteX1703" fmla="*/ 11323163 w 12191999"/>
              <a:gd name="connsiteY1703" fmla="*/ 2070165 h 2070165"/>
              <a:gd name="connsiteX1704" fmla="*/ 11208637 w 12191999"/>
              <a:gd name="connsiteY1704" fmla="*/ 2070165 h 2070165"/>
              <a:gd name="connsiteX1705" fmla="*/ 11208637 w 12191999"/>
              <a:gd name="connsiteY1705" fmla="*/ 1828109 h 2070165"/>
              <a:gd name="connsiteX1706" fmla="*/ 11162619 w 12191999"/>
              <a:gd name="connsiteY1706" fmla="*/ 1828109 h 2070165"/>
              <a:gd name="connsiteX1707" fmla="*/ 11162619 w 12191999"/>
              <a:gd name="connsiteY1707" fmla="*/ 2070165 h 2070165"/>
              <a:gd name="connsiteX1708" fmla="*/ 11067402 w 12191999"/>
              <a:gd name="connsiteY1708" fmla="*/ 2070165 h 2070165"/>
              <a:gd name="connsiteX1709" fmla="*/ 11067402 w 12191999"/>
              <a:gd name="connsiteY1709" fmla="*/ 1828109 h 2070165"/>
              <a:gd name="connsiteX1710" fmla="*/ 11021384 w 12191999"/>
              <a:gd name="connsiteY1710" fmla="*/ 1828109 h 2070165"/>
              <a:gd name="connsiteX1711" fmla="*/ 11021384 w 12191999"/>
              <a:gd name="connsiteY1711" fmla="*/ 2070165 h 2070165"/>
              <a:gd name="connsiteX1712" fmla="*/ 10926070 w 12191999"/>
              <a:gd name="connsiteY1712" fmla="*/ 2070165 h 2070165"/>
              <a:gd name="connsiteX1713" fmla="*/ 10926070 w 12191999"/>
              <a:gd name="connsiteY1713" fmla="*/ 1828109 h 2070165"/>
              <a:gd name="connsiteX1714" fmla="*/ 10880052 w 12191999"/>
              <a:gd name="connsiteY1714" fmla="*/ 1828109 h 2070165"/>
              <a:gd name="connsiteX1715" fmla="*/ 10880052 w 12191999"/>
              <a:gd name="connsiteY1715" fmla="*/ 2070165 h 2070165"/>
              <a:gd name="connsiteX1716" fmla="*/ 10780874 w 12191999"/>
              <a:gd name="connsiteY1716" fmla="*/ 2070165 h 2070165"/>
              <a:gd name="connsiteX1717" fmla="*/ 10780874 w 12191999"/>
              <a:gd name="connsiteY1717" fmla="*/ 1828109 h 2070165"/>
              <a:gd name="connsiteX1718" fmla="*/ 10734856 w 12191999"/>
              <a:gd name="connsiteY1718" fmla="*/ 1828109 h 2070165"/>
              <a:gd name="connsiteX1719" fmla="*/ 10734856 w 12191999"/>
              <a:gd name="connsiteY1719" fmla="*/ 2070165 h 2070165"/>
              <a:gd name="connsiteX1720" fmla="*/ 10655102 w 12191999"/>
              <a:gd name="connsiteY1720" fmla="*/ 2070165 h 2070165"/>
              <a:gd name="connsiteX1721" fmla="*/ 10655102 w 12191999"/>
              <a:gd name="connsiteY1721" fmla="*/ 1828109 h 2070165"/>
              <a:gd name="connsiteX1722" fmla="*/ 10609084 w 12191999"/>
              <a:gd name="connsiteY1722" fmla="*/ 1828109 h 2070165"/>
              <a:gd name="connsiteX1723" fmla="*/ 10609084 w 12191999"/>
              <a:gd name="connsiteY1723" fmla="*/ 2070165 h 2070165"/>
              <a:gd name="connsiteX1724" fmla="*/ 10490485 w 12191999"/>
              <a:gd name="connsiteY1724" fmla="*/ 2070165 h 2070165"/>
              <a:gd name="connsiteX1725" fmla="*/ 10490485 w 12191999"/>
              <a:gd name="connsiteY1725" fmla="*/ 1828109 h 2070165"/>
              <a:gd name="connsiteX1726" fmla="*/ 10444467 w 12191999"/>
              <a:gd name="connsiteY1726" fmla="*/ 1828109 h 2070165"/>
              <a:gd name="connsiteX1727" fmla="*/ 10444467 w 12191999"/>
              <a:gd name="connsiteY1727" fmla="*/ 2070165 h 2070165"/>
              <a:gd name="connsiteX1728" fmla="*/ 10345290 w 12191999"/>
              <a:gd name="connsiteY1728" fmla="*/ 2070165 h 2070165"/>
              <a:gd name="connsiteX1729" fmla="*/ 10345290 w 12191999"/>
              <a:gd name="connsiteY1729" fmla="*/ 1828109 h 2070165"/>
              <a:gd name="connsiteX1730" fmla="*/ 10299272 w 12191999"/>
              <a:gd name="connsiteY1730" fmla="*/ 1828109 h 2070165"/>
              <a:gd name="connsiteX1731" fmla="*/ 10299272 w 12191999"/>
              <a:gd name="connsiteY1731" fmla="*/ 2070165 h 2070165"/>
              <a:gd name="connsiteX1732" fmla="*/ 10214948 w 12191999"/>
              <a:gd name="connsiteY1732" fmla="*/ 2070165 h 2070165"/>
              <a:gd name="connsiteX1733" fmla="*/ 10214948 w 12191999"/>
              <a:gd name="connsiteY1733" fmla="*/ 1828109 h 2070165"/>
              <a:gd name="connsiteX1734" fmla="*/ 10168930 w 12191999"/>
              <a:gd name="connsiteY1734" fmla="*/ 1828109 h 2070165"/>
              <a:gd name="connsiteX1735" fmla="*/ 10168930 w 12191999"/>
              <a:gd name="connsiteY1735" fmla="*/ 2070165 h 2070165"/>
              <a:gd name="connsiteX1736" fmla="*/ 10054902 w 12191999"/>
              <a:gd name="connsiteY1736" fmla="*/ 2070165 h 2070165"/>
              <a:gd name="connsiteX1737" fmla="*/ 10054902 w 12191999"/>
              <a:gd name="connsiteY1737" fmla="*/ 1828109 h 2070165"/>
              <a:gd name="connsiteX1738" fmla="*/ 10008885 w 12191999"/>
              <a:gd name="connsiteY1738" fmla="*/ 1828109 h 2070165"/>
              <a:gd name="connsiteX1739" fmla="*/ 10008885 w 12191999"/>
              <a:gd name="connsiteY1739" fmla="*/ 2070165 h 2070165"/>
              <a:gd name="connsiteX1740" fmla="*/ 9688442 w 12191999"/>
              <a:gd name="connsiteY1740" fmla="*/ 2070165 h 2070165"/>
              <a:gd name="connsiteX1741" fmla="*/ 9688442 w 12191999"/>
              <a:gd name="connsiteY1741" fmla="*/ 2041573 h 2070165"/>
              <a:gd name="connsiteX1742" fmla="*/ 9284775 w 12191999"/>
              <a:gd name="connsiteY1742" fmla="*/ 2041573 h 2070165"/>
              <a:gd name="connsiteX1743" fmla="*/ 9284775 w 12191999"/>
              <a:gd name="connsiteY1743" fmla="*/ 2070165 h 2070165"/>
              <a:gd name="connsiteX1744" fmla="*/ 9240798 w 12191999"/>
              <a:gd name="connsiteY1744" fmla="*/ 2070165 h 2070165"/>
              <a:gd name="connsiteX1745" fmla="*/ 9240798 w 12191999"/>
              <a:gd name="connsiteY1745" fmla="*/ 2041573 h 2070165"/>
              <a:gd name="connsiteX1746" fmla="*/ 9100450 w 12191999"/>
              <a:gd name="connsiteY1746" fmla="*/ 2041573 h 2070165"/>
              <a:gd name="connsiteX1747" fmla="*/ 9100450 w 12191999"/>
              <a:gd name="connsiteY1747" fmla="*/ 2070165 h 2070165"/>
              <a:gd name="connsiteX1748" fmla="*/ 8425986 w 12191999"/>
              <a:gd name="connsiteY1748" fmla="*/ 2070165 h 2070165"/>
              <a:gd name="connsiteX1749" fmla="*/ 8425986 w 12191999"/>
              <a:gd name="connsiteY1749" fmla="*/ 1048805 h 2070165"/>
              <a:gd name="connsiteX1750" fmla="*/ 9056473 w 12191999"/>
              <a:gd name="connsiteY1750" fmla="*/ 1048805 h 2070165"/>
              <a:gd name="connsiteX1751" fmla="*/ 9056473 w 12191999"/>
              <a:gd name="connsiteY1751" fmla="*/ 988773 h 2070165"/>
              <a:gd name="connsiteX1752" fmla="*/ 9135639 w 12191999"/>
              <a:gd name="connsiteY1752" fmla="*/ 988773 h 2070165"/>
              <a:gd name="connsiteX1753" fmla="*/ 9093528 w 12191999"/>
              <a:gd name="connsiteY1753" fmla="*/ 661155 h 2070165"/>
              <a:gd name="connsiteX1754" fmla="*/ 9721155 w 12191999"/>
              <a:gd name="connsiteY1754" fmla="*/ 661155 h 2070165"/>
              <a:gd name="connsiteX1755" fmla="*/ 9679044 w 12191999"/>
              <a:gd name="connsiteY1755" fmla="*/ 988773 h 2070165"/>
              <a:gd name="connsiteX1756" fmla="*/ 9758210 w 12191999"/>
              <a:gd name="connsiteY1756" fmla="*/ 988773 h 2070165"/>
              <a:gd name="connsiteX1757" fmla="*/ 9758210 w 12191999"/>
              <a:gd name="connsiteY1757" fmla="*/ 1852181 h 2070165"/>
              <a:gd name="connsiteX1758" fmla="*/ 9914054 w 12191999"/>
              <a:gd name="connsiteY1758" fmla="*/ 1852181 h 2070165"/>
              <a:gd name="connsiteX1759" fmla="*/ 9914054 w 12191999"/>
              <a:gd name="connsiteY1759" fmla="*/ 1805307 h 2070165"/>
              <a:gd name="connsiteX1760" fmla="*/ 9914054 w 12191999"/>
              <a:gd name="connsiteY1760" fmla="*/ 1045950 h 2070165"/>
              <a:gd name="connsiteX1761" fmla="*/ 10420554 w 12191999"/>
              <a:gd name="connsiteY1761" fmla="*/ 1045950 h 2070165"/>
              <a:gd name="connsiteX1762" fmla="*/ 662347 w 12191999"/>
              <a:gd name="connsiteY1762" fmla="*/ 624084 h 2070165"/>
              <a:gd name="connsiteX1763" fmla="*/ 1563846 w 12191999"/>
              <a:gd name="connsiteY1763" fmla="*/ 1038650 h 2070165"/>
              <a:gd name="connsiteX1764" fmla="*/ 1564614 w 12191999"/>
              <a:gd name="connsiteY1764" fmla="*/ 2070165 h 2070165"/>
              <a:gd name="connsiteX1765" fmla="*/ 1450428 w 12191999"/>
              <a:gd name="connsiteY1765" fmla="*/ 2070165 h 2070165"/>
              <a:gd name="connsiteX1766" fmla="*/ 1450428 w 12191999"/>
              <a:gd name="connsiteY1766" fmla="*/ 1828109 h 2070165"/>
              <a:gd name="connsiteX1767" fmla="*/ 1404410 w 12191999"/>
              <a:gd name="connsiteY1767" fmla="*/ 1828109 h 2070165"/>
              <a:gd name="connsiteX1768" fmla="*/ 1404410 w 12191999"/>
              <a:gd name="connsiteY1768" fmla="*/ 2070165 h 2070165"/>
              <a:gd name="connsiteX1769" fmla="*/ 1309192 w 12191999"/>
              <a:gd name="connsiteY1769" fmla="*/ 2070165 h 2070165"/>
              <a:gd name="connsiteX1770" fmla="*/ 1309192 w 12191999"/>
              <a:gd name="connsiteY1770" fmla="*/ 1828109 h 2070165"/>
              <a:gd name="connsiteX1771" fmla="*/ 1263174 w 12191999"/>
              <a:gd name="connsiteY1771" fmla="*/ 1828109 h 2070165"/>
              <a:gd name="connsiteX1772" fmla="*/ 1263174 w 12191999"/>
              <a:gd name="connsiteY1772" fmla="*/ 2070165 h 2070165"/>
              <a:gd name="connsiteX1773" fmla="*/ 1167860 w 12191999"/>
              <a:gd name="connsiteY1773" fmla="*/ 2070165 h 2070165"/>
              <a:gd name="connsiteX1774" fmla="*/ 1167860 w 12191999"/>
              <a:gd name="connsiteY1774" fmla="*/ 1828109 h 2070165"/>
              <a:gd name="connsiteX1775" fmla="*/ 1121843 w 12191999"/>
              <a:gd name="connsiteY1775" fmla="*/ 1828109 h 2070165"/>
              <a:gd name="connsiteX1776" fmla="*/ 1121843 w 12191999"/>
              <a:gd name="connsiteY1776" fmla="*/ 2070165 h 2070165"/>
              <a:gd name="connsiteX1777" fmla="*/ 1022664 w 12191999"/>
              <a:gd name="connsiteY1777" fmla="*/ 2070165 h 2070165"/>
              <a:gd name="connsiteX1778" fmla="*/ 1022664 w 12191999"/>
              <a:gd name="connsiteY1778" fmla="*/ 1828109 h 2070165"/>
              <a:gd name="connsiteX1779" fmla="*/ 976646 w 12191999"/>
              <a:gd name="connsiteY1779" fmla="*/ 1828109 h 2070165"/>
              <a:gd name="connsiteX1780" fmla="*/ 976646 w 12191999"/>
              <a:gd name="connsiteY1780" fmla="*/ 2070165 h 2070165"/>
              <a:gd name="connsiteX1781" fmla="*/ 896893 w 12191999"/>
              <a:gd name="connsiteY1781" fmla="*/ 2070165 h 2070165"/>
              <a:gd name="connsiteX1782" fmla="*/ 896893 w 12191999"/>
              <a:gd name="connsiteY1782" fmla="*/ 1828109 h 2070165"/>
              <a:gd name="connsiteX1783" fmla="*/ 850875 w 12191999"/>
              <a:gd name="connsiteY1783" fmla="*/ 1828109 h 2070165"/>
              <a:gd name="connsiteX1784" fmla="*/ 850875 w 12191999"/>
              <a:gd name="connsiteY1784" fmla="*/ 2070165 h 2070165"/>
              <a:gd name="connsiteX1785" fmla="*/ 732276 w 12191999"/>
              <a:gd name="connsiteY1785" fmla="*/ 2070165 h 2070165"/>
              <a:gd name="connsiteX1786" fmla="*/ 732276 w 12191999"/>
              <a:gd name="connsiteY1786" fmla="*/ 1828109 h 2070165"/>
              <a:gd name="connsiteX1787" fmla="*/ 686259 w 12191999"/>
              <a:gd name="connsiteY1787" fmla="*/ 1828109 h 2070165"/>
              <a:gd name="connsiteX1788" fmla="*/ 686259 w 12191999"/>
              <a:gd name="connsiteY1788" fmla="*/ 2070165 h 2070165"/>
              <a:gd name="connsiteX1789" fmla="*/ 587081 w 12191999"/>
              <a:gd name="connsiteY1789" fmla="*/ 2070165 h 2070165"/>
              <a:gd name="connsiteX1790" fmla="*/ 587081 w 12191999"/>
              <a:gd name="connsiteY1790" fmla="*/ 1828109 h 2070165"/>
              <a:gd name="connsiteX1791" fmla="*/ 541064 w 12191999"/>
              <a:gd name="connsiteY1791" fmla="*/ 1828109 h 2070165"/>
              <a:gd name="connsiteX1792" fmla="*/ 541064 w 12191999"/>
              <a:gd name="connsiteY1792" fmla="*/ 2070165 h 2070165"/>
              <a:gd name="connsiteX1793" fmla="*/ 456739 w 12191999"/>
              <a:gd name="connsiteY1793" fmla="*/ 2070165 h 2070165"/>
              <a:gd name="connsiteX1794" fmla="*/ 456739 w 12191999"/>
              <a:gd name="connsiteY1794" fmla="*/ 1828109 h 2070165"/>
              <a:gd name="connsiteX1795" fmla="*/ 410721 w 12191999"/>
              <a:gd name="connsiteY1795" fmla="*/ 1828109 h 2070165"/>
              <a:gd name="connsiteX1796" fmla="*/ 410721 w 12191999"/>
              <a:gd name="connsiteY1796" fmla="*/ 2070165 h 2070165"/>
              <a:gd name="connsiteX1797" fmla="*/ 296693 w 12191999"/>
              <a:gd name="connsiteY1797" fmla="*/ 2070165 h 2070165"/>
              <a:gd name="connsiteX1798" fmla="*/ 296693 w 12191999"/>
              <a:gd name="connsiteY1798" fmla="*/ 1828109 h 2070165"/>
              <a:gd name="connsiteX1799" fmla="*/ 250675 w 12191999"/>
              <a:gd name="connsiteY1799" fmla="*/ 1828109 h 2070165"/>
              <a:gd name="connsiteX1800" fmla="*/ 250675 w 12191999"/>
              <a:gd name="connsiteY1800" fmla="*/ 2070165 h 2070165"/>
              <a:gd name="connsiteX1801" fmla="*/ 0 w 12191999"/>
              <a:gd name="connsiteY1801" fmla="*/ 2070165 h 2070165"/>
              <a:gd name="connsiteX1802" fmla="*/ 0 w 12191999"/>
              <a:gd name="connsiteY1802" fmla="*/ 1852181 h 2070165"/>
              <a:gd name="connsiteX1803" fmla="*/ 155847 w 12191999"/>
              <a:gd name="connsiteY1803" fmla="*/ 1852181 h 2070165"/>
              <a:gd name="connsiteX1804" fmla="*/ 155847 w 12191999"/>
              <a:gd name="connsiteY1804" fmla="*/ 1805307 h 2070165"/>
              <a:gd name="connsiteX1805" fmla="*/ 155847 w 12191999"/>
              <a:gd name="connsiteY1805" fmla="*/ 1045950 h 2070165"/>
              <a:gd name="connsiteX1806" fmla="*/ 662347 w 12191999"/>
              <a:gd name="connsiteY1806" fmla="*/ 1045950 h 2070165"/>
              <a:gd name="connsiteX1807" fmla="*/ 7442091 w 12191999"/>
              <a:gd name="connsiteY1807" fmla="*/ 500646 h 2070165"/>
              <a:gd name="connsiteX1808" fmla="*/ 7839015 w 12191999"/>
              <a:gd name="connsiteY1808" fmla="*/ 500646 h 2070165"/>
              <a:gd name="connsiteX1809" fmla="*/ 7839015 w 12191999"/>
              <a:gd name="connsiteY1809" fmla="*/ 662016 h 2070165"/>
              <a:gd name="connsiteX1810" fmla="*/ 7872090 w 12191999"/>
              <a:gd name="connsiteY1810" fmla="*/ 662016 h 2070165"/>
              <a:gd name="connsiteX1811" fmla="*/ 7872090 w 12191999"/>
              <a:gd name="connsiteY1811" fmla="*/ 633531 h 2070165"/>
              <a:gd name="connsiteX1812" fmla="*/ 8424362 w 12191999"/>
              <a:gd name="connsiteY1812" fmla="*/ 633531 h 2070165"/>
              <a:gd name="connsiteX1813" fmla="*/ 8424362 w 12191999"/>
              <a:gd name="connsiteY1813" fmla="*/ 2070165 h 2070165"/>
              <a:gd name="connsiteX1814" fmla="*/ 8381996 w 12191999"/>
              <a:gd name="connsiteY1814" fmla="*/ 2070165 h 2070165"/>
              <a:gd name="connsiteX1815" fmla="*/ 8381996 w 12191999"/>
              <a:gd name="connsiteY1815" fmla="*/ 984852 h 2070165"/>
              <a:gd name="connsiteX1816" fmla="*/ 8335978 w 12191999"/>
              <a:gd name="connsiteY1816" fmla="*/ 984852 h 2070165"/>
              <a:gd name="connsiteX1817" fmla="*/ 8335978 w 12191999"/>
              <a:gd name="connsiteY1817" fmla="*/ 2070165 h 2070165"/>
              <a:gd name="connsiteX1818" fmla="*/ 8297011 w 12191999"/>
              <a:gd name="connsiteY1818" fmla="*/ 2070165 h 2070165"/>
              <a:gd name="connsiteX1819" fmla="*/ 8297011 w 12191999"/>
              <a:gd name="connsiteY1819" fmla="*/ 984852 h 2070165"/>
              <a:gd name="connsiteX1820" fmla="*/ 8250994 w 12191999"/>
              <a:gd name="connsiteY1820" fmla="*/ 984852 h 2070165"/>
              <a:gd name="connsiteX1821" fmla="*/ 8250994 w 12191999"/>
              <a:gd name="connsiteY1821" fmla="*/ 2070165 h 2070165"/>
              <a:gd name="connsiteX1822" fmla="*/ 8212026 w 12191999"/>
              <a:gd name="connsiteY1822" fmla="*/ 2070165 h 2070165"/>
              <a:gd name="connsiteX1823" fmla="*/ 8212026 w 12191999"/>
              <a:gd name="connsiteY1823" fmla="*/ 984852 h 2070165"/>
              <a:gd name="connsiteX1824" fmla="*/ 8166008 w 12191999"/>
              <a:gd name="connsiteY1824" fmla="*/ 984852 h 2070165"/>
              <a:gd name="connsiteX1825" fmla="*/ 8166008 w 12191999"/>
              <a:gd name="connsiteY1825" fmla="*/ 2070165 h 2070165"/>
              <a:gd name="connsiteX1826" fmla="*/ 8127041 w 12191999"/>
              <a:gd name="connsiteY1826" fmla="*/ 2070165 h 2070165"/>
              <a:gd name="connsiteX1827" fmla="*/ 8127041 w 12191999"/>
              <a:gd name="connsiteY1827" fmla="*/ 984852 h 2070165"/>
              <a:gd name="connsiteX1828" fmla="*/ 8081023 w 12191999"/>
              <a:gd name="connsiteY1828" fmla="*/ 984852 h 2070165"/>
              <a:gd name="connsiteX1829" fmla="*/ 8081023 w 12191999"/>
              <a:gd name="connsiteY1829" fmla="*/ 2070165 h 2070165"/>
              <a:gd name="connsiteX1830" fmla="*/ 8042055 w 12191999"/>
              <a:gd name="connsiteY1830" fmla="*/ 2070165 h 2070165"/>
              <a:gd name="connsiteX1831" fmla="*/ 8042055 w 12191999"/>
              <a:gd name="connsiteY1831" fmla="*/ 984852 h 2070165"/>
              <a:gd name="connsiteX1832" fmla="*/ 7996037 w 12191999"/>
              <a:gd name="connsiteY1832" fmla="*/ 984852 h 2070165"/>
              <a:gd name="connsiteX1833" fmla="*/ 7996037 w 12191999"/>
              <a:gd name="connsiteY1833" fmla="*/ 2070165 h 2070165"/>
              <a:gd name="connsiteX1834" fmla="*/ 7957069 w 12191999"/>
              <a:gd name="connsiteY1834" fmla="*/ 2070165 h 2070165"/>
              <a:gd name="connsiteX1835" fmla="*/ 7957069 w 12191999"/>
              <a:gd name="connsiteY1835" fmla="*/ 984852 h 2070165"/>
              <a:gd name="connsiteX1836" fmla="*/ 7911051 w 12191999"/>
              <a:gd name="connsiteY1836" fmla="*/ 984852 h 2070165"/>
              <a:gd name="connsiteX1837" fmla="*/ 7911051 w 12191999"/>
              <a:gd name="connsiteY1837" fmla="*/ 2070165 h 2070165"/>
              <a:gd name="connsiteX1838" fmla="*/ 6780378 w 12191999"/>
              <a:gd name="connsiteY1838" fmla="*/ 2070165 h 2070165"/>
              <a:gd name="connsiteX1839" fmla="*/ 6780378 w 12191999"/>
              <a:gd name="connsiteY1839" fmla="*/ 1048805 h 2070165"/>
              <a:gd name="connsiteX1840" fmla="*/ 7409014 w 12191999"/>
              <a:gd name="connsiteY1840" fmla="*/ 1048805 h 2070165"/>
              <a:gd name="connsiteX1841" fmla="*/ 7409014 w 12191999"/>
              <a:gd name="connsiteY1841" fmla="*/ 662016 h 2070165"/>
              <a:gd name="connsiteX1842" fmla="*/ 7442091 w 12191999"/>
              <a:gd name="connsiteY1842" fmla="*/ 662016 h 2070165"/>
              <a:gd name="connsiteX1843" fmla="*/ 8788959 w 12191999"/>
              <a:gd name="connsiteY1843" fmla="*/ 496589 h 2070165"/>
              <a:gd name="connsiteX1844" fmla="*/ 8788959 w 12191999"/>
              <a:gd name="connsiteY1844" fmla="*/ 596242 h 2070165"/>
              <a:gd name="connsiteX1845" fmla="*/ 8847400 w 12191999"/>
              <a:gd name="connsiteY1845" fmla="*/ 596242 h 2070165"/>
              <a:gd name="connsiteX1846" fmla="*/ 8847400 w 12191999"/>
              <a:gd name="connsiteY1846" fmla="*/ 496589 h 2070165"/>
              <a:gd name="connsiteX1847" fmla="*/ 8706165 w 12191999"/>
              <a:gd name="connsiteY1847" fmla="*/ 496589 h 2070165"/>
              <a:gd name="connsiteX1848" fmla="*/ 8706165 w 12191999"/>
              <a:gd name="connsiteY1848" fmla="*/ 596242 h 2070165"/>
              <a:gd name="connsiteX1849" fmla="*/ 8764606 w 12191999"/>
              <a:gd name="connsiteY1849" fmla="*/ 596242 h 2070165"/>
              <a:gd name="connsiteX1850" fmla="*/ 8764606 w 12191999"/>
              <a:gd name="connsiteY1850" fmla="*/ 496589 h 2070165"/>
              <a:gd name="connsiteX1851" fmla="*/ 8623371 w 12191999"/>
              <a:gd name="connsiteY1851" fmla="*/ 496589 h 2070165"/>
              <a:gd name="connsiteX1852" fmla="*/ 8623371 w 12191999"/>
              <a:gd name="connsiteY1852" fmla="*/ 596242 h 2070165"/>
              <a:gd name="connsiteX1853" fmla="*/ 8681812 w 12191999"/>
              <a:gd name="connsiteY1853" fmla="*/ 596242 h 2070165"/>
              <a:gd name="connsiteX1854" fmla="*/ 8681812 w 12191999"/>
              <a:gd name="connsiteY1854" fmla="*/ 496589 h 2070165"/>
              <a:gd name="connsiteX1855" fmla="*/ 6195795 w 12191999"/>
              <a:gd name="connsiteY1855" fmla="*/ 494113 h 2070165"/>
              <a:gd name="connsiteX1856" fmla="*/ 6195795 w 12191999"/>
              <a:gd name="connsiteY1856" fmla="*/ 593766 h 2070165"/>
              <a:gd name="connsiteX1857" fmla="*/ 6254237 w 12191999"/>
              <a:gd name="connsiteY1857" fmla="*/ 593766 h 2070165"/>
              <a:gd name="connsiteX1858" fmla="*/ 6254237 w 12191999"/>
              <a:gd name="connsiteY1858" fmla="*/ 494113 h 2070165"/>
              <a:gd name="connsiteX1859" fmla="*/ 8578234 w 12191999"/>
              <a:gd name="connsiteY1859" fmla="*/ 456188 h 2070165"/>
              <a:gd name="connsiteX1860" fmla="*/ 8847400 w 12191999"/>
              <a:gd name="connsiteY1860" fmla="*/ 456188 h 2070165"/>
              <a:gd name="connsiteX1861" fmla="*/ 8912617 w 12191999"/>
              <a:gd name="connsiteY1861" fmla="*/ 456188 h 2070165"/>
              <a:gd name="connsiteX1862" fmla="*/ 8930192 w 12191999"/>
              <a:gd name="connsiteY1862" fmla="*/ 912376 h 2070165"/>
              <a:gd name="connsiteX1863" fmla="*/ 8566135 w 12191999"/>
              <a:gd name="connsiteY1863" fmla="*/ 910867 h 2070165"/>
              <a:gd name="connsiteX1864" fmla="*/ 8578234 w 12191999"/>
              <a:gd name="connsiteY1864" fmla="*/ 456188 h 2070165"/>
              <a:gd name="connsiteX1865" fmla="*/ 7940272 w 12191999"/>
              <a:gd name="connsiteY1865" fmla="*/ 400992 h 2070165"/>
              <a:gd name="connsiteX1866" fmla="*/ 8337195 w 12191999"/>
              <a:gd name="connsiteY1866" fmla="*/ 400992 h 2070165"/>
              <a:gd name="connsiteX1867" fmla="*/ 8337195 w 12191999"/>
              <a:gd name="connsiteY1867" fmla="*/ 632631 h 2070165"/>
              <a:gd name="connsiteX1868" fmla="*/ 7940272 w 12191999"/>
              <a:gd name="connsiteY1868" fmla="*/ 632631 h 2070165"/>
              <a:gd name="connsiteX1869" fmla="*/ 3200495 w 12191999"/>
              <a:gd name="connsiteY1869" fmla="*/ 400992 h 2070165"/>
              <a:gd name="connsiteX1870" fmla="*/ 3652243 w 12191999"/>
              <a:gd name="connsiteY1870" fmla="*/ 400992 h 2070165"/>
              <a:gd name="connsiteX1871" fmla="*/ 3652243 w 12191999"/>
              <a:gd name="connsiteY1871" fmla="*/ 632631 h 2070165"/>
              <a:gd name="connsiteX1872" fmla="*/ 3200495 w 12191999"/>
              <a:gd name="connsiteY1872" fmla="*/ 632631 h 2070165"/>
              <a:gd name="connsiteX1873" fmla="*/ 6195795 w 12191999"/>
              <a:gd name="connsiteY1873" fmla="*/ 361228 h 2070165"/>
              <a:gd name="connsiteX1874" fmla="*/ 6195795 w 12191999"/>
              <a:gd name="connsiteY1874" fmla="*/ 460881 h 2070165"/>
              <a:gd name="connsiteX1875" fmla="*/ 6254237 w 12191999"/>
              <a:gd name="connsiteY1875" fmla="*/ 460881 h 2070165"/>
              <a:gd name="connsiteX1876" fmla="*/ 6254237 w 12191999"/>
              <a:gd name="connsiteY1876" fmla="*/ 361228 h 2070165"/>
              <a:gd name="connsiteX1877" fmla="*/ 2634035 w 12191999"/>
              <a:gd name="connsiteY1877" fmla="*/ 306774 h 2070165"/>
              <a:gd name="connsiteX1878" fmla="*/ 2670033 w 12191999"/>
              <a:gd name="connsiteY1878" fmla="*/ 333312 h 2070165"/>
              <a:gd name="connsiteX1879" fmla="*/ 2670033 w 12191999"/>
              <a:gd name="connsiteY1879" fmla="*/ 516582 h 2070165"/>
              <a:gd name="connsiteX1880" fmla="*/ 2659490 w 12191999"/>
              <a:gd name="connsiteY1880" fmla="*/ 535348 h 2070165"/>
              <a:gd name="connsiteX1881" fmla="*/ 2639476 w 12191999"/>
              <a:gd name="connsiteY1881" fmla="*/ 541458 h 2070165"/>
              <a:gd name="connsiteX1882" fmla="*/ 2832497 w 12191999"/>
              <a:gd name="connsiteY1882" fmla="*/ 541458 h 2070165"/>
              <a:gd name="connsiteX1883" fmla="*/ 2832497 w 12191999"/>
              <a:gd name="connsiteY1883" fmla="*/ 657277 h 2070165"/>
              <a:gd name="connsiteX1884" fmla="*/ 2435573 w 12191999"/>
              <a:gd name="connsiteY1884" fmla="*/ 657277 h 2070165"/>
              <a:gd name="connsiteX1885" fmla="*/ 2435573 w 12191999"/>
              <a:gd name="connsiteY1885" fmla="*/ 541458 h 2070165"/>
              <a:gd name="connsiteX1886" fmla="*/ 2628593 w 12191999"/>
              <a:gd name="connsiteY1886" fmla="*/ 541458 h 2070165"/>
              <a:gd name="connsiteX1887" fmla="*/ 2608580 w 12191999"/>
              <a:gd name="connsiteY1887" fmla="*/ 535348 h 2070165"/>
              <a:gd name="connsiteX1888" fmla="*/ 2598037 w 12191999"/>
              <a:gd name="connsiteY1888" fmla="*/ 516582 h 2070165"/>
              <a:gd name="connsiteX1889" fmla="*/ 2598037 w 12191999"/>
              <a:gd name="connsiteY1889" fmla="*/ 333312 h 2070165"/>
              <a:gd name="connsiteX1890" fmla="*/ 2634035 w 12191999"/>
              <a:gd name="connsiteY1890" fmla="*/ 306774 h 2070165"/>
              <a:gd name="connsiteX1891" fmla="*/ 8715904 w 12191999"/>
              <a:gd name="connsiteY1891" fmla="*/ 297260 h 2070165"/>
              <a:gd name="connsiteX1892" fmla="*/ 8715904 w 12191999"/>
              <a:gd name="connsiteY1892" fmla="*/ 396914 h 2070165"/>
              <a:gd name="connsiteX1893" fmla="*/ 8774345 w 12191999"/>
              <a:gd name="connsiteY1893" fmla="*/ 396914 h 2070165"/>
              <a:gd name="connsiteX1894" fmla="*/ 8774345 w 12191999"/>
              <a:gd name="connsiteY1894" fmla="*/ 297260 h 2070165"/>
              <a:gd name="connsiteX1895" fmla="*/ 8099108 w 12191999"/>
              <a:gd name="connsiteY1895" fmla="*/ 254150 h 2070165"/>
              <a:gd name="connsiteX1896" fmla="*/ 8138400 w 12191999"/>
              <a:gd name="connsiteY1896" fmla="*/ 254150 h 2070165"/>
              <a:gd name="connsiteX1897" fmla="*/ 8148224 w 12191999"/>
              <a:gd name="connsiteY1897" fmla="*/ 261392 h 2070165"/>
              <a:gd name="connsiteX1898" fmla="*/ 8148224 w 12191999"/>
              <a:gd name="connsiteY1898" fmla="*/ 393686 h 2070165"/>
              <a:gd name="connsiteX1899" fmla="*/ 8138400 w 12191999"/>
              <a:gd name="connsiteY1899" fmla="*/ 400928 h 2070165"/>
              <a:gd name="connsiteX1900" fmla="*/ 8099108 w 12191999"/>
              <a:gd name="connsiteY1900" fmla="*/ 400928 h 2070165"/>
              <a:gd name="connsiteX1901" fmla="*/ 8089284 w 12191999"/>
              <a:gd name="connsiteY1901" fmla="*/ 393686 h 2070165"/>
              <a:gd name="connsiteX1902" fmla="*/ 8089284 w 12191999"/>
              <a:gd name="connsiteY1902" fmla="*/ 261392 h 2070165"/>
              <a:gd name="connsiteX1903" fmla="*/ 8099108 w 12191999"/>
              <a:gd name="connsiteY1903" fmla="*/ 254150 h 2070165"/>
              <a:gd name="connsiteX1904" fmla="*/ 3343175 w 12191999"/>
              <a:gd name="connsiteY1904" fmla="*/ 254150 h 2070165"/>
              <a:gd name="connsiteX1905" fmla="*/ 3387895 w 12191999"/>
              <a:gd name="connsiteY1905" fmla="*/ 254150 h 2070165"/>
              <a:gd name="connsiteX1906" fmla="*/ 3399075 w 12191999"/>
              <a:gd name="connsiteY1906" fmla="*/ 262392 h 2070165"/>
              <a:gd name="connsiteX1907" fmla="*/ 3399075 w 12191999"/>
              <a:gd name="connsiteY1907" fmla="*/ 392686 h 2070165"/>
              <a:gd name="connsiteX1908" fmla="*/ 3387895 w 12191999"/>
              <a:gd name="connsiteY1908" fmla="*/ 400928 h 2070165"/>
              <a:gd name="connsiteX1909" fmla="*/ 3343175 w 12191999"/>
              <a:gd name="connsiteY1909" fmla="*/ 400928 h 2070165"/>
              <a:gd name="connsiteX1910" fmla="*/ 3331994 w 12191999"/>
              <a:gd name="connsiteY1910" fmla="*/ 392686 h 2070165"/>
              <a:gd name="connsiteX1911" fmla="*/ 3331994 w 12191999"/>
              <a:gd name="connsiteY1911" fmla="*/ 262392 h 2070165"/>
              <a:gd name="connsiteX1912" fmla="*/ 3343175 w 12191999"/>
              <a:gd name="connsiteY1912" fmla="*/ 254150 h 2070165"/>
              <a:gd name="connsiteX1913" fmla="*/ 6195795 w 12191999"/>
              <a:gd name="connsiteY1913" fmla="*/ 228341 h 2070165"/>
              <a:gd name="connsiteX1914" fmla="*/ 6195795 w 12191999"/>
              <a:gd name="connsiteY1914" fmla="*/ 327995 h 2070165"/>
              <a:gd name="connsiteX1915" fmla="*/ 6254237 w 12191999"/>
              <a:gd name="connsiteY1915" fmla="*/ 327995 h 2070165"/>
              <a:gd name="connsiteX1916" fmla="*/ 6254237 w 12191999"/>
              <a:gd name="connsiteY1916" fmla="*/ 228341 h 2070165"/>
              <a:gd name="connsiteX1917" fmla="*/ 9338267 w 12191999"/>
              <a:gd name="connsiteY1917" fmla="*/ 227870 h 2070165"/>
              <a:gd name="connsiteX1918" fmla="*/ 9486609 w 12191999"/>
              <a:gd name="connsiteY1918" fmla="*/ 227870 h 2070165"/>
              <a:gd name="connsiteX1919" fmla="*/ 9486609 w 12191999"/>
              <a:gd name="connsiteY1919" fmla="*/ 541458 h 2070165"/>
              <a:gd name="connsiteX1920" fmla="*/ 9552809 w 12191999"/>
              <a:gd name="connsiteY1920" fmla="*/ 541458 h 2070165"/>
              <a:gd name="connsiteX1921" fmla="*/ 9552809 w 12191999"/>
              <a:gd name="connsiteY1921" fmla="*/ 657277 h 2070165"/>
              <a:gd name="connsiteX1922" fmla="*/ 9272066 w 12191999"/>
              <a:gd name="connsiteY1922" fmla="*/ 657277 h 2070165"/>
              <a:gd name="connsiteX1923" fmla="*/ 9272066 w 12191999"/>
              <a:gd name="connsiteY1923" fmla="*/ 541458 h 2070165"/>
              <a:gd name="connsiteX1924" fmla="*/ 9338267 w 12191999"/>
              <a:gd name="connsiteY1924" fmla="*/ 541458 h 2070165"/>
              <a:gd name="connsiteX1925" fmla="*/ 6135400 w 12191999"/>
              <a:gd name="connsiteY1925" fmla="*/ 196853 h 2070165"/>
              <a:gd name="connsiteX1926" fmla="*/ 6317711 w 12191999"/>
              <a:gd name="connsiteY1926" fmla="*/ 196853 h 2070165"/>
              <a:gd name="connsiteX1927" fmla="*/ 6327292 w 12191999"/>
              <a:gd name="connsiteY1927" fmla="*/ 653041 h 2070165"/>
              <a:gd name="connsiteX1928" fmla="*/ 6128803 w 12191999"/>
              <a:gd name="connsiteY1928" fmla="*/ 651532 h 2070165"/>
              <a:gd name="connsiteX1929" fmla="*/ 6135400 w 12191999"/>
              <a:gd name="connsiteY1929" fmla="*/ 196853 h 2070165"/>
              <a:gd name="connsiteX1930" fmla="*/ 8715904 w 12191999"/>
              <a:gd name="connsiteY1930" fmla="*/ 164374 h 2070165"/>
              <a:gd name="connsiteX1931" fmla="*/ 8715904 w 12191999"/>
              <a:gd name="connsiteY1931" fmla="*/ 264028 h 2070165"/>
              <a:gd name="connsiteX1932" fmla="*/ 8774345 w 12191999"/>
              <a:gd name="connsiteY1932" fmla="*/ 264028 h 2070165"/>
              <a:gd name="connsiteX1933" fmla="*/ 8774345 w 12191999"/>
              <a:gd name="connsiteY1933" fmla="*/ 164374 h 2070165"/>
              <a:gd name="connsiteX1934" fmla="*/ 8196686 w 12191999"/>
              <a:gd name="connsiteY1934" fmla="*/ 71436 h 2070165"/>
              <a:gd name="connsiteX1935" fmla="*/ 8227364 w 12191999"/>
              <a:gd name="connsiteY1935" fmla="*/ 71436 h 2070165"/>
              <a:gd name="connsiteX1936" fmla="*/ 8235034 w 12191999"/>
              <a:gd name="connsiteY1936" fmla="*/ 77091 h 2070165"/>
              <a:gd name="connsiteX1937" fmla="*/ 8235034 w 12191999"/>
              <a:gd name="connsiteY1937" fmla="*/ 395272 h 2070165"/>
              <a:gd name="connsiteX1938" fmla="*/ 8227364 w 12191999"/>
              <a:gd name="connsiteY1938" fmla="*/ 400926 h 2070165"/>
              <a:gd name="connsiteX1939" fmla="*/ 8196686 w 12191999"/>
              <a:gd name="connsiteY1939" fmla="*/ 400926 h 2070165"/>
              <a:gd name="connsiteX1940" fmla="*/ 8189016 w 12191999"/>
              <a:gd name="connsiteY1940" fmla="*/ 395272 h 2070165"/>
              <a:gd name="connsiteX1941" fmla="*/ 8189016 w 12191999"/>
              <a:gd name="connsiteY1941" fmla="*/ 77091 h 2070165"/>
              <a:gd name="connsiteX1942" fmla="*/ 8196686 w 12191999"/>
              <a:gd name="connsiteY1942" fmla="*/ 71436 h 2070165"/>
              <a:gd name="connsiteX1943" fmla="*/ 3454229 w 12191999"/>
              <a:gd name="connsiteY1943" fmla="*/ 71436 h 2070165"/>
              <a:gd name="connsiteX1944" fmla="*/ 3489143 w 12191999"/>
              <a:gd name="connsiteY1944" fmla="*/ 71436 h 2070165"/>
              <a:gd name="connsiteX1945" fmla="*/ 3497872 w 12191999"/>
              <a:gd name="connsiteY1945" fmla="*/ 77871 h 2070165"/>
              <a:gd name="connsiteX1946" fmla="*/ 3497872 w 12191999"/>
              <a:gd name="connsiteY1946" fmla="*/ 394491 h 2070165"/>
              <a:gd name="connsiteX1947" fmla="*/ 3489143 w 12191999"/>
              <a:gd name="connsiteY1947" fmla="*/ 400926 h 2070165"/>
              <a:gd name="connsiteX1948" fmla="*/ 3454229 w 12191999"/>
              <a:gd name="connsiteY1948" fmla="*/ 400926 h 2070165"/>
              <a:gd name="connsiteX1949" fmla="*/ 3445501 w 12191999"/>
              <a:gd name="connsiteY1949" fmla="*/ 394491 h 2070165"/>
              <a:gd name="connsiteX1950" fmla="*/ 3445501 w 12191999"/>
              <a:gd name="connsiteY1950" fmla="*/ 77871 h 2070165"/>
              <a:gd name="connsiteX1951" fmla="*/ 3454229 w 12191999"/>
              <a:gd name="connsiteY1951" fmla="*/ 71436 h 2070165"/>
              <a:gd name="connsiteX1952" fmla="*/ 8715904 w 12191999"/>
              <a:gd name="connsiteY1952" fmla="*/ 31489 h 2070165"/>
              <a:gd name="connsiteX1953" fmla="*/ 8715904 w 12191999"/>
              <a:gd name="connsiteY1953" fmla="*/ 131142 h 2070165"/>
              <a:gd name="connsiteX1954" fmla="*/ 8774345 w 12191999"/>
              <a:gd name="connsiteY1954" fmla="*/ 131142 h 2070165"/>
              <a:gd name="connsiteX1955" fmla="*/ 8774345 w 12191999"/>
              <a:gd name="connsiteY1955" fmla="*/ 31489 h 2070165"/>
              <a:gd name="connsiteX1956" fmla="*/ 8655508 w 12191999"/>
              <a:gd name="connsiteY1956" fmla="*/ 0 h 2070165"/>
              <a:gd name="connsiteX1957" fmla="*/ 8837817 w 12191999"/>
              <a:gd name="connsiteY1957" fmla="*/ 0 h 2070165"/>
              <a:gd name="connsiteX1958" fmla="*/ 8847400 w 12191999"/>
              <a:gd name="connsiteY1958" fmla="*/ 456188 h 2070165"/>
              <a:gd name="connsiteX1959" fmla="*/ 8648910 w 12191999"/>
              <a:gd name="connsiteY1959" fmla="*/ 454680 h 2070165"/>
              <a:gd name="connsiteX1960" fmla="*/ 8655508 w 12191999"/>
              <a:gd name="connsiteY1960" fmla="*/ 0 h 20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</a:cxnLst>
            <a:rect l="l" t="t" r="r" b="b"/>
            <a:pathLst>
              <a:path w="12191999" h="2070165">
                <a:moveTo>
                  <a:pt x="8483306" y="2012087"/>
                </a:moveTo>
                <a:cubicBezTo>
                  <a:pt x="8477066" y="2012087"/>
                  <a:pt x="8472009" y="2015844"/>
                  <a:pt x="8472009" y="2020481"/>
                </a:cubicBezTo>
                <a:lnTo>
                  <a:pt x="8472009" y="2054055"/>
                </a:lnTo>
                <a:cubicBezTo>
                  <a:pt x="8472009" y="2058690"/>
                  <a:pt x="8477066" y="2062449"/>
                  <a:pt x="8483306" y="2062449"/>
                </a:cubicBezTo>
                <a:lnTo>
                  <a:pt x="9012984" y="2062449"/>
                </a:lnTo>
                <a:cubicBezTo>
                  <a:pt x="9019224" y="2062449"/>
                  <a:pt x="9024281" y="2058690"/>
                  <a:pt x="9024281" y="2054055"/>
                </a:cubicBezTo>
                <a:lnTo>
                  <a:pt x="9024281" y="2020481"/>
                </a:lnTo>
                <a:cubicBezTo>
                  <a:pt x="9024281" y="2015844"/>
                  <a:pt x="9019224" y="2012087"/>
                  <a:pt x="9012984" y="2012087"/>
                </a:cubicBezTo>
                <a:close/>
                <a:moveTo>
                  <a:pt x="6837698" y="2012087"/>
                </a:moveTo>
                <a:cubicBezTo>
                  <a:pt x="6831459" y="2012087"/>
                  <a:pt x="6826401" y="2015844"/>
                  <a:pt x="6826401" y="2020481"/>
                </a:cubicBezTo>
                <a:lnTo>
                  <a:pt x="6826401" y="2054055"/>
                </a:lnTo>
                <a:cubicBezTo>
                  <a:pt x="6826401" y="2058690"/>
                  <a:pt x="6831459" y="2062449"/>
                  <a:pt x="6837698" y="2062449"/>
                </a:cubicBezTo>
                <a:lnTo>
                  <a:pt x="7367375" y="2062449"/>
                </a:lnTo>
                <a:cubicBezTo>
                  <a:pt x="7373615" y="2062449"/>
                  <a:pt x="7378673" y="2058690"/>
                  <a:pt x="7378673" y="2054055"/>
                </a:cubicBezTo>
                <a:lnTo>
                  <a:pt x="7378673" y="2020481"/>
                </a:lnTo>
                <a:cubicBezTo>
                  <a:pt x="7378673" y="2015844"/>
                  <a:pt x="7373615" y="2012087"/>
                  <a:pt x="7367375" y="2012087"/>
                </a:cubicBezTo>
                <a:close/>
                <a:moveTo>
                  <a:pt x="3824872" y="2012087"/>
                </a:moveTo>
                <a:cubicBezTo>
                  <a:pt x="3818632" y="2012087"/>
                  <a:pt x="3813574" y="2015844"/>
                  <a:pt x="3813574" y="2020481"/>
                </a:cubicBezTo>
                <a:lnTo>
                  <a:pt x="3813574" y="2054055"/>
                </a:lnTo>
                <a:cubicBezTo>
                  <a:pt x="3813574" y="2058690"/>
                  <a:pt x="3818632" y="2062449"/>
                  <a:pt x="3824872" y="2062449"/>
                </a:cubicBezTo>
                <a:lnTo>
                  <a:pt x="4354548" y="2062449"/>
                </a:lnTo>
                <a:cubicBezTo>
                  <a:pt x="4360787" y="2062449"/>
                  <a:pt x="4365844" y="2058690"/>
                  <a:pt x="4365844" y="2054055"/>
                </a:cubicBezTo>
                <a:lnTo>
                  <a:pt x="4365844" y="2020481"/>
                </a:lnTo>
                <a:cubicBezTo>
                  <a:pt x="4365844" y="2015844"/>
                  <a:pt x="4360787" y="2012087"/>
                  <a:pt x="4354548" y="2012087"/>
                </a:cubicBezTo>
                <a:close/>
                <a:moveTo>
                  <a:pt x="7456345" y="2005374"/>
                </a:moveTo>
                <a:cubicBezTo>
                  <a:pt x="7448473" y="2005374"/>
                  <a:pt x="7442092" y="2010115"/>
                  <a:pt x="7442092" y="2015965"/>
                </a:cubicBezTo>
                <a:lnTo>
                  <a:pt x="7442092" y="2058322"/>
                </a:lnTo>
                <a:cubicBezTo>
                  <a:pt x="7442092" y="2064171"/>
                  <a:pt x="7448473" y="2068912"/>
                  <a:pt x="7456345" y="2068912"/>
                </a:cubicBezTo>
                <a:lnTo>
                  <a:pt x="7824762" y="2068912"/>
                </a:lnTo>
                <a:cubicBezTo>
                  <a:pt x="7832633" y="2068912"/>
                  <a:pt x="7839015" y="2064171"/>
                  <a:pt x="7839015" y="2058322"/>
                </a:cubicBezTo>
                <a:lnTo>
                  <a:pt x="7839015" y="2015965"/>
                </a:lnTo>
                <a:cubicBezTo>
                  <a:pt x="7839015" y="2010115"/>
                  <a:pt x="7832633" y="2005374"/>
                  <a:pt x="7824762" y="2005374"/>
                </a:cubicBezTo>
                <a:close/>
                <a:moveTo>
                  <a:pt x="12117009" y="1987528"/>
                </a:moveTo>
                <a:lnTo>
                  <a:pt x="12117009" y="2060362"/>
                </a:lnTo>
                <a:lnTo>
                  <a:pt x="12154265" y="2060362"/>
                </a:lnTo>
                <a:lnTo>
                  <a:pt x="12154265" y="1987528"/>
                </a:lnTo>
                <a:close/>
                <a:moveTo>
                  <a:pt x="12064227" y="1987528"/>
                </a:moveTo>
                <a:lnTo>
                  <a:pt x="12064227" y="2060362"/>
                </a:lnTo>
                <a:lnTo>
                  <a:pt x="12101484" y="2060362"/>
                </a:lnTo>
                <a:lnTo>
                  <a:pt x="12101484" y="1987528"/>
                </a:lnTo>
                <a:close/>
                <a:moveTo>
                  <a:pt x="12011446" y="1987528"/>
                </a:moveTo>
                <a:lnTo>
                  <a:pt x="12011446" y="2060362"/>
                </a:lnTo>
                <a:lnTo>
                  <a:pt x="12048702" y="2060362"/>
                </a:lnTo>
                <a:lnTo>
                  <a:pt x="12048702" y="1987528"/>
                </a:lnTo>
                <a:close/>
                <a:moveTo>
                  <a:pt x="11958667" y="1987528"/>
                </a:moveTo>
                <a:lnTo>
                  <a:pt x="11958667" y="2060362"/>
                </a:lnTo>
                <a:lnTo>
                  <a:pt x="11995923" y="2060362"/>
                </a:lnTo>
                <a:lnTo>
                  <a:pt x="11995923" y="1987528"/>
                </a:lnTo>
                <a:close/>
                <a:moveTo>
                  <a:pt x="11905885" y="1987528"/>
                </a:moveTo>
                <a:lnTo>
                  <a:pt x="11905885" y="2060362"/>
                </a:lnTo>
                <a:lnTo>
                  <a:pt x="11943142" y="2060362"/>
                </a:lnTo>
                <a:lnTo>
                  <a:pt x="11943142" y="1987528"/>
                </a:lnTo>
                <a:close/>
                <a:moveTo>
                  <a:pt x="6702656" y="1987528"/>
                </a:moveTo>
                <a:lnTo>
                  <a:pt x="6702656" y="2060362"/>
                </a:lnTo>
                <a:lnTo>
                  <a:pt x="6739886" y="2060362"/>
                </a:lnTo>
                <a:lnTo>
                  <a:pt x="6739886" y="1987528"/>
                </a:lnTo>
                <a:close/>
                <a:moveTo>
                  <a:pt x="6649915" y="1987528"/>
                </a:moveTo>
                <a:lnTo>
                  <a:pt x="6649915" y="2060362"/>
                </a:lnTo>
                <a:lnTo>
                  <a:pt x="6687144" y="2060362"/>
                </a:lnTo>
                <a:lnTo>
                  <a:pt x="6687144" y="1987528"/>
                </a:lnTo>
                <a:close/>
                <a:moveTo>
                  <a:pt x="6597173" y="1987528"/>
                </a:moveTo>
                <a:lnTo>
                  <a:pt x="6597173" y="2060362"/>
                </a:lnTo>
                <a:lnTo>
                  <a:pt x="6634402" y="2060362"/>
                </a:lnTo>
                <a:lnTo>
                  <a:pt x="6634402" y="1987528"/>
                </a:lnTo>
                <a:close/>
                <a:moveTo>
                  <a:pt x="6544431" y="1987528"/>
                </a:moveTo>
                <a:lnTo>
                  <a:pt x="6544431" y="2060362"/>
                </a:lnTo>
                <a:lnTo>
                  <a:pt x="6581659" y="2060362"/>
                </a:lnTo>
                <a:lnTo>
                  <a:pt x="6581659" y="1987528"/>
                </a:lnTo>
                <a:close/>
                <a:moveTo>
                  <a:pt x="6491689" y="1987528"/>
                </a:moveTo>
                <a:lnTo>
                  <a:pt x="6491689" y="2060362"/>
                </a:lnTo>
                <a:lnTo>
                  <a:pt x="6528917" y="2060362"/>
                </a:lnTo>
                <a:lnTo>
                  <a:pt x="6528917" y="1987528"/>
                </a:lnTo>
                <a:close/>
                <a:moveTo>
                  <a:pt x="5906817" y="1987528"/>
                </a:moveTo>
                <a:lnTo>
                  <a:pt x="5906817" y="2060362"/>
                </a:lnTo>
                <a:lnTo>
                  <a:pt x="5944045" y="2060362"/>
                </a:lnTo>
                <a:lnTo>
                  <a:pt x="5944045" y="1987528"/>
                </a:lnTo>
                <a:close/>
                <a:moveTo>
                  <a:pt x="5854075" y="1987528"/>
                </a:moveTo>
                <a:lnTo>
                  <a:pt x="5854075" y="2060362"/>
                </a:lnTo>
                <a:lnTo>
                  <a:pt x="5891303" y="2060362"/>
                </a:lnTo>
                <a:lnTo>
                  <a:pt x="5891303" y="1987528"/>
                </a:lnTo>
                <a:close/>
                <a:moveTo>
                  <a:pt x="5801332" y="1987528"/>
                </a:moveTo>
                <a:lnTo>
                  <a:pt x="5801332" y="2060362"/>
                </a:lnTo>
                <a:lnTo>
                  <a:pt x="5838561" y="2060362"/>
                </a:lnTo>
                <a:lnTo>
                  <a:pt x="5838561" y="1987528"/>
                </a:lnTo>
                <a:close/>
                <a:moveTo>
                  <a:pt x="5748590" y="1987528"/>
                </a:moveTo>
                <a:lnTo>
                  <a:pt x="5748590" y="2060362"/>
                </a:lnTo>
                <a:lnTo>
                  <a:pt x="5785819" y="2060362"/>
                </a:lnTo>
                <a:lnTo>
                  <a:pt x="5785819" y="1987528"/>
                </a:lnTo>
                <a:close/>
                <a:moveTo>
                  <a:pt x="5695848" y="1987528"/>
                </a:moveTo>
                <a:lnTo>
                  <a:pt x="5695848" y="2060362"/>
                </a:lnTo>
                <a:lnTo>
                  <a:pt x="5733078" y="2060362"/>
                </a:lnTo>
                <a:lnTo>
                  <a:pt x="5733078" y="1987528"/>
                </a:lnTo>
                <a:close/>
                <a:moveTo>
                  <a:pt x="4699491" y="1987528"/>
                </a:moveTo>
                <a:lnTo>
                  <a:pt x="4699491" y="2060362"/>
                </a:lnTo>
                <a:lnTo>
                  <a:pt x="4743820" y="2060362"/>
                </a:lnTo>
                <a:lnTo>
                  <a:pt x="4743820" y="1987528"/>
                </a:lnTo>
                <a:close/>
                <a:moveTo>
                  <a:pt x="4636694" y="1987528"/>
                </a:moveTo>
                <a:lnTo>
                  <a:pt x="4636694" y="2060362"/>
                </a:lnTo>
                <a:lnTo>
                  <a:pt x="4681020" y="2060362"/>
                </a:lnTo>
                <a:lnTo>
                  <a:pt x="4681020" y="1987528"/>
                </a:lnTo>
                <a:close/>
                <a:moveTo>
                  <a:pt x="4573897" y="1987528"/>
                </a:moveTo>
                <a:lnTo>
                  <a:pt x="4573897" y="2060362"/>
                </a:lnTo>
                <a:lnTo>
                  <a:pt x="4618223" y="2060362"/>
                </a:lnTo>
                <a:lnTo>
                  <a:pt x="4618223" y="1987528"/>
                </a:lnTo>
                <a:close/>
                <a:moveTo>
                  <a:pt x="4511099" y="1987528"/>
                </a:moveTo>
                <a:lnTo>
                  <a:pt x="4511099" y="2060362"/>
                </a:lnTo>
                <a:lnTo>
                  <a:pt x="4555424" y="2060362"/>
                </a:lnTo>
                <a:lnTo>
                  <a:pt x="4555424" y="1987528"/>
                </a:lnTo>
                <a:close/>
                <a:moveTo>
                  <a:pt x="4448302" y="1987528"/>
                </a:moveTo>
                <a:lnTo>
                  <a:pt x="4448302" y="2060362"/>
                </a:lnTo>
                <a:lnTo>
                  <a:pt x="4492627" y="2060362"/>
                </a:lnTo>
                <a:lnTo>
                  <a:pt x="4492627" y="1987528"/>
                </a:lnTo>
                <a:close/>
                <a:moveTo>
                  <a:pt x="5150487" y="1966428"/>
                </a:moveTo>
                <a:lnTo>
                  <a:pt x="5150487" y="2066081"/>
                </a:lnTo>
                <a:lnTo>
                  <a:pt x="5208929" y="2066081"/>
                </a:lnTo>
                <a:lnTo>
                  <a:pt x="5208929" y="1966428"/>
                </a:lnTo>
                <a:close/>
                <a:moveTo>
                  <a:pt x="5067695" y="1966428"/>
                </a:moveTo>
                <a:lnTo>
                  <a:pt x="5067695" y="2066081"/>
                </a:lnTo>
                <a:lnTo>
                  <a:pt x="5126136" y="2066081"/>
                </a:lnTo>
                <a:lnTo>
                  <a:pt x="5126136" y="1966428"/>
                </a:lnTo>
                <a:close/>
                <a:moveTo>
                  <a:pt x="4984899" y="1966428"/>
                </a:moveTo>
                <a:lnTo>
                  <a:pt x="4984899" y="2066081"/>
                </a:lnTo>
                <a:lnTo>
                  <a:pt x="5043342" y="2066081"/>
                </a:lnTo>
                <a:lnTo>
                  <a:pt x="5043342" y="1966428"/>
                </a:lnTo>
                <a:close/>
                <a:moveTo>
                  <a:pt x="4902107" y="1966428"/>
                </a:moveTo>
                <a:lnTo>
                  <a:pt x="4902107" y="2066081"/>
                </a:lnTo>
                <a:lnTo>
                  <a:pt x="4960549" y="2066081"/>
                </a:lnTo>
                <a:lnTo>
                  <a:pt x="4960549" y="1966428"/>
                </a:lnTo>
                <a:close/>
                <a:moveTo>
                  <a:pt x="4819315" y="1966428"/>
                </a:moveTo>
                <a:lnTo>
                  <a:pt x="4819315" y="2066081"/>
                </a:lnTo>
                <a:lnTo>
                  <a:pt x="4877755" y="2066081"/>
                </a:lnTo>
                <a:lnTo>
                  <a:pt x="4877755" y="1966428"/>
                </a:lnTo>
                <a:close/>
                <a:moveTo>
                  <a:pt x="1564956" y="1947382"/>
                </a:moveTo>
                <a:lnTo>
                  <a:pt x="2117227" y="1947382"/>
                </a:lnTo>
                <a:lnTo>
                  <a:pt x="2117227" y="2070165"/>
                </a:lnTo>
                <a:lnTo>
                  <a:pt x="2026883" y="2070165"/>
                </a:lnTo>
                <a:lnTo>
                  <a:pt x="2033332" y="2068180"/>
                </a:lnTo>
                <a:cubicBezTo>
                  <a:pt x="2044019" y="2060240"/>
                  <a:pt x="2050628" y="2049272"/>
                  <a:pt x="2050628" y="2037156"/>
                </a:cubicBezTo>
                <a:cubicBezTo>
                  <a:pt x="2050628" y="2012924"/>
                  <a:pt x="2024189" y="1993281"/>
                  <a:pt x="1991576" y="1993281"/>
                </a:cubicBezTo>
                <a:cubicBezTo>
                  <a:pt x="1958962" y="1993281"/>
                  <a:pt x="1932523" y="2012924"/>
                  <a:pt x="1932523" y="2037156"/>
                </a:cubicBezTo>
                <a:cubicBezTo>
                  <a:pt x="1932523" y="2049272"/>
                  <a:pt x="1939133" y="2060240"/>
                  <a:pt x="1949820" y="2068180"/>
                </a:cubicBezTo>
                <a:lnTo>
                  <a:pt x="1956269" y="2070165"/>
                </a:lnTo>
                <a:lnTo>
                  <a:pt x="1868601" y="2070165"/>
                </a:lnTo>
                <a:lnTo>
                  <a:pt x="1875051" y="2068180"/>
                </a:lnTo>
                <a:cubicBezTo>
                  <a:pt x="1885737" y="2060240"/>
                  <a:pt x="1892346" y="2049272"/>
                  <a:pt x="1892346" y="2037156"/>
                </a:cubicBezTo>
                <a:cubicBezTo>
                  <a:pt x="1892346" y="2012924"/>
                  <a:pt x="1865908" y="1993281"/>
                  <a:pt x="1833294" y="1993281"/>
                </a:cubicBezTo>
                <a:cubicBezTo>
                  <a:pt x="1800680" y="1993281"/>
                  <a:pt x="1774242" y="2012924"/>
                  <a:pt x="1774242" y="2037156"/>
                </a:cubicBezTo>
                <a:cubicBezTo>
                  <a:pt x="1774242" y="2049272"/>
                  <a:pt x="1780852" y="2060240"/>
                  <a:pt x="1791538" y="2068180"/>
                </a:cubicBezTo>
                <a:lnTo>
                  <a:pt x="1797987" y="2070165"/>
                </a:lnTo>
                <a:lnTo>
                  <a:pt x="1710320" y="2070165"/>
                </a:lnTo>
                <a:lnTo>
                  <a:pt x="1716769" y="2068180"/>
                </a:lnTo>
                <a:cubicBezTo>
                  <a:pt x="1727456" y="2060240"/>
                  <a:pt x="1734065" y="2049272"/>
                  <a:pt x="1734065" y="2037156"/>
                </a:cubicBezTo>
                <a:cubicBezTo>
                  <a:pt x="1734065" y="2012924"/>
                  <a:pt x="1707626" y="1993281"/>
                  <a:pt x="1675013" y="1993281"/>
                </a:cubicBezTo>
                <a:cubicBezTo>
                  <a:pt x="1642399" y="1993281"/>
                  <a:pt x="1615960" y="2012924"/>
                  <a:pt x="1615960" y="2037156"/>
                </a:cubicBezTo>
                <a:cubicBezTo>
                  <a:pt x="1615960" y="2049272"/>
                  <a:pt x="1622570" y="2060240"/>
                  <a:pt x="1633257" y="2068180"/>
                </a:cubicBezTo>
                <a:lnTo>
                  <a:pt x="1639706" y="2070165"/>
                </a:lnTo>
                <a:lnTo>
                  <a:pt x="1564956" y="2070165"/>
                </a:lnTo>
                <a:close/>
                <a:moveTo>
                  <a:pt x="8483306" y="1910593"/>
                </a:moveTo>
                <a:cubicBezTo>
                  <a:pt x="8477066" y="1910593"/>
                  <a:pt x="8472009" y="1914350"/>
                  <a:pt x="8472009" y="1918986"/>
                </a:cubicBezTo>
                <a:lnTo>
                  <a:pt x="8472009" y="1952560"/>
                </a:lnTo>
                <a:cubicBezTo>
                  <a:pt x="8472009" y="1957196"/>
                  <a:pt x="8477066" y="1960954"/>
                  <a:pt x="8483306" y="1960954"/>
                </a:cubicBezTo>
                <a:lnTo>
                  <a:pt x="9012984" y="1960954"/>
                </a:lnTo>
                <a:cubicBezTo>
                  <a:pt x="9019224" y="1960954"/>
                  <a:pt x="9024281" y="1957196"/>
                  <a:pt x="9024281" y="1952560"/>
                </a:cubicBezTo>
                <a:lnTo>
                  <a:pt x="9024281" y="1918986"/>
                </a:lnTo>
                <a:cubicBezTo>
                  <a:pt x="9024281" y="1914350"/>
                  <a:pt x="9019224" y="1910593"/>
                  <a:pt x="9012984" y="1910593"/>
                </a:cubicBezTo>
                <a:close/>
                <a:moveTo>
                  <a:pt x="6837698" y="1910593"/>
                </a:moveTo>
                <a:cubicBezTo>
                  <a:pt x="6831459" y="1910593"/>
                  <a:pt x="6826401" y="1914350"/>
                  <a:pt x="6826401" y="1918986"/>
                </a:cubicBezTo>
                <a:lnTo>
                  <a:pt x="6826401" y="1952560"/>
                </a:lnTo>
                <a:cubicBezTo>
                  <a:pt x="6826401" y="1957196"/>
                  <a:pt x="6831459" y="1960954"/>
                  <a:pt x="6837698" y="1960954"/>
                </a:cubicBezTo>
                <a:lnTo>
                  <a:pt x="7367375" y="1960954"/>
                </a:lnTo>
                <a:cubicBezTo>
                  <a:pt x="7373615" y="1960954"/>
                  <a:pt x="7378673" y="1957196"/>
                  <a:pt x="7378673" y="1952560"/>
                </a:cubicBezTo>
                <a:lnTo>
                  <a:pt x="7378673" y="1918986"/>
                </a:lnTo>
                <a:cubicBezTo>
                  <a:pt x="7378673" y="1914350"/>
                  <a:pt x="7373615" y="1910593"/>
                  <a:pt x="7367375" y="1910593"/>
                </a:cubicBezTo>
                <a:close/>
                <a:moveTo>
                  <a:pt x="3824872" y="1910593"/>
                </a:moveTo>
                <a:cubicBezTo>
                  <a:pt x="3818632" y="1910593"/>
                  <a:pt x="3813574" y="1914350"/>
                  <a:pt x="3813574" y="1918986"/>
                </a:cubicBezTo>
                <a:lnTo>
                  <a:pt x="3813574" y="1952560"/>
                </a:lnTo>
                <a:cubicBezTo>
                  <a:pt x="3813574" y="1957196"/>
                  <a:pt x="3818632" y="1960954"/>
                  <a:pt x="3824872" y="1960954"/>
                </a:cubicBezTo>
                <a:lnTo>
                  <a:pt x="4354548" y="1960954"/>
                </a:lnTo>
                <a:cubicBezTo>
                  <a:pt x="4360787" y="1960954"/>
                  <a:pt x="4365844" y="1957196"/>
                  <a:pt x="4365844" y="1952560"/>
                </a:cubicBezTo>
                <a:lnTo>
                  <a:pt x="4365844" y="1918986"/>
                </a:lnTo>
                <a:cubicBezTo>
                  <a:pt x="4365844" y="1914350"/>
                  <a:pt x="4360787" y="1910593"/>
                  <a:pt x="4354548" y="1910593"/>
                </a:cubicBezTo>
                <a:close/>
                <a:moveTo>
                  <a:pt x="5565925" y="1907512"/>
                </a:moveTo>
                <a:lnTo>
                  <a:pt x="5565925" y="2007165"/>
                </a:lnTo>
                <a:lnTo>
                  <a:pt x="5624365" y="2007165"/>
                </a:lnTo>
                <a:lnTo>
                  <a:pt x="5624365" y="1907512"/>
                </a:lnTo>
                <a:close/>
                <a:moveTo>
                  <a:pt x="5483131" y="1907512"/>
                </a:moveTo>
                <a:lnTo>
                  <a:pt x="5483131" y="2007165"/>
                </a:lnTo>
                <a:lnTo>
                  <a:pt x="5541572" y="2007165"/>
                </a:lnTo>
                <a:lnTo>
                  <a:pt x="5541572" y="1907512"/>
                </a:lnTo>
                <a:close/>
                <a:moveTo>
                  <a:pt x="5400338" y="1907512"/>
                </a:moveTo>
                <a:lnTo>
                  <a:pt x="5400338" y="2007165"/>
                </a:lnTo>
                <a:lnTo>
                  <a:pt x="5458778" y="2007165"/>
                </a:lnTo>
                <a:lnTo>
                  <a:pt x="5458778" y="1907512"/>
                </a:lnTo>
                <a:close/>
                <a:moveTo>
                  <a:pt x="5317545" y="1907512"/>
                </a:moveTo>
                <a:lnTo>
                  <a:pt x="5317545" y="2007165"/>
                </a:lnTo>
                <a:lnTo>
                  <a:pt x="5375987" y="2007165"/>
                </a:lnTo>
                <a:lnTo>
                  <a:pt x="5375987" y="1907512"/>
                </a:lnTo>
                <a:close/>
                <a:moveTo>
                  <a:pt x="5234751" y="1907512"/>
                </a:moveTo>
                <a:lnTo>
                  <a:pt x="5234751" y="2007165"/>
                </a:lnTo>
                <a:lnTo>
                  <a:pt x="5293192" y="2007165"/>
                </a:lnTo>
                <a:lnTo>
                  <a:pt x="5293192" y="1907512"/>
                </a:lnTo>
                <a:close/>
                <a:moveTo>
                  <a:pt x="9805043" y="1907170"/>
                </a:moveTo>
                <a:lnTo>
                  <a:pt x="9805043" y="2030795"/>
                </a:lnTo>
                <a:lnTo>
                  <a:pt x="9890562" y="2030795"/>
                </a:lnTo>
                <a:lnTo>
                  <a:pt x="9890562" y="1907170"/>
                </a:lnTo>
                <a:close/>
                <a:moveTo>
                  <a:pt x="46834" y="1907170"/>
                </a:moveTo>
                <a:lnTo>
                  <a:pt x="46834" y="2030795"/>
                </a:lnTo>
                <a:lnTo>
                  <a:pt x="132354" y="2030795"/>
                </a:lnTo>
                <a:lnTo>
                  <a:pt x="132354" y="1907170"/>
                </a:lnTo>
                <a:close/>
                <a:moveTo>
                  <a:pt x="9444482" y="1901206"/>
                </a:moveTo>
                <a:lnTo>
                  <a:pt x="9444482" y="1993558"/>
                </a:lnTo>
                <a:lnTo>
                  <a:pt x="9643306" y="1993558"/>
                </a:lnTo>
                <a:lnTo>
                  <a:pt x="9643306" y="1901206"/>
                </a:lnTo>
                <a:close/>
                <a:moveTo>
                  <a:pt x="9171376" y="1901206"/>
                </a:moveTo>
                <a:lnTo>
                  <a:pt x="9171376" y="1993558"/>
                </a:lnTo>
                <a:lnTo>
                  <a:pt x="9370200" y="1993558"/>
                </a:lnTo>
                <a:lnTo>
                  <a:pt x="9370200" y="1901206"/>
                </a:lnTo>
                <a:close/>
                <a:moveTo>
                  <a:pt x="2868734" y="1898580"/>
                </a:moveTo>
                <a:cubicBezTo>
                  <a:pt x="2833320" y="1898580"/>
                  <a:pt x="2804611" y="1919910"/>
                  <a:pt x="2804611" y="1946222"/>
                </a:cubicBezTo>
                <a:cubicBezTo>
                  <a:pt x="2804611" y="1972534"/>
                  <a:pt x="2833320" y="1993864"/>
                  <a:pt x="2868734" y="1993864"/>
                </a:cubicBezTo>
                <a:cubicBezTo>
                  <a:pt x="2904147" y="1993864"/>
                  <a:pt x="2932855" y="1972534"/>
                  <a:pt x="2932855" y="1946222"/>
                </a:cubicBezTo>
                <a:cubicBezTo>
                  <a:pt x="2932855" y="1919910"/>
                  <a:pt x="2904147" y="1898580"/>
                  <a:pt x="2868734" y="1898580"/>
                </a:cubicBezTo>
                <a:close/>
                <a:moveTo>
                  <a:pt x="2589672" y="1895650"/>
                </a:moveTo>
                <a:cubicBezTo>
                  <a:pt x="2554258" y="1895650"/>
                  <a:pt x="2525550" y="1916981"/>
                  <a:pt x="2525550" y="1943292"/>
                </a:cubicBezTo>
                <a:cubicBezTo>
                  <a:pt x="2525550" y="1969603"/>
                  <a:pt x="2554258" y="1990933"/>
                  <a:pt x="2589672" y="1990933"/>
                </a:cubicBezTo>
                <a:cubicBezTo>
                  <a:pt x="2625086" y="1990933"/>
                  <a:pt x="2653794" y="1969603"/>
                  <a:pt x="2653794" y="1943292"/>
                </a:cubicBezTo>
                <a:cubicBezTo>
                  <a:pt x="2653794" y="1916981"/>
                  <a:pt x="2625086" y="1895650"/>
                  <a:pt x="2589672" y="1895650"/>
                </a:cubicBezTo>
                <a:close/>
                <a:moveTo>
                  <a:pt x="7456345" y="1877325"/>
                </a:moveTo>
                <a:cubicBezTo>
                  <a:pt x="7448473" y="1877325"/>
                  <a:pt x="7442092" y="1882067"/>
                  <a:pt x="7442092" y="1887915"/>
                </a:cubicBezTo>
                <a:lnTo>
                  <a:pt x="7442092" y="1930273"/>
                </a:lnTo>
                <a:cubicBezTo>
                  <a:pt x="7442092" y="1936122"/>
                  <a:pt x="7448473" y="1940863"/>
                  <a:pt x="7456345" y="1940863"/>
                </a:cubicBezTo>
                <a:lnTo>
                  <a:pt x="7824762" y="1940863"/>
                </a:lnTo>
                <a:cubicBezTo>
                  <a:pt x="7832633" y="1940863"/>
                  <a:pt x="7839015" y="1936122"/>
                  <a:pt x="7839015" y="1930273"/>
                </a:cubicBezTo>
                <a:lnTo>
                  <a:pt x="7839015" y="1887915"/>
                </a:lnTo>
                <a:cubicBezTo>
                  <a:pt x="7839015" y="1882067"/>
                  <a:pt x="7832633" y="1877325"/>
                  <a:pt x="7824762" y="1877325"/>
                </a:cubicBezTo>
                <a:close/>
                <a:moveTo>
                  <a:pt x="12117009" y="1861979"/>
                </a:moveTo>
                <a:lnTo>
                  <a:pt x="12117009" y="1934814"/>
                </a:lnTo>
                <a:lnTo>
                  <a:pt x="12154265" y="1934814"/>
                </a:lnTo>
                <a:lnTo>
                  <a:pt x="12154265" y="1861979"/>
                </a:lnTo>
                <a:close/>
                <a:moveTo>
                  <a:pt x="12064227" y="1861979"/>
                </a:moveTo>
                <a:lnTo>
                  <a:pt x="12064227" y="1934814"/>
                </a:lnTo>
                <a:lnTo>
                  <a:pt x="12101484" y="1934814"/>
                </a:lnTo>
                <a:lnTo>
                  <a:pt x="12101484" y="1861979"/>
                </a:lnTo>
                <a:close/>
                <a:moveTo>
                  <a:pt x="12011446" y="1861979"/>
                </a:moveTo>
                <a:lnTo>
                  <a:pt x="12011446" y="1934814"/>
                </a:lnTo>
                <a:lnTo>
                  <a:pt x="12048702" y="1934814"/>
                </a:lnTo>
                <a:lnTo>
                  <a:pt x="12048702" y="1861979"/>
                </a:lnTo>
                <a:close/>
                <a:moveTo>
                  <a:pt x="11958667" y="1861979"/>
                </a:moveTo>
                <a:lnTo>
                  <a:pt x="11958667" y="1934814"/>
                </a:lnTo>
                <a:lnTo>
                  <a:pt x="11995923" y="1934814"/>
                </a:lnTo>
                <a:lnTo>
                  <a:pt x="11995923" y="1861979"/>
                </a:lnTo>
                <a:close/>
                <a:moveTo>
                  <a:pt x="11905885" y="1861979"/>
                </a:moveTo>
                <a:lnTo>
                  <a:pt x="11905885" y="1934814"/>
                </a:lnTo>
                <a:lnTo>
                  <a:pt x="11943142" y="1934814"/>
                </a:lnTo>
                <a:lnTo>
                  <a:pt x="11943142" y="1861979"/>
                </a:lnTo>
                <a:close/>
                <a:moveTo>
                  <a:pt x="6702656" y="1861979"/>
                </a:moveTo>
                <a:lnTo>
                  <a:pt x="6702656" y="1934814"/>
                </a:lnTo>
                <a:lnTo>
                  <a:pt x="6739886" y="1934814"/>
                </a:lnTo>
                <a:lnTo>
                  <a:pt x="6739886" y="1861979"/>
                </a:lnTo>
                <a:close/>
                <a:moveTo>
                  <a:pt x="6649915" y="1861979"/>
                </a:moveTo>
                <a:lnTo>
                  <a:pt x="6649915" y="1934814"/>
                </a:lnTo>
                <a:lnTo>
                  <a:pt x="6687144" y="1934814"/>
                </a:lnTo>
                <a:lnTo>
                  <a:pt x="6687144" y="1861979"/>
                </a:lnTo>
                <a:close/>
                <a:moveTo>
                  <a:pt x="6597173" y="1861979"/>
                </a:moveTo>
                <a:lnTo>
                  <a:pt x="6597173" y="1934814"/>
                </a:lnTo>
                <a:lnTo>
                  <a:pt x="6634402" y="1934814"/>
                </a:lnTo>
                <a:lnTo>
                  <a:pt x="6634402" y="1861979"/>
                </a:lnTo>
                <a:close/>
                <a:moveTo>
                  <a:pt x="6544431" y="1861979"/>
                </a:moveTo>
                <a:lnTo>
                  <a:pt x="6544431" y="1934814"/>
                </a:lnTo>
                <a:lnTo>
                  <a:pt x="6581659" y="1934814"/>
                </a:lnTo>
                <a:lnTo>
                  <a:pt x="6581659" y="1861979"/>
                </a:lnTo>
                <a:close/>
                <a:moveTo>
                  <a:pt x="6491689" y="1861979"/>
                </a:moveTo>
                <a:lnTo>
                  <a:pt x="6491689" y="1934814"/>
                </a:lnTo>
                <a:lnTo>
                  <a:pt x="6528917" y="1934814"/>
                </a:lnTo>
                <a:lnTo>
                  <a:pt x="6528917" y="1861979"/>
                </a:lnTo>
                <a:close/>
                <a:moveTo>
                  <a:pt x="5906817" y="1861979"/>
                </a:moveTo>
                <a:lnTo>
                  <a:pt x="5906817" y="1934814"/>
                </a:lnTo>
                <a:lnTo>
                  <a:pt x="5944045" y="1934814"/>
                </a:lnTo>
                <a:lnTo>
                  <a:pt x="5944045" y="1861979"/>
                </a:lnTo>
                <a:close/>
                <a:moveTo>
                  <a:pt x="5854075" y="1861979"/>
                </a:moveTo>
                <a:lnTo>
                  <a:pt x="5854075" y="1934814"/>
                </a:lnTo>
                <a:lnTo>
                  <a:pt x="5891303" y="1934814"/>
                </a:lnTo>
                <a:lnTo>
                  <a:pt x="5891303" y="1861979"/>
                </a:lnTo>
                <a:close/>
                <a:moveTo>
                  <a:pt x="5801332" y="1861979"/>
                </a:moveTo>
                <a:lnTo>
                  <a:pt x="5801332" y="1934814"/>
                </a:lnTo>
                <a:lnTo>
                  <a:pt x="5838561" y="1934814"/>
                </a:lnTo>
                <a:lnTo>
                  <a:pt x="5838561" y="1861979"/>
                </a:lnTo>
                <a:close/>
                <a:moveTo>
                  <a:pt x="5748590" y="1861979"/>
                </a:moveTo>
                <a:lnTo>
                  <a:pt x="5748590" y="1934814"/>
                </a:lnTo>
                <a:lnTo>
                  <a:pt x="5785819" y="1934814"/>
                </a:lnTo>
                <a:lnTo>
                  <a:pt x="5785819" y="1861979"/>
                </a:lnTo>
                <a:close/>
                <a:moveTo>
                  <a:pt x="5695848" y="1861979"/>
                </a:moveTo>
                <a:lnTo>
                  <a:pt x="5695848" y="1934814"/>
                </a:lnTo>
                <a:lnTo>
                  <a:pt x="5733078" y="1934814"/>
                </a:lnTo>
                <a:lnTo>
                  <a:pt x="5733078" y="1861979"/>
                </a:lnTo>
                <a:close/>
                <a:moveTo>
                  <a:pt x="4699491" y="1861979"/>
                </a:moveTo>
                <a:lnTo>
                  <a:pt x="4699491" y="1934814"/>
                </a:lnTo>
                <a:lnTo>
                  <a:pt x="4743820" y="1934814"/>
                </a:lnTo>
                <a:lnTo>
                  <a:pt x="4743820" y="1861979"/>
                </a:lnTo>
                <a:close/>
                <a:moveTo>
                  <a:pt x="4636694" y="1861979"/>
                </a:moveTo>
                <a:lnTo>
                  <a:pt x="4636694" y="1934814"/>
                </a:lnTo>
                <a:lnTo>
                  <a:pt x="4681020" y="1934814"/>
                </a:lnTo>
                <a:lnTo>
                  <a:pt x="4681020" y="1861979"/>
                </a:lnTo>
                <a:close/>
                <a:moveTo>
                  <a:pt x="4573897" y="1861979"/>
                </a:moveTo>
                <a:lnTo>
                  <a:pt x="4573897" y="1934814"/>
                </a:lnTo>
                <a:lnTo>
                  <a:pt x="4618223" y="1934814"/>
                </a:lnTo>
                <a:lnTo>
                  <a:pt x="4618223" y="1861979"/>
                </a:lnTo>
                <a:close/>
                <a:moveTo>
                  <a:pt x="4511099" y="1861979"/>
                </a:moveTo>
                <a:lnTo>
                  <a:pt x="4511099" y="1934814"/>
                </a:lnTo>
                <a:lnTo>
                  <a:pt x="4555424" y="1934814"/>
                </a:lnTo>
                <a:lnTo>
                  <a:pt x="4555424" y="1861979"/>
                </a:lnTo>
                <a:close/>
                <a:moveTo>
                  <a:pt x="4448302" y="1861979"/>
                </a:moveTo>
                <a:lnTo>
                  <a:pt x="4448302" y="1934814"/>
                </a:lnTo>
                <a:lnTo>
                  <a:pt x="4492627" y="1934814"/>
                </a:lnTo>
                <a:lnTo>
                  <a:pt x="4492627" y="1861979"/>
                </a:lnTo>
                <a:close/>
                <a:moveTo>
                  <a:pt x="5150487" y="1848597"/>
                </a:moveTo>
                <a:lnTo>
                  <a:pt x="5150487" y="1948250"/>
                </a:lnTo>
                <a:lnTo>
                  <a:pt x="5208929" y="1948250"/>
                </a:lnTo>
                <a:lnTo>
                  <a:pt x="5208929" y="1848597"/>
                </a:lnTo>
                <a:close/>
                <a:moveTo>
                  <a:pt x="5067695" y="1848597"/>
                </a:moveTo>
                <a:lnTo>
                  <a:pt x="5067695" y="1948250"/>
                </a:lnTo>
                <a:lnTo>
                  <a:pt x="5126136" y="1948250"/>
                </a:lnTo>
                <a:lnTo>
                  <a:pt x="5126136" y="1848597"/>
                </a:lnTo>
                <a:close/>
                <a:moveTo>
                  <a:pt x="4984899" y="1848597"/>
                </a:moveTo>
                <a:lnTo>
                  <a:pt x="4984899" y="1948250"/>
                </a:lnTo>
                <a:lnTo>
                  <a:pt x="5043342" y="1948250"/>
                </a:lnTo>
                <a:lnTo>
                  <a:pt x="5043342" y="1848597"/>
                </a:lnTo>
                <a:close/>
                <a:moveTo>
                  <a:pt x="4902107" y="1848597"/>
                </a:moveTo>
                <a:lnTo>
                  <a:pt x="4902107" y="1948250"/>
                </a:lnTo>
                <a:lnTo>
                  <a:pt x="4960549" y="1948250"/>
                </a:lnTo>
                <a:lnTo>
                  <a:pt x="4960549" y="1848597"/>
                </a:lnTo>
                <a:close/>
                <a:moveTo>
                  <a:pt x="4819315" y="1848597"/>
                </a:moveTo>
                <a:lnTo>
                  <a:pt x="4819315" y="1948250"/>
                </a:lnTo>
                <a:lnTo>
                  <a:pt x="4877755" y="1948250"/>
                </a:lnTo>
                <a:lnTo>
                  <a:pt x="4877755" y="1848597"/>
                </a:lnTo>
                <a:close/>
                <a:moveTo>
                  <a:pt x="6351644" y="1841443"/>
                </a:moveTo>
                <a:lnTo>
                  <a:pt x="6351644" y="1941096"/>
                </a:lnTo>
                <a:lnTo>
                  <a:pt x="6410085" y="1941096"/>
                </a:lnTo>
                <a:lnTo>
                  <a:pt x="6410085" y="1841443"/>
                </a:lnTo>
                <a:close/>
                <a:moveTo>
                  <a:pt x="6268849" y="1841443"/>
                </a:moveTo>
                <a:lnTo>
                  <a:pt x="6268849" y="1941096"/>
                </a:lnTo>
                <a:lnTo>
                  <a:pt x="6327291" y="1941096"/>
                </a:lnTo>
                <a:lnTo>
                  <a:pt x="6327291" y="1841443"/>
                </a:lnTo>
                <a:close/>
                <a:moveTo>
                  <a:pt x="6186056" y="1841443"/>
                </a:moveTo>
                <a:lnTo>
                  <a:pt x="6186056" y="1941096"/>
                </a:lnTo>
                <a:lnTo>
                  <a:pt x="6244498" y="1941096"/>
                </a:lnTo>
                <a:lnTo>
                  <a:pt x="6244498" y="1841443"/>
                </a:lnTo>
                <a:close/>
                <a:moveTo>
                  <a:pt x="6103264" y="1841443"/>
                </a:moveTo>
                <a:lnTo>
                  <a:pt x="6103264" y="1941096"/>
                </a:lnTo>
                <a:lnTo>
                  <a:pt x="6161704" y="1941096"/>
                </a:lnTo>
                <a:lnTo>
                  <a:pt x="6161704" y="1841443"/>
                </a:lnTo>
                <a:close/>
                <a:moveTo>
                  <a:pt x="6020469" y="1841443"/>
                </a:moveTo>
                <a:lnTo>
                  <a:pt x="6020469" y="1941096"/>
                </a:lnTo>
                <a:lnTo>
                  <a:pt x="6078911" y="1941096"/>
                </a:lnTo>
                <a:lnTo>
                  <a:pt x="6078911" y="1841443"/>
                </a:lnTo>
                <a:close/>
                <a:moveTo>
                  <a:pt x="8483306" y="1809097"/>
                </a:moveTo>
                <a:cubicBezTo>
                  <a:pt x="8477066" y="1809097"/>
                  <a:pt x="8472009" y="1812855"/>
                  <a:pt x="8472009" y="1817491"/>
                </a:cubicBezTo>
                <a:lnTo>
                  <a:pt x="8472009" y="1851065"/>
                </a:lnTo>
                <a:cubicBezTo>
                  <a:pt x="8472009" y="1855701"/>
                  <a:pt x="8477066" y="1859459"/>
                  <a:pt x="8483306" y="1859459"/>
                </a:cubicBezTo>
                <a:lnTo>
                  <a:pt x="9012984" y="1859459"/>
                </a:lnTo>
                <a:cubicBezTo>
                  <a:pt x="9019224" y="1859459"/>
                  <a:pt x="9024281" y="1855701"/>
                  <a:pt x="9024281" y="1851065"/>
                </a:cubicBezTo>
                <a:lnTo>
                  <a:pt x="9024281" y="1817491"/>
                </a:lnTo>
                <a:cubicBezTo>
                  <a:pt x="9024281" y="1812855"/>
                  <a:pt x="9019224" y="1809097"/>
                  <a:pt x="9012984" y="1809097"/>
                </a:cubicBezTo>
                <a:close/>
                <a:moveTo>
                  <a:pt x="6837698" y="1809097"/>
                </a:moveTo>
                <a:cubicBezTo>
                  <a:pt x="6831459" y="1809097"/>
                  <a:pt x="6826401" y="1812855"/>
                  <a:pt x="6826401" y="1817491"/>
                </a:cubicBezTo>
                <a:lnTo>
                  <a:pt x="6826401" y="1851065"/>
                </a:lnTo>
                <a:cubicBezTo>
                  <a:pt x="6826401" y="1855701"/>
                  <a:pt x="6831459" y="1859459"/>
                  <a:pt x="6837698" y="1859459"/>
                </a:cubicBezTo>
                <a:lnTo>
                  <a:pt x="7367375" y="1859459"/>
                </a:lnTo>
                <a:cubicBezTo>
                  <a:pt x="7373615" y="1859459"/>
                  <a:pt x="7378673" y="1855701"/>
                  <a:pt x="7378673" y="1851065"/>
                </a:cubicBezTo>
                <a:lnTo>
                  <a:pt x="7378673" y="1817491"/>
                </a:lnTo>
                <a:cubicBezTo>
                  <a:pt x="7378673" y="1812855"/>
                  <a:pt x="7373615" y="1809097"/>
                  <a:pt x="7367375" y="1809097"/>
                </a:cubicBezTo>
                <a:close/>
                <a:moveTo>
                  <a:pt x="3824872" y="1809097"/>
                </a:moveTo>
                <a:cubicBezTo>
                  <a:pt x="3818632" y="1809097"/>
                  <a:pt x="3813574" y="1812855"/>
                  <a:pt x="3813574" y="1817491"/>
                </a:cubicBezTo>
                <a:lnTo>
                  <a:pt x="3813574" y="1851065"/>
                </a:lnTo>
                <a:cubicBezTo>
                  <a:pt x="3813574" y="1855701"/>
                  <a:pt x="3818632" y="1859459"/>
                  <a:pt x="3824872" y="1859459"/>
                </a:cubicBezTo>
                <a:lnTo>
                  <a:pt x="4354548" y="1859459"/>
                </a:lnTo>
                <a:cubicBezTo>
                  <a:pt x="4360787" y="1859459"/>
                  <a:pt x="4365844" y="1855701"/>
                  <a:pt x="4365844" y="1851065"/>
                </a:cubicBezTo>
                <a:lnTo>
                  <a:pt x="4365844" y="1817491"/>
                </a:lnTo>
                <a:cubicBezTo>
                  <a:pt x="4365844" y="1812855"/>
                  <a:pt x="4360787" y="1809097"/>
                  <a:pt x="4354548" y="1809097"/>
                </a:cubicBezTo>
                <a:close/>
                <a:moveTo>
                  <a:pt x="5565925" y="1789681"/>
                </a:moveTo>
                <a:lnTo>
                  <a:pt x="5565925" y="1889334"/>
                </a:lnTo>
                <a:lnTo>
                  <a:pt x="5624365" y="1889334"/>
                </a:lnTo>
                <a:lnTo>
                  <a:pt x="5624365" y="1789681"/>
                </a:lnTo>
                <a:close/>
                <a:moveTo>
                  <a:pt x="5483131" y="1789681"/>
                </a:moveTo>
                <a:lnTo>
                  <a:pt x="5483131" y="1889334"/>
                </a:lnTo>
                <a:lnTo>
                  <a:pt x="5541572" y="1889334"/>
                </a:lnTo>
                <a:lnTo>
                  <a:pt x="5541572" y="1789681"/>
                </a:lnTo>
                <a:close/>
                <a:moveTo>
                  <a:pt x="5400338" y="1789681"/>
                </a:moveTo>
                <a:lnTo>
                  <a:pt x="5400338" y="1889334"/>
                </a:lnTo>
                <a:lnTo>
                  <a:pt x="5458778" y="1889334"/>
                </a:lnTo>
                <a:lnTo>
                  <a:pt x="5458778" y="1789681"/>
                </a:lnTo>
                <a:close/>
                <a:moveTo>
                  <a:pt x="5317545" y="1789681"/>
                </a:moveTo>
                <a:lnTo>
                  <a:pt x="5317545" y="1889334"/>
                </a:lnTo>
                <a:lnTo>
                  <a:pt x="5375987" y="1889334"/>
                </a:lnTo>
                <a:lnTo>
                  <a:pt x="5375987" y="1789681"/>
                </a:lnTo>
                <a:close/>
                <a:moveTo>
                  <a:pt x="5234751" y="1789681"/>
                </a:moveTo>
                <a:lnTo>
                  <a:pt x="5234751" y="1889334"/>
                </a:lnTo>
                <a:lnTo>
                  <a:pt x="5293192" y="1889334"/>
                </a:lnTo>
                <a:lnTo>
                  <a:pt x="5293192" y="1789681"/>
                </a:lnTo>
                <a:close/>
                <a:moveTo>
                  <a:pt x="9284775" y="1773678"/>
                </a:moveTo>
                <a:lnTo>
                  <a:pt x="9284775" y="1834453"/>
                </a:lnTo>
                <a:lnTo>
                  <a:pt x="9688442" y="1834453"/>
                </a:lnTo>
                <a:lnTo>
                  <a:pt x="9688442" y="1773678"/>
                </a:lnTo>
                <a:close/>
                <a:moveTo>
                  <a:pt x="9100450" y="1773678"/>
                </a:moveTo>
                <a:lnTo>
                  <a:pt x="9100450" y="1834453"/>
                </a:lnTo>
                <a:lnTo>
                  <a:pt x="9240798" y="1834453"/>
                </a:lnTo>
                <a:lnTo>
                  <a:pt x="9240798" y="1773678"/>
                </a:lnTo>
                <a:close/>
                <a:moveTo>
                  <a:pt x="2453541" y="1773678"/>
                </a:moveTo>
                <a:lnTo>
                  <a:pt x="2453541" y="1834453"/>
                </a:lnTo>
                <a:lnTo>
                  <a:pt x="3024257" y="1834453"/>
                </a:lnTo>
                <a:lnTo>
                  <a:pt x="3024257" y="1773678"/>
                </a:lnTo>
                <a:close/>
                <a:moveTo>
                  <a:pt x="2192935" y="1773678"/>
                </a:moveTo>
                <a:lnTo>
                  <a:pt x="2192935" y="1834453"/>
                </a:lnTo>
                <a:lnTo>
                  <a:pt x="2391362" y="1834453"/>
                </a:lnTo>
                <a:lnTo>
                  <a:pt x="2391362" y="1773678"/>
                </a:lnTo>
                <a:close/>
                <a:moveTo>
                  <a:pt x="7456345" y="1749276"/>
                </a:moveTo>
                <a:cubicBezTo>
                  <a:pt x="7448473" y="1749276"/>
                  <a:pt x="7442092" y="1754017"/>
                  <a:pt x="7442092" y="1759866"/>
                </a:cubicBezTo>
                <a:lnTo>
                  <a:pt x="7442092" y="1802223"/>
                </a:lnTo>
                <a:cubicBezTo>
                  <a:pt x="7442092" y="1808072"/>
                  <a:pt x="7448473" y="1812813"/>
                  <a:pt x="7456345" y="1812813"/>
                </a:cubicBezTo>
                <a:lnTo>
                  <a:pt x="7824762" y="1812813"/>
                </a:lnTo>
                <a:cubicBezTo>
                  <a:pt x="7832633" y="1812813"/>
                  <a:pt x="7839015" y="1808072"/>
                  <a:pt x="7839015" y="1802223"/>
                </a:cubicBezTo>
                <a:lnTo>
                  <a:pt x="7839015" y="1759866"/>
                </a:lnTo>
                <a:cubicBezTo>
                  <a:pt x="7839015" y="1754017"/>
                  <a:pt x="7832633" y="1749276"/>
                  <a:pt x="7824762" y="1749276"/>
                </a:cubicBezTo>
                <a:close/>
                <a:moveTo>
                  <a:pt x="1564955" y="1744249"/>
                </a:moveTo>
                <a:lnTo>
                  <a:pt x="2117227" y="1744249"/>
                </a:lnTo>
                <a:lnTo>
                  <a:pt x="2117227" y="1917763"/>
                </a:lnTo>
                <a:lnTo>
                  <a:pt x="1564955" y="1917763"/>
                </a:lnTo>
                <a:close/>
                <a:moveTo>
                  <a:pt x="12117009" y="1736430"/>
                </a:moveTo>
                <a:lnTo>
                  <a:pt x="12117009" y="1809264"/>
                </a:lnTo>
                <a:lnTo>
                  <a:pt x="12154265" y="1809264"/>
                </a:lnTo>
                <a:lnTo>
                  <a:pt x="12154265" y="1736430"/>
                </a:lnTo>
                <a:close/>
                <a:moveTo>
                  <a:pt x="12064227" y="1736430"/>
                </a:moveTo>
                <a:lnTo>
                  <a:pt x="12064227" y="1809264"/>
                </a:lnTo>
                <a:lnTo>
                  <a:pt x="12101484" y="1809264"/>
                </a:lnTo>
                <a:lnTo>
                  <a:pt x="12101484" y="1736430"/>
                </a:lnTo>
                <a:close/>
                <a:moveTo>
                  <a:pt x="12011446" y="1736430"/>
                </a:moveTo>
                <a:lnTo>
                  <a:pt x="12011446" y="1809264"/>
                </a:lnTo>
                <a:lnTo>
                  <a:pt x="12048702" y="1809264"/>
                </a:lnTo>
                <a:lnTo>
                  <a:pt x="12048702" y="1736430"/>
                </a:lnTo>
                <a:close/>
                <a:moveTo>
                  <a:pt x="11958667" y="1736430"/>
                </a:moveTo>
                <a:lnTo>
                  <a:pt x="11958667" y="1809264"/>
                </a:lnTo>
                <a:lnTo>
                  <a:pt x="11995923" y="1809264"/>
                </a:lnTo>
                <a:lnTo>
                  <a:pt x="11995923" y="1736430"/>
                </a:lnTo>
                <a:close/>
                <a:moveTo>
                  <a:pt x="11905885" y="1736430"/>
                </a:moveTo>
                <a:lnTo>
                  <a:pt x="11905885" y="1809264"/>
                </a:lnTo>
                <a:lnTo>
                  <a:pt x="11943142" y="1809264"/>
                </a:lnTo>
                <a:lnTo>
                  <a:pt x="11943142" y="1736430"/>
                </a:lnTo>
                <a:close/>
                <a:moveTo>
                  <a:pt x="6702656" y="1736430"/>
                </a:moveTo>
                <a:lnTo>
                  <a:pt x="6702656" y="1809264"/>
                </a:lnTo>
                <a:lnTo>
                  <a:pt x="6739886" y="1809264"/>
                </a:lnTo>
                <a:lnTo>
                  <a:pt x="6739886" y="1736430"/>
                </a:lnTo>
                <a:close/>
                <a:moveTo>
                  <a:pt x="6649915" y="1736430"/>
                </a:moveTo>
                <a:lnTo>
                  <a:pt x="6649915" y="1809264"/>
                </a:lnTo>
                <a:lnTo>
                  <a:pt x="6687144" y="1809264"/>
                </a:lnTo>
                <a:lnTo>
                  <a:pt x="6687144" y="1736430"/>
                </a:lnTo>
                <a:close/>
                <a:moveTo>
                  <a:pt x="6597173" y="1736430"/>
                </a:moveTo>
                <a:lnTo>
                  <a:pt x="6597173" y="1809264"/>
                </a:lnTo>
                <a:lnTo>
                  <a:pt x="6634402" y="1809264"/>
                </a:lnTo>
                <a:lnTo>
                  <a:pt x="6634402" y="1736430"/>
                </a:lnTo>
                <a:close/>
                <a:moveTo>
                  <a:pt x="6544431" y="1736430"/>
                </a:moveTo>
                <a:lnTo>
                  <a:pt x="6544431" y="1809264"/>
                </a:lnTo>
                <a:lnTo>
                  <a:pt x="6581659" y="1809264"/>
                </a:lnTo>
                <a:lnTo>
                  <a:pt x="6581659" y="1736430"/>
                </a:lnTo>
                <a:close/>
                <a:moveTo>
                  <a:pt x="6491689" y="1736430"/>
                </a:moveTo>
                <a:lnTo>
                  <a:pt x="6491689" y="1809264"/>
                </a:lnTo>
                <a:lnTo>
                  <a:pt x="6528917" y="1809264"/>
                </a:lnTo>
                <a:lnTo>
                  <a:pt x="6528917" y="1736430"/>
                </a:lnTo>
                <a:close/>
                <a:moveTo>
                  <a:pt x="5906817" y="1736430"/>
                </a:moveTo>
                <a:lnTo>
                  <a:pt x="5906817" y="1809264"/>
                </a:lnTo>
                <a:lnTo>
                  <a:pt x="5944045" y="1809264"/>
                </a:lnTo>
                <a:lnTo>
                  <a:pt x="5944045" y="1736430"/>
                </a:lnTo>
                <a:close/>
                <a:moveTo>
                  <a:pt x="5854075" y="1736430"/>
                </a:moveTo>
                <a:lnTo>
                  <a:pt x="5854075" y="1809264"/>
                </a:lnTo>
                <a:lnTo>
                  <a:pt x="5891303" y="1809264"/>
                </a:lnTo>
                <a:lnTo>
                  <a:pt x="5891303" y="1736430"/>
                </a:lnTo>
                <a:close/>
                <a:moveTo>
                  <a:pt x="5801332" y="1736430"/>
                </a:moveTo>
                <a:lnTo>
                  <a:pt x="5801332" y="1809264"/>
                </a:lnTo>
                <a:lnTo>
                  <a:pt x="5838561" y="1809264"/>
                </a:lnTo>
                <a:lnTo>
                  <a:pt x="5838561" y="1736430"/>
                </a:lnTo>
                <a:close/>
                <a:moveTo>
                  <a:pt x="5748590" y="1736430"/>
                </a:moveTo>
                <a:lnTo>
                  <a:pt x="5748590" y="1809264"/>
                </a:lnTo>
                <a:lnTo>
                  <a:pt x="5785819" y="1809264"/>
                </a:lnTo>
                <a:lnTo>
                  <a:pt x="5785819" y="1736430"/>
                </a:lnTo>
                <a:close/>
                <a:moveTo>
                  <a:pt x="5695848" y="1736430"/>
                </a:moveTo>
                <a:lnTo>
                  <a:pt x="5695848" y="1809264"/>
                </a:lnTo>
                <a:lnTo>
                  <a:pt x="5733078" y="1809264"/>
                </a:lnTo>
                <a:lnTo>
                  <a:pt x="5733078" y="1736430"/>
                </a:lnTo>
                <a:close/>
                <a:moveTo>
                  <a:pt x="4699491" y="1736430"/>
                </a:moveTo>
                <a:lnTo>
                  <a:pt x="4699491" y="1809264"/>
                </a:lnTo>
                <a:lnTo>
                  <a:pt x="4743820" y="1809264"/>
                </a:lnTo>
                <a:lnTo>
                  <a:pt x="4743820" y="1736430"/>
                </a:lnTo>
                <a:close/>
                <a:moveTo>
                  <a:pt x="4636694" y="1736430"/>
                </a:moveTo>
                <a:lnTo>
                  <a:pt x="4636694" y="1809264"/>
                </a:lnTo>
                <a:lnTo>
                  <a:pt x="4681020" y="1809264"/>
                </a:lnTo>
                <a:lnTo>
                  <a:pt x="4681020" y="1736430"/>
                </a:lnTo>
                <a:close/>
                <a:moveTo>
                  <a:pt x="4573897" y="1736430"/>
                </a:moveTo>
                <a:lnTo>
                  <a:pt x="4573897" y="1809264"/>
                </a:lnTo>
                <a:lnTo>
                  <a:pt x="4618223" y="1809264"/>
                </a:lnTo>
                <a:lnTo>
                  <a:pt x="4618223" y="1736430"/>
                </a:lnTo>
                <a:close/>
                <a:moveTo>
                  <a:pt x="4511099" y="1736430"/>
                </a:moveTo>
                <a:lnTo>
                  <a:pt x="4511099" y="1809264"/>
                </a:lnTo>
                <a:lnTo>
                  <a:pt x="4555424" y="1809264"/>
                </a:lnTo>
                <a:lnTo>
                  <a:pt x="4555424" y="1736430"/>
                </a:lnTo>
                <a:close/>
                <a:moveTo>
                  <a:pt x="4448302" y="1736430"/>
                </a:moveTo>
                <a:lnTo>
                  <a:pt x="4448302" y="1809264"/>
                </a:lnTo>
                <a:lnTo>
                  <a:pt x="4492627" y="1809264"/>
                </a:lnTo>
                <a:lnTo>
                  <a:pt x="4492627" y="1736430"/>
                </a:lnTo>
                <a:close/>
                <a:moveTo>
                  <a:pt x="5150487" y="1730766"/>
                </a:moveTo>
                <a:lnTo>
                  <a:pt x="5150487" y="1830419"/>
                </a:lnTo>
                <a:lnTo>
                  <a:pt x="5208929" y="1830419"/>
                </a:lnTo>
                <a:lnTo>
                  <a:pt x="5208929" y="1730766"/>
                </a:lnTo>
                <a:close/>
                <a:moveTo>
                  <a:pt x="5067695" y="1730766"/>
                </a:moveTo>
                <a:lnTo>
                  <a:pt x="5067695" y="1830419"/>
                </a:lnTo>
                <a:lnTo>
                  <a:pt x="5126136" y="1830419"/>
                </a:lnTo>
                <a:lnTo>
                  <a:pt x="5126136" y="1730766"/>
                </a:lnTo>
                <a:close/>
                <a:moveTo>
                  <a:pt x="4984899" y="1730766"/>
                </a:moveTo>
                <a:lnTo>
                  <a:pt x="4984899" y="1830419"/>
                </a:lnTo>
                <a:lnTo>
                  <a:pt x="5043342" y="1830419"/>
                </a:lnTo>
                <a:lnTo>
                  <a:pt x="5043342" y="1730766"/>
                </a:lnTo>
                <a:close/>
                <a:moveTo>
                  <a:pt x="4902107" y="1730766"/>
                </a:moveTo>
                <a:lnTo>
                  <a:pt x="4902107" y="1830419"/>
                </a:lnTo>
                <a:lnTo>
                  <a:pt x="4960549" y="1830419"/>
                </a:lnTo>
                <a:lnTo>
                  <a:pt x="4960549" y="1730766"/>
                </a:lnTo>
                <a:close/>
                <a:moveTo>
                  <a:pt x="4819315" y="1730766"/>
                </a:moveTo>
                <a:lnTo>
                  <a:pt x="4819315" y="1830419"/>
                </a:lnTo>
                <a:lnTo>
                  <a:pt x="4877755" y="1830419"/>
                </a:lnTo>
                <a:lnTo>
                  <a:pt x="4877755" y="1730766"/>
                </a:lnTo>
                <a:close/>
                <a:moveTo>
                  <a:pt x="6351644" y="1709421"/>
                </a:moveTo>
                <a:lnTo>
                  <a:pt x="6351644" y="1809074"/>
                </a:lnTo>
                <a:lnTo>
                  <a:pt x="6410085" y="1809074"/>
                </a:lnTo>
                <a:lnTo>
                  <a:pt x="6410085" y="1709421"/>
                </a:lnTo>
                <a:close/>
                <a:moveTo>
                  <a:pt x="6268849" y="1709421"/>
                </a:moveTo>
                <a:lnTo>
                  <a:pt x="6268849" y="1809074"/>
                </a:lnTo>
                <a:lnTo>
                  <a:pt x="6327291" y="1809074"/>
                </a:lnTo>
                <a:lnTo>
                  <a:pt x="6327291" y="1709421"/>
                </a:lnTo>
                <a:close/>
                <a:moveTo>
                  <a:pt x="6186056" y="1709421"/>
                </a:moveTo>
                <a:lnTo>
                  <a:pt x="6186056" y="1809074"/>
                </a:lnTo>
                <a:lnTo>
                  <a:pt x="6244498" y="1809074"/>
                </a:lnTo>
                <a:lnTo>
                  <a:pt x="6244498" y="1709421"/>
                </a:lnTo>
                <a:close/>
                <a:moveTo>
                  <a:pt x="6103264" y="1709421"/>
                </a:moveTo>
                <a:lnTo>
                  <a:pt x="6103264" y="1809074"/>
                </a:lnTo>
                <a:lnTo>
                  <a:pt x="6161704" y="1809074"/>
                </a:lnTo>
                <a:lnTo>
                  <a:pt x="6161704" y="1709421"/>
                </a:lnTo>
                <a:close/>
                <a:moveTo>
                  <a:pt x="6020469" y="1709421"/>
                </a:moveTo>
                <a:lnTo>
                  <a:pt x="6020469" y="1809074"/>
                </a:lnTo>
                <a:lnTo>
                  <a:pt x="6078911" y="1809074"/>
                </a:lnTo>
                <a:lnTo>
                  <a:pt x="6078911" y="1709421"/>
                </a:lnTo>
                <a:close/>
                <a:moveTo>
                  <a:pt x="8483306" y="1707602"/>
                </a:moveTo>
                <a:cubicBezTo>
                  <a:pt x="8477066" y="1707602"/>
                  <a:pt x="8472009" y="1711359"/>
                  <a:pt x="8472009" y="1715996"/>
                </a:cubicBezTo>
                <a:lnTo>
                  <a:pt x="8472009" y="1749570"/>
                </a:lnTo>
                <a:cubicBezTo>
                  <a:pt x="8472009" y="1754206"/>
                  <a:pt x="8477066" y="1757964"/>
                  <a:pt x="8483306" y="1757964"/>
                </a:cubicBezTo>
                <a:lnTo>
                  <a:pt x="9012984" y="1757964"/>
                </a:lnTo>
                <a:cubicBezTo>
                  <a:pt x="9019224" y="1757964"/>
                  <a:pt x="9024281" y="1754206"/>
                  <a:pt x="9024281" y="1749570"/>
                </a:cubicBezTo>
                <a:lnTo>
                  <a:pt x="9024281" y="1715996"/>
                </a:lnTo>
                <a:cubicBezTo>
                  <a:pt x="9024281" y="1711359"/>
                  <a:pt x="9019224" y="1707602"/>
                  <a:pt x="9012984" y="1707602"/>
                </a:cubicBezTo>
                <a:close/>
                <a:moveTo>
                  <a:pt x="6837698" y="1707602"/>
                </a:moveTo>
                <a:cubicBezTo>
                  <a:pt x="6831459" y="1707602"/>
                  <a:pt x="6826401" y="1711359"/>
                  <a:pt x="6826401" y="1715996"/>
                </a:cubicBezTo>
                <a:lnTo>
                  <a:pt x="6826401" y="1749570"/>
                </a:lnTo>
                <a:cubicBezTo>
                  <a:pt x="6826401" y="1754206"/>
                  <a:pt x="6831459" y="1757964"/>
                  <a:pt x="6837698" y="1757964"/>
                </a:cubicBezTo>
                <a:lnTo>
                  <a:pt x="7367375" y="1757964"/>
                </a:lnTo>
                <a:cubicBezTo>
                  <a:pt x="7373615" y="1757964"/>
                  <a:pt x="7378673" y="1754206"/>
                  <a:pt x="7378673" y="1749570"/>
                </a:cubicBezTo>
                <a:lnTo>
                  <a:pt x="7378673" y="1715996"/>
                </a:lnTo>
                <a:cubicBezTo>
                  <a:pt x="7378673" y="1711359"/>
                  <a:pt x="7373615" y="1707602"/>
                  <a:pt x="7367375" y="1707602"/>
                </a:cubicBezTo>
                <a:close/>
                <a:moveTo>
                  <a:pt x="3824872" y="1707602"/>
                </a:moveTo>
                <a:cubicBezTo>
                  <a:pt x="3818632" y="1707602"/>
                  <a:pt x="3813574" y="1711359"/>
                  <a:pt x="3813574" y="1715996"/>
                </a:cubicBezTo>
                <a:lnTo>
                  <a:pt x="3813574" y="1749570"/>
                </a:lnTo>
                <a:cubicBezTo>
                  <a:pt x="3813574" y="1754206"/>
                  <a:pt x="3818632" y="1757964"/>
                  <a:pt x="3824872" y="1757964"/>
                </a:cubicBezTo>
                <a:lnTo>
                  <a:pt x="4354548" y="1757964"/>
                </a:lnTo>
                <a:cubicBezTo>
                  <a:pt x="4360787" y="1757964"/>
                  <a:pt x="4365844" y="1754206"/>
                  <a:pt x="4365844" y="1749570"/>
                </a:cubicBezTo>
                <a:lnTo>
                  <a:pt x="4365844" y="1715996"/>
                </a:lnTo>
                <a:cubicBezTo>
                  <a:pt x="4365844" y="1711359"/>
                  <a:pt x="4360787" y="1707602"/>
                  <a:pt x="4354548" y="1707602"/>
                </a:cubicBezTo>
                <a:close/>
                <a:moveTo>
                  <a:pt x="5565925" y="1671850"/>
                </a:moveTo>
                <a:lnTo>
                  <a:pt x="5565925" y="1771503"/>
                </a:lnTo>
                <a:lnTo>
                  <a:pt x="5624365" y="1771503"/>
                </a:lnTo>
                <a:lnTo>
                  <a:pt x="5624365" y="1671850"/>
                </a:lnTo>
                <a:close/>
                <a:moveTo>
                  <a:pt x="5483131" y="1671850"/>
                </a:moveTo>
                <a:lnTo>
                  <a:pt x="5483131" y="1771503"/>
                </a:lnTo>
                <a:lnTo>
                  <a:pt x="5541572" y="1771503"/>
                </a:lnTo>
                <a:lnTo>
                  <a:pt x="5541572" y="1671850"/>
                </a:lnTo>
                <a:close/>
                <a:moveTo>
                  <a:pt x="5400338" y="1671850"/>
                </a:moveTo>
                <a:lnTo>
                  <a:pt x="5400338" y="1771503"/>
                </a:lnTo>
                <a:lnTo>
                  <a:pt x="5458778" y="1771503"/>
                </a:lnTo>
                <a:lnTo>
                  <a:pt x="5458778" y="1671850"/>
                </a:lnTo>
                <a:close/>
                <a:moveTo>
                  <a:pt x="5317545" y="1671850"/>
                </a:moveTo>
                <a:lnTo>
                  <a:pt x="5317545" y="1771503"/>
                </a:lnTo>
                <a:lnTo>
                  <a:pt x="5375987" y="1771503"/>
                </a:lnTo>
                <a:lnTo>
                  <a:pt x="5375987" y="1671850"/>
                </a:lnTo>
                <a:close/>
                <a:moveTo>
                  <a:pt x="5234751" y="1671850"/>
                </a:moveTo>
                <a:lnTo>
                  <a:pt x="5234751" y="1771503"/>
                </a:lnTo>
                <a:lnTo>
                  <a:pt x="5293192" y="1771503"/>
                </a:lnTo>
                <a:lnTo>
                  <a:pt x="5293192" y="1671850"/>
                </a:lnTo>
                <a:close/>
                <a:moveTo>
                  <a:pt x="9284775" y="1670442"/>
                </a:moveTo>
                <a:lnTo>
                  <a:pt x="9284775" y="1731218"/>
                </a:lnTo>
                <a:lnTo>
                  <a:pt x="9688441" y="1731218"/>
                </a:lnTo>
                <a:lnTo>
                  <a:pt x="9688441" y="1670442"/>
                </a:lnTo>
                <a:close/>
                <a:moveTo>
                  <a:pt x="9100450" y="1670442"/>
                </a:moveTo>
                <a:lnTo>
                  <a:pt x="9100450" y="1731218"/>
                </a:lnTo>
                <a:lnTo>
                  <a:pt x="9240798" y="1731218"/>
                </a:lnTo>
                <a:lnTo>
                  <a:pt x="9240798" y="1670442"/>
                </a:lnTo>
                <a:close/>
                <a:moveTo>
                  <a:pt x="2453541" y="1670442"/>
                </a:moveTo>
                <a:lnTo>
                  <a:pt x="2453541" y="1731218"/>
                </a:lnTo>
                <a:lnTo>
                  <a:pt x="3024257" y="1731218"/>
                </a:lnTo>
                <a:lnTo>
                  <a:pt x="3024257" y="1670442"/>
                </a:lnTo>
                <a:close/>
                <a:moveTo>
                  <a:pt x="2192935" y="1670442"/>
                </a:moveTo>
                <a:lnTo>
                  <a:pt x="2192935" y="1731218"/>
                </a:lnTo>
                <a:lnTo>
                  <a:pt x="2391362" y="1731218"/>
                </a:lnTo>
                <a:lnTo>
                  <a:pt x="2391362" y="1670442"/>
                </a:lnTo>
                <a:close/>
                <a:moveTo>
                  <a:pt x="11142869" y="1653989"/>
                </a:moveTo>
                <a:lnTo>
                  <a:pt x="11142869" y="1777614"/>
                </a:lnTo>
                <a:lnTo>
                  <a:pt x="11228389" y="1777614"/>
                </a:lnTo>
                <a:lnTo>
                  <a:pt x="11228389" y="1653989"/>
                </a:lnTo>
                <a:close/>
                <a:moveTo>
                  <a:pt x="11001633" y="1653989"/>
                </a:moveTo>
                <a:lnTo>
                  <a:pt x="11001633" y="1777614"/>
                </a:lnTo>
                <a:lnTo>
                  <a:pt x="11087153" y="1777614"/>
                </a:lnTo>
                <a:lnTo>
                  <a:pt x="11087153" y="1653989"/>
                </a:lnTo>
                <a:close/>
                <a:moveTo>
                  <a:pt x="10860302" y="1653989"/>
                </a:moveTo>
                <a:lnTo>
                  <a:pt x="10860302" y="1777614"/>
                </a:lnTo>
                <a:lnTo>
                  <a:pt x="10945822" y="1777614"/>
                </a:lnTo>
                <a:lnTo>
                  <a:pt x="10945822" y="1653989"/>
                </a:lnTo>
                <a:close/>
                <a:moveTo>
                  <a:pt x="10715105" y="1653989"/>
                </a:moveTo>
                <a:lnTo>
                  <a:pt x="10715105" y="1777614"/>
                </a:lnTo>
                <a:lnTo>
                  <a:pt x="10800625" y="1777614"/>
                </a:lnTo>
                <a:lnTo>
                  <a:pt x="10800625" y="1653989"/>
                </a:lnTo>
                <a:close/>
                <a:moveTo>
                  <a:pt x="10569911" y="1653989"/>
                </a:moveTo>
                <a:lnTo>
                  <a:pt x="10569911" y="1777614"/>
                </a:lnTo>
                <a:lnTo>
                  <a:pt x="10655431" y="1777614"/>
                </a:lnTo>
                <a:lnTo>
                  <a:pt x="10655431" y="1653989"/>
                </a:lnTo>
                <a:close/>
                <a:moveTo>
                  <a:pt x="10424717" y="1653989"/>
                </a:moveTo>
                <a:lnTo>
                  <a:pt x="10424717" y="1777614"/>
                </a:lnTo>
                <a:lnTo>
                  <a:pt x="10510237" y="1777614"/>
                </a:lnTo>
                <a:lnTo>
                  <a:pt x="10510237" y="1653989"/>
                </a:lnTo>
                <a:close/>
                <a:moveTo>
                  <a:pt x="10279521" y="1653989"/>
                </a:moveTo>
                <a:lnTo>
                  <a:pt x="10279521" y="1777614"/>
                </a:lnTo>
                <a:lnTo>
                  <a:pt x="10365041" y="1777614"/>
                </a:lnTo>
                <a:lnTo>
                  <a:pt x="10365041" y="1653989"/>
                </a:lnTo>
                <a:close/>
                <a:moveTo>
                  <a:pt x="10134328" y="1653989"/>
                </a:moveTo>
                <a:lnTo>
                  <a:pt x="10134328" y="1777614"/>
                </a:lnTo>
                <a:lnTo>
                  <a:pt x="10219847" y="1777614"/>
                </a:lnTo>
                <a:lnTo>
                  <a:pt x="10219847" y="1653989"/>
                </a:lnTo>
                <a:close/>
                <a:moveTo>
                  <a:pt x="9989134" y="1653989"/>
                </a:moveTo>
                <a:lnTo>
                  <a:pt x="9989134" y="1777614"/>
                </a:lnTo>
                <a:lnTo>
                  <a:pt x="10074653" y="1777614"/>
                </a:lnTo>
                <a:lnTo>
                  <a:pt x="10074653" y="1653989"/>
                </a:lnTo>
                <a:close/>
                <a:moveTo>
                  <a:pt x="1384659" y="1653989"/>
                </a:moveTo>
                <a:lnTo>
                  <a:pt x="1384659" y="1777614"/>
                </a:lnTo>
                <a:lnTo>
                  <a:pt x="1470179" y="1777614"/>
                </a:lnTo>
                <a:lnTo>
                  <a:pt x="1470179" y="1653989"/>
                </a:lnTo>
                <a:close/>
                <a:moveTo>
                  <a:pt x="1243423" y="1653989"/>
                </a:moveTo>
                <a:lnTo>
                  <a:pt x="1243423" y="1777614"/>
                </a:lnTo>
                <a:lnTo>
                  <a:pt x="1328943" y="1777614"/>
                </a:lnTo>
                <a:lnTo>
                  <a:pt x="1328943" y="1653989"/>
                </a:lnTo>
                <a:close/>
                <a:moveTo>
                  <a:pt x="1102092" y="1653989"/>
                </a:moveTo>
                <a:lnTo>
                  <a:pt x="1102092" y="1777614"/>
                </a:lnTo>
                <a:lnTo>
                  <a:pt x="1187612" y="1777614"/>
                </a:lnTo>
                <a:lnTo>
                  <a:pt x="1187612" y="1653989"/>
                </a:lnTo>
                <a:close/>
                <a:moveTo>
                  <a:pt x="956896" y="1653989"/>
                </a:moveTo>
                <a:lnTo>
                  <a:pt x="956896" y="1777614"/>
                </a:lnTo>
                <a:lnTo>
                  <a:pt x="1042416" y="1777614"/>
                </a:lnTo>
                <a:lnTo>
                  <a:pt x="1042416" y="1653989"/>
                </a:lnTo>
                <a:close/>
                <a:moveTo>
                  <a:pt x="811701" y="1653989"/>
                </a:moveTo>
                <a:lnTo>
                  <a:pt x="811701" y="1777614"/>
                </a:lnTo>
                <a:lnTo>
                  <a:pt x="897221" y="1777614"/>
                </a:lnTo>
                <a:lnTo>
                  <a:pt x="897221" y="1653989"/>
                </a:lnTo>
                <a:close/>
                <a:moveTo>
                  <a:pt x="666507" y="1653989"/>
                </a:moveTo>
                <a:lnTo>
                  <a:pt x="666507" y="1777614"/>
                </a:lnTo>
                <a:lnTo>
                  <a:pt x="752027" y="1777614"/>
                </a:lnTo>
                <a:lnTo>
                  <a:pt x="752027" y="1653989"/>
                </a:lnTo>
                <a:close/>
                <a:moveTo>
                  <a:pt x="521313" y="1653989"/>
                </a:moveTo>
                <a:lnTo>
                  <a:pt x="521313" y="1777614"/>
                </a:lnTo>
                <a:lnTo>
                  <a:pt x="606832" y="1777614"/>
                </a:lnTo>
                <a:lnTo>
                  <a:pt x="606832" y="1653989"/>
                </a:lnTo>
                <a:close/>
                <a:moveTo>
                  <a:pt x="376119" y="1653989"/>
                </a:moveTo>
                <a:lnTo>
                  <a:pt x="376119" y="1777614"/>
                </a:lnTo>
                <a:lnTo>
                  <a:pt x="461639" y="1777614"/>
                </a:lnTo>
                <a:lnTo>
                  <a:pt x="461639" y="1653989"/>
                </a:lnTo>
                <a:close/>
                <a:moveTo>
                  <a:pt x="230925" y="1653989"/>
                </a:moveTo>
                <a:lnTo>
                  <a:pt x="230925" y="1777614"/>
                </a:lnTo>
                <a:lnTo>
                  <a:pt x="316446" y="1777614"/>
                </a:lnTo>
                <a:lnTo>
                  <a:pt x="316446" y="1653989"/>
                </a:lnTo>
                <a:close/>
                <a:moveTo>
                  <a:pt x="7456345" y="1621226"/>
                </a:moveTo>
                <a:cubicBezTo>
                  <a:pt x="7448473" y="1621226"/>
                  <a:pt x="7442092" y="1625967"/>
                  <a:pt x="7442092" y="1631816"/>
                </a:cubicBezTo>
                <a:lnTo>
                  <a:pt x="7442092" y="1674174"/>
                </a:lnTo>
                <a:cubicBezTo>
                  <a:pt x="7442092" y="1680022"/>
                  <a:pt x="7448473" y="1684764"/>
                  <a:pt x="7456345" y="1684764"/>
                </a:cubicBezTo>
                <a:lnTo>
                  <a:pt x="7824762" y="1684764"/>
                </a:lnTo>
                <a:cubicBezTo>
                  <a:pt x="7832633" y="1684764"/>
                  <a:pt x="7839015" y="1680022"/>
                  <a:pt x="7839015" y="1674174"/>
                </a:cubicBezTo>
                <a:lnTo>
                  <a:pt x="7839015" y="1631816"/>
                </a:lnTo>
                <a:cubicBezTo>
                  <a:pt x="7839015" y="1625967"/>
                  <a:pt x="7832633" y="1621226"/>
                  <a:pt x="7824762" y="1621226"/>
                </a:cubicBezTo>
                <a:close/>
                <a:moveTo>
                  <a:pt x="11698976" y="1619380"/>
                </a:moveTo>
                <a:lnTo>
                  <a:pt x="11698976" y="1685816"/>
                </a:lnTo>
                <a:lnTo>
                  <a:pt x="11780934" y="1685816"/>
                </a:lnTo>
                <a:lnTo>
                  <a:pt x="11780934" y="1619380"/>
                </a:lnTo>
                <a:close/>
                <a:moveTo>
                  <a:pt x="11550196" y="1619380"/>
                </a:moveTo>
                <a:lnTo>
                  <a:pt x="11550196" y="1685816"/>
                </a:lnTo>
                <a:lnTo>
                  <a:pt x="11632154" y="1685816"/>
                </a:lnTo>
                <a:lnTo>
                  <a:pt x="11632154" y="1619380"/>
                </a:lnTo>
                <a:close/>
                <a:moveTo>
                  <a:pt x="11401416" y="1619380"/>
                </a:moveTo>
                <a:lnTo>
                  <a:pt x="11401416" y="1685816"/>
                </a:lnTo>
                <a:lnTo>
                  <a:pt x="11483374" y="1685816"/>
                </a:lnTo>
                <a:lnTo>
                  <a:pt x="11483374" y="1619380"/>
                </a:lnTo>
                <a:close/>
                <a:moveTo>
                  <a:pt x="5150487" y="1612935"/>
                </a:moveTo>
                <a:lnTo>
                  <a:pt x="5150487" y="1712588"/>
                </a:lnTo>
                <a:lnTo>
                  <a:pt x="5208929" y="1712588"/>
                </a:lnTo>
                <a:lnTo>
                  <a:pt x="5208929" y="1612935"/>
                </a:lnTo>
                <a:close/>
                <a:moveTo>
                  <a:pt x="5067695" y="1612935"/>
                </a:moveTo>
                <a:lnTo>
                  <a:pt x="5067695" y="1712588"/>
                </a:lnTo>
                <a:lnTo>
                  <a:pt x="5126136" y="1712588"/>
                </a:lnTo>
                <a:lnTo>
                  <a:pt x="5126136" y="1612935"/>
                </a:lnTo>
                <a:close/>
                <a:moveTo>
                  <a:pt x="4984899" y="1612935"/>
                </a:moveTo>
                <a:lnTo>
                  <a:pt x="4984899" y="1712588"/>
                </a:lnTo>
                <a:lnTo>
                  <a:pt x="5043342" y="1712588"/>
                </a:lnTo>
                <a:lnTo>
                  <a:pt x="5043342" y="1612935"/>
                </a:lnTo>
                <a:close/>
                <a:moveTo>
                  <a:pt x="4902107" y="1612935"/>
                </a:moveTo>
                <a:lnTo>
                  <a:pt x="4902107" y="1712588"/>
                </a:lnTo>
                <a:lnTo>
                  <a:pt x="4960549" y="1712588"/>
                </a:lnTo>
                <a:lnTo>
                  <a:pt x="4960549" y="1612935"/>
                </a:lnTo>
                <a:close/>
                <a:moveTo>
                  <a:pt x="4819315" y="1612935"/>
                </a:moveTo>
                <a:lnTo>
                  <a:pt x="4819315" y="1712588"/>
                </a:lnTo>
                <a:lnTo>
                  <a:pt x="4877755" y="1712588"/>
                </a:lnTo>
                <a:lnTo>
                  <a:pt x="4877755" y="1612935"/>
                </a:lnTo>
                <a:close/>
                <a:moveTo>
                  <a:pt x="8483306" y="1606107"/>
                </a:moveTo>
                <a:cubicBezTo>
                  <a:pt x="8477066" y="1606107"/>
                  <a:pt x="8472009" y="1609865"/>
                  <a:pt x="8472009" y="1614501"/>
                </a:cubicBezTo>
                <a:lnTo>
                  <a:pt x="8472009" y="1648074"/>
                </a:lnTo>
                <a:cubicBezTo>
                  <a:pt x="8472009" y="1652711"/>
                  <a:pt x="8477066" y="1656468"/>
                  <a:pt x="8483306" y="1656468"/>
                </a:cubicBezTo>
                <a:lnTo>
                  <a:pt x="9012984" y="1656468"/>
                </a:lnTo>
                <a:cubicBezTo>
                  <a:pt x="9019224" y="1656468"/>
                  <a:pt x="9024281" y="1652711"/>
                  <a:pt x="9024281" y="1648074"/>
                </a:cubicBezTo>
                <a:lnTo>
                  <a:pt x="9024281" y="1614501"/>
                </a:lnTo>
                <a:cubicBezTo>
                  <a:pt x="9024281" y="1609865"/>
                  <a:pt x="9019224" y="1606107"/>
                  <a:pt x="9012984" y="1606107"/>
                </a:cubicBezTo>
                <a:close/>
                <a:moveTo>
                  <a:pt x="6837698" y="1606107"/>
                </a:moveTo>
                <a:cubicBezTo>
                  <a:pt x="6831459" y="1606107"/>
                  <a:pt x="6826401" y="1609865"/>
                  <a:pt x="6826401" y="1614501"/>
                </a:cubicBezTo>
                <a:lnTo>
                  <a:pt x="6826401" y="1648074"/>
                </a:lnTo>
                <a:cubicBezTo>
                  <a:pt x="6826401" y="1652711"/>
                  <a:pt x="6831459" y="1656468"/>
                  <a:pt x="6837698" y="1656468"/>
                </a:cubicBezTo>
                <a:lnTo>
                  <a:pt x="7367375" y="1656468"/>
                </a:lnTo>
                <a:cubicBezTo>
                  <a:pt x="7373615" y="1656468"/>
                  <a:pt x="7378673" y="1652711"/>
                  <a:pt x="7378673" y="1648074"/>
                </a:cubicBezTo>
                <a:lnTo>
                  <a:pt x="7378673" y="1614501"/>
                </a:lnTo>
                <a:cubicBezTo>
                  <a:pt x="7378673" y="1609865"/>
                  <a:pt x="7373615" y="1606107"/>
                  <a:pt x="7367375" y="1606107"/>
                </a:cubicBezTo>
                <a:close/>
                <a:moveTo>
                  <a:pt x="3824872" y="1606107"/>
                </a:moveTo>
                <a:cubicBezTo>
                  <a:pt x="3818632" y="1606107"/>
                  <a:pt x="3813574" y="1609865"/>
                  <a:pt x="3813574" y="1614501"/>
                </a:cubicBezTo>
                <a:lnTo>
                  <a:pt x="3813574" y="1648074"/>
                </a:lnTo>
                <a:cubicBezTo>
                  <a:pt x="3813574" y="1652711"/>
                  <a:pt x="3818632" y="1656468"/>
                  <a:pt x="3824872" y="1656468"/>
                </a:cubicBezTo>
                <a:lnTo>
                  <a:pt x="4354548" y="1656468"/>
                </a:lnTo>
                <a:cubicBezTo>
                  <a:pt x="4360787" y="1656468"/>
                  <a:pt x="4365844" y="1652711"/>
                  <a:pt x="4365844" y="1648074"/>
                </a:cubicBezTo>
                <a:lnTo>
                  <a:pt x="4365844" y="1614501"/>
                </a:lnTo>
                <a:cubicBezTo>
                  <a:pt x="4365844" y="1609865"/>
                  <a:pt x="4360787" y="1606107"/>
                  <a:pt x="4354548" y="1606107"/>
                </a:cubicBezTo>
                <a:close/>
                <a:moveTo>
                  <a:pt x="11934127" y="1596549"/>
                </a:moveTo>
                <a:lnTo>
                  <a:pt x="11934127" y="1669383"/>
                </a:lnTo>
                <a:lnTo>
                  <a:pt x="11971383" y="1669383"/>
                </a:lnTo>
                <a:lnTo>
                  <a:pt x="11971383" y="1596549"/>
                </a:lnTo>
                <a:close/>
                <a:moveTo>
                  <a:pt x="6516272" y="1596549"/>
                </a:moveTo>
                <a:lnTo>
                  <a:pt x="6516272" y="1669383"/>
                </a:lnTo>
                <a:lnTo>
                  <a:pt x="6553500" y="1669383"/>
                </a:lnTo>
                <a:lnTo>
                  <a:pt x="6553500" y="1596549"/>
                </a:lnTo>
                <a:close/>
                <a:moveTo>
                  <a:pt x="5882234" y="1596549"/>
                </a:moveTo>
                <a:lnTo>
                  <a:pt x="5882234" y="1669383"/>
                </a:lnTo>
                <a:lnTo>
                  <a:pt x="5919464" y="1669383"/>
                </a:lnTo>
                <a:lnTo>
                  <a:pt x="5919464" y="1596549"/>
                </a:lnTo>
                <a:close/>
                <a:moveTo>
                  <a:pt x="4670222" y="1596549"/>
                </a:moveTo>
                <a:lnTo>
                  <a:pt x="4670222" y="1669383"/>
                </a:lnTo>
                <a:lnTo>
                  <a:pt x="4714551" y="1669383"/>
                </a:lnTo>
                <a:lnTo>
                  <a:pt x="4714551" y="1596549"/>
                </a:lnTo>
                <a:close/>
                <a:moveTo>
                  <a:pt x="1991575" y="1594160"/>
                </a:moveTo>
                <a:cubicBezTo>
                  <a:pt x="1958962" y="1594160"/>
                  <a:pt x="1932523" y="1613804"/>
                  <a:pt x="1932523" y="1638036"/>
                </a:cubicBezTo>
                <a:cubicBezTo>
                  <a:pt x="1932523" y="1662267"/>
                  <a:pt x="1958962" y="1681910"/>
                  <a:pt x="1991575" y="1681910"/>
                </a:cubicBezTo>
                <a:cubicBezTo>
                  <a:pt x="2024189" y="1681910"/>
                  <a:pt x="2050628" y="1662267"/>
                  <a:pt x="2050628" y="1638036"/>
                </a:cubicBezTo>
                <a:cubicBezTo>
                  <a:pt x="2050628" y="1613804"/>
                  <a:pt x="2024189" y="1594160"/>
                  <a:pt x="1991575" y="1594160"/>
                </a:cubicBezTo>
                <a:close/>
                <a:moveTo>
                  <a:pt x="1833294" y="1594160"/>
                </a:moveTo>
                <a:cubicBezTo>
                  <a:pt x="1800680" y="1594160"/>
                  <a:pt x="1774242" y="1613804"/>
                  <a:pt x="1774242" y="1638036"/>
                </a:cubicBezTo>
                <a:cubicBezTo>
                  <a:pt x="1774242" y="1662267"/>
                  <a:pt x="1800680" y="1681910"/>
                  <a:pt x="1833294" y="1681910"/>
                </a:cubicBezTo>
                <a:cubicBezTo>
                  <a:pt x="1865907" y="1681910"/>
                  <a:pt x="1892346" y="1662267"/>
                  <a:pt x="1892346" y="1638036"/>
                </a:cubicBezTo>
                <a:cubicBezTo>
                  <a:pt x="1892346" y="1613804"/>
                  <a:pt x="1865907" y="1594160"/>
                  <a:pt x="1833294" y="1594160"/>
                </a:cubicBezTo>
                <a:close/>
                <a:moveTo>
                  <a:pt x="1675013" y="1594160"/>
                </a:moveTo>
                <a:cubicBezTo>
                  <a:pt x="1642399" y="1594160"/>
                  <a:pt x="1615960" y="1613804"/>
                  <a:pt x="1615960" y="1638036"/>
                </a:cubicBezTo>
                <a:cubicBezTo>
                  <a:pt x="1615960" y="1662267"/>
                  <a:pt x="1642399" y="1681910"/>
                  <a:pt x="1675013" y="1681910"/>
                </a:cubicBezTo>
                <a:cubicBezTo>
                  <a:pt x="1707626" y="1681910"/>
                  <a:pt x="1734065" y="1662267"/>
                  <a:pt x="1734065" y="1638036"/>
                </a:cubicBezTo>
                <a:cubicBezTo>
                  <a:pt x="1734065" y="1613804"/>
                  <a:pt x="1707626" y="1594160"/>
                  <a:pt x="1675013" y="1594160"/>
                </a:cubicBezTo>
                <a:close/>
                <a:moveTo>
                  <a:pt x="6351644" y="1591139"/>
                </a:moveTo>
                <a:lnTo>
                  <a:pt x="6351644" y="1690792"/>
                </a:lnTo>
                <a:lnTo>
                  <a:pt x="6410085" y="1690792"/>
                </a:lnTo>
                <a:lnTo>
                  <a:pt x="6410085" y="1591139"/>
                </a:lnTo>
                <a:close/>
                <a:moveTo>
                  <a:pt x="6268849" y="1591139"/>
                </a:moveTo>
                <a:lnTo>
                  <a:pt x="6268849" y="1690792"/>
                </a:lnTo>
                <a:lnTo>
                  <a:pt x="6327291" y="1690792"/>
                </a:lnTo>
                <a:lnTo>
                  <a:pt x="6327291" y="1591139"/>
                </a:lnTo>
                <a:close/>
                <a:moveTo>
                  <a:pt x="6186056" y="1591139"/>
                </a:moveTo>
                <a:lnTo>
                  <a:pt x="6186056" y="1690792"/>
                </a:lnTo>
                <a:lnTo>
                  <a:pt x="6244498" y="1690792"/>
                </a:lnTo>
                <a:lnTo>
                  <a:pt x="6244498" y="1591139"/>
                </a:lnTo>
                <a:close/>
                <a:moveTo>
                  <a:pt x="6103264" y="1591139"/>
                </a:moveTo>
                <a:lnTo>
                  <a:pt x="6103264" y="1690792"/>
                </a:lnTo>
                <a:lnTo>
                  <a:pt x="6161704" y="1690792"/>
                </a:lnTo>
                <a:lnTo>
                  <a:pt x="6161704" y="1591139"/>
                </a:lnTo>
                <a:close/>
                <a:moveTo>
                  <a:pt x="6020469" y="1591139"/>
                </a:moveTo>
                <a:lnTo>
                  <a:pt x="6020469" y="1690792"/>
                </a:lnTo>
                <a:lnTo>
                  <a:pt x="6078911" y="1690792"/>
                </a:lnTo>
                <a:lnTo>
                  <a:pt x="6078911" y="1591139"/>
                </a:lnTo>
                <a:close/>
                <a:moveTo>
                  <a:pt x="9284775" y="1581365"/>
                </a:moveTo>
                <a:lnTo>
                  <a:pt x="9284775" y="1642140"/>
                </a:lnTo>
                <a:lnTo>
                  <a:pt x="9688442" y="1642140"/>
                </a:lnTo>
                <a:lnTo>
                  <a:pt x="9688442" y="1581365"/>
                </a:lnTo>
                <a:close/>
                <a:moveTo>
                  <a:pt x="9100450" y="1581365"/>
                </a:moveTo>
                <a:lnTo>
                  <a:pt x="9100450" y="1642140"/>
                </a:lnTo>
                <a:lnTo>
                  <a:pt x="9240798" y="1642140"/>
                </a:lnTo>
                <a:lnTo>
                  <a:pt x="9240798" y="1581365"/>
                </a:lnTo>
                <a:close/>
                <a:moveTo>
                  <a:pt x="2453541" y="1581365"/>
                </a:moveTo>
                <a:lnTo>
                  <a:pt x="2453541" y="1642140"/>
                </a:lnTo>
                <a:lnTo>
                  <a:pt x="3024257" y="1642140"/>
                </a:lnTo>
                <a:lnTo>
                  <a:pt x="3024257" y="1581365"/>
                </a:lnTo>
                <a:close/>
                <a:moveTo>
                  <a:pt x="2192935" y="1581365"/>
                </a:moveTo>
                <a:lnTo>
                  <a:pt x="2192935" y="1642140"/>
                </a:lnTo>
                <a:lnTo>
                  <a:pt x="2391362" y="1642140"/>
                </a:lnTo>
                <a:lnTo>
                  <a:pt x="2391362" y="1581365"/>
                </a:lnTo>
                <a:close/>
                <a:moveTo>
                  <a:pt x="1564955" y="1541115"/>
                </a:moveTo>
                <a:lnTo>
                  <a:pt x="2117227" y="1541115"/>
                </a:lnTo>
                <a:lnTo>
                  <a:pt x="2117227" y="1714630"/>
                </a:lnTo>
                <a:lnTo>
                  <a:pt x="1564955" y="1714630"/>
                </a:lnTo>
                <a:close/>
                <a:moveTo>
                  <a:pt x="8483306" y="1504612"/>
                </a:moveTo>
                <a:cubicBezTo>
                  <a:pt x="8477066" y="1504612"/>
                  <a:pt x="8472009" y="1508370"/>
                  <a:pt x="8472009" y="1513006"/>
                </a:cubicBezTo>
                <a:lnTo>
                  <a:pt x="8472009" y="1546580"/>
                </a:lnTo>
                <a:cubicBezTo>
                  <a:pt x="8472009" y="1551216"/>
                  <a:pt x="8477066" y="1554974"/>
                  <a:pt x="8483306" y="1554974"/>
                </a:cubicBezTo>
                <a:lnTo>
                  <a:pt x="9012984" y="1554974"/>
                </a:lnTo>
                <a:cubicBezTo>
                  <a:pt x="9019224" y="1554974"/>
                  <a:pt x="9024281" y="1551216"/>
                  <a:pt x="9024281" y="1546580"/>
                </a:cubicBezTo>
                <a:lnTo>
                  <a:pt x="9024281" y="1513006"/>
                </a:lnTo>
                <a:cubicBezTo>
                  <a:pt x="9024281" y="1508370"/>
                  <a:pt x="9019224" y="1504612"/>
                  <a:pt x="9012984" y="1504612"/>
                </a:cubicBezTo>
                <a:close/>
                <a:moveTo>
                  <a:pt x="6837698" y="1504612"/>
                </a:moveTo>
                <a:cubicBezTo>
                  <a:pt x="6831459" y="1504612"/>
                  <a:pt x="6826401" y="1508370"/>
                  <a:pt x="6826401" y="1513006"/>
                </a:cubicBezTo>
                <a:lnTo>
                  <a:pt x="6826401" y="1546580"/>
                </a:lnTo>
                <a:cubicBezTo>
                  <a:pt x="6826401" y="1551216"/>
                  <a:pt x="6831459" y="1554974"/>
                  <a:pt x="6837698" y="1554974"/>
                </a:cubicBezTo>
                <a:lnTo>
                  <a:pt x="7367375" y="1554974"/>
                </a:lnTo>
                <a:cubicBezTo>
                  <a:pt x="7373615" y="1554974"/>
                  <a:pt x="7378673" y="1551216"/>
                  <a:pt x="7378673" y="1546580"/>
                </a:cubicBezTo>
                <a:lnTo>
                  <a:pt x="7378673" y="1513006"/>
                </a:lnTo>
                <a:cubicBezTo>
                  <a:pt x="7378673" y="1508370"/>
                  <a:pt x="7373615" y="1504612"/>
                  <a:pt x="7367375" y="1504612"/>
                </a:cubicBezTo>
                <a:close/>
                <a:moveTo>
                  <a:pt x="3824872" y="1504612"/>
                </a:moveTo>
                <a:cubicBezTo>
                  <a:pt x="3818632" y="1504612"/>
                  <a:pt x="3813574" y="1508370"/>
                  <a:pt x="3813574" y="1513006"/>
                </a:cubicBezTo>
                <a:lnTo>
                  <a:pt x="3813574" y="1546580"/>
                </a:lnTo>
                <a:cubicBezTo>
                  <a:pt x="3813574" y="1551216"/>
                  <a:pt x="3818632" y="1554974"/>
                  <a:pt x="3824872" y="1554974"/>
                </a:cubicBezTo>
                <a:lnTo>
                  <a:pt x="4354548" y="1554974"/>
                </a:lnTo>
                <a:cubicBezTo>
                  <a:pt x="4360787" y="1554974"/>
                  <a:pt x="4365844" y="1551216"/>
                  <a:pt x="4365844" y="1546580"/>
                </a:cubicBezTo>
                <a:lnTo>
                  <a:pt x="4365844" y="1513006"/>
                </a:lnTo>
                <a:cubicBezTo>
                  <a:pt x="4365844" y="1508370"/>
                  <a:pt x="4360787" y="1504612"/>
                  <a:pt x="4354548" y="1504612"/>
                </a:cubicBezTo>
                <a:close/>
                <a:moveTo>
                  <a:pt x="7456345" y="1493177"/>
                </a:moveTo>
                <a:cubicBezTo>
                  <a:pt x="7448473" y="1493177"/>
                  <a:pt x="7442092" y="1497918"/>
                  <a:pt x="7442092" y="1503767"/>
                </a:cubicBezTo>
                <a:lnTo>
                  <a:pt x="7442092" y="1546124"/>
                </a:lnTo>
                <a:cubicBezTo>
                  <a:pt x="7442092" y="1551973"/>
                  <a:pt x="7448473" y="1556714"/>
                  <a:pt x="7456345" y="1556714"/>
                </a:cubicBezTo>
                <a:lnTo>
                  <a:pt x="7824762" y="1556714"/>
                </a:lnTo>
                <a:cubicBezTo>
                  <a:pt x="7832633" y="1556714"/>
                  <a:pt x="7839015" y="1551973"/>
                  <a:pt x="7839015" y="1546124"/>
                </a:cubicBezTo>
                <a:lnTo>
                  <a:pt x="7839015" y="1503767"/>
                </a:lnTo>
                <a:cubicBezTo>
                  <a:pt x="7839015" y="1497918"/>
                  <a:pt x="7832633" y="1493177"/>
                  <a:pt x="7824762" y="1493177"/>
                </a:cubicBezTo>
                <a:close/>
                <a:moveTo>
                  <a:pt x="11142869" y="1489394"/>
                </a:moveTo>
                <a:lnTo>
                  <a:pt x="11142869" y="1613019"/>
                </a:lnTo>
                <a:lnTo>
                  <a:pt x="11228389" y="1613019"/>
                </a:lnTo>
                <a:lnTo>
                  <a:pt x="11228389" y="1489394"/>
                </a:lnTo>
                <a:close/>
                <a:moveTo>
                  <a:pt x="11001633" y="1489394"/>
                </a:moveTo>
                <a:lnTo>
                  <a:pt x="11001633" y="1613019"/>
                </a:lnTo>
                <a:lnTo>
                  <a:pt x="11087153" y="1613019"/>
                </a:lnTo>
                <a:lnTo>
                  <a:pt x="11087153" y="1489394"/>
                </a:lnTo>
                <a:close/>
                <a:moveTo>
                  <a:pt x="10860302" y="1489394"/>
                </a:moveTo>
                <a:lnTo>
                  <a:pt x="10860302" y="1613019"/>
                </a:lnTo>
                <a:lnTo>
                  <a:pt x="10945822" y="1613019"/>
                </a:lnTo>
                <a:lnTo>
                  <a:pt x="10945822" y="1489394"/>
                </a:lnTo>
                <a:close/>
                <a:moveTo>
                  <a:pt x="10715106" y="1489394"/>
                </a:moveTo>
                <a:lnTo>
                  <a:pt x="10715106" y="1613019"/>
                </a:lnTo>
                <a:lnTo>
                  <a:pt x="10800626" y="1613019"/>
                </a:lnTo>
                <a:lnTo>
                  <a:pt x="10800626" y="1489394"/>
                </a:lnTo>
                <a:close/>
                <a:moveTo>
                  <a:pt x="10569911" y="1489394"/>
                </a:moveTo>
                <a:lnTo>
                  <a:pt x="10569911" y="1613019"/>
                </a:lnTo>
                <a:lnTo>
                  <a:pt x="10655431" y="1613019"/>
                </a:lnTo>
                <a:lnTo>
                  <a:pt x="10655431" y="1489394"/>
                </a:lnTo>
                <a:close/>
                <a:moveTo>
                  <a:pt x="10424717" y="1489394"/>
                </a:moveTo>
                <a:lnTo>
                  <a:pt x="10424717" y="1613019"/>
                </a:lnTo>
                <a:lnTo>
                  <a:pt x="10510237" y="1613019"/>
                </a:lnTo>
                <a:lnTo>
                  <a:pt x="10510237" y="1489394"/>
                </a:lnTo>
                <a:close/>
                <a:moveTo>
                  <a:pt x="10279523" y="1489394"/>
                </a:moveTo>
                <a:lnTo>
                  <a:pt x="10279523" y="1613019"/>
                </a:lnTo>
                <a:lnTo>
                  <a:pt x="10365043" y="1613019"/>
                </a:lnTo>
                <a:lnTo>
                  <a:pt x="10365043" y="1489394"/>
                </a:lnTo>
                <a:close/>
                <a:moveTo>
                  <a:pt x="10134328" y="1489394"/>
                </a:moveTo>
                <a:lnTo>
                  <a:pt x="10134328" y="1613019"/>
                </a:lnTo>
                <a:lnTo>
                  <a:pt x="10219847" y="1613019"/>
                </a:lnTo>
                <a:lnTo>
                  <a:pt x="10219847" y="1489394"/>
                </a:lnTo>
                <a:close/>
                <a:moveTo>
                  <a:pt x="9989134" y="1489394"/>
                </a:moveTo>
                <a:lnTo>
                  <a:pt x="9989134" y="1613019"/>
                </a:lnTo>
                <a:lnTo>
                  <a:pt x="10074653" y="1613019"/>
                </a:lnTo>
                <a:lnTo>
                  <a:pt x="10074653" y="1489394"/>
                </a:lnTo>
                <a:close/>
                <a:moveTo>
                  <a:pt x="1384659" y="1489394"/>
                </a:moveTo>
                <a:lnTo>
                  <a:pt x="1384659" y="1613019"/>
                </a:lnTo>
                <a:lnTo>
                  <a:pt x="1470179" y="1613019"/>
                </a:lnTo>
                <a:lnTo>
                  <a:pt x="1470179" y="1489394"/>
                </a:lnTo>
                <a:close/>
                <a:moveTo>
                  <a:pt x="1243423" y="1489394"/>
                </a:moveTo>
                <a:lnTo>
                  <a:pt x="1243423" y="1613019"/>
                </a:lnTo>
                <a:lnTo>
                  <a:pt x="1328943" y="1613019"/>
                </a:lnTo>
                <a:lnTo>
                  <a:pt x="1328943" y="1489394"/>
                </a:lnTo>
                <a:close/>
                <a:moveTo>
                  <a:pt x="1102092" y="1489394"/>
                </a:moveTo>
                <a:lnTo>
                  <a:pt x="1102092" y="1613019"/>
                </a:lnTo>
                <a:lnTo>
                  <a:pt x="1187612" y="1613019"/>
                </a:lnTo>
                <a:lnTo>
                  <a:pt x="1187612" y="1489394"/>
                </a:lnTo>
                <a:close/>
                <a:moveTo>
                  <a:pt x="956897" y="1489394"/>
                </a:moveTo>
                <a:lnTo>
                  <a:pt x="956897" y="1613019"/>
                </a:lnTo>
                <a:lnTo>
                  <a:pt x="1042417" y="1613019"/>
                </a:lnTo>
                <a:lnTo>
                  <a:pt x="1042417" y="1489394"/>
                </a:lnTo>
                <a:close/>
                <a:moveTo>
                  <a:pt x="811701" y="1489394"/>
                </a:moveTo>
                <a:lnTo>
                  <a:pt x="811701" y="1613019"/>
                </a:lnTo>
                <a:lnTo>
                  <a:pt x="897221" y="1613019"/>
                </a:lnTo>
                <a:lnTo>
                  <a:pt x="897221" y="1489394"/>
                </a:lnTo>
                <a:close/>
                <a:moveTo>
                  <a:pt x="666508" y="1489394"/>
                </a:moveTo>
                <a:lnTo>
                  <a:pt x="666508" y="1613019"/>
                </a:lnTo>
                <a:lnTo>
                  <a:pt x="752027" y="1613019"/>
                </a:lnTo>
                <a:lnTo>
                  <a:pt x="752027" y="1489394"/>
                </a:lnTo>
                <a:close/>
                <a:moveTo>
                  <a:pt x="521314" y="1489394"/>
                </a:moveTo>
                <a:lnTo>
                  <a:pt x="521314" y="1613019"/>
                </a:lnTo>
                <a:lnTo>
                  <a:pt x="606833" y="1613019"/>
                </a:lnTo>
                <a:lnTo>
                  <a:pt x="606833" y="1489394"/>
                </a:lnTo>
                <a:close/>
                <a:moveTo>
                  <a:pt x="376120" y="1489394"/>
                </a:moveTo>
                <a:lnTo>
                  <a:pt x="376120" y="1613019"/>
                </a:lnTo>
                <a:lnTo>
                  <a:pt x="461639" y="1613019"/>
                </a:lnTo>
                <a:lnTo>
                  <a:pt x="461639" y="1489394"/>
                </a:lnTo>
                <a:close/>
                <a:moveTo>
                  <a:pt x="230926" y="1489394"/>
                </a:moveTo>
                <a:lnTo>
                  <a:pt x="230926" y="1613019"/>
                </a:lnTo>
                <a:lnTo>
                  <a:pt x="316446" y="1613019"/>
                </a:lnTo>
                <a:lnTo>
                  <a:pt x="316446" y="1489394"/>
                </a:lnTo>
                <a:close/>
                <a:moveTo>
                  <a:pt x="11934127" y="1482305"/>
                </a:moveTo>
                <a:lnTo>
                  <a:pt x="11934127" y="1555140"/>
                </a:lnTo>
                <a:lnTo>
                  <a:pt x="11971383" y="1555140"/>
                </a:lnTo>
                <a:lnTo>
                  <a:pt x="11971383" y="1482305"/>
                </a:lnTo>
                <a:close/>
                <a:moveTo>
                  <a:pt x="6516272" y="1482305"/>
                </a:moveTo>
                <a:lnTo>
                  <a:pt x="6516272" y="1555140"/>
                </a:lnTo>
                <a:lnTo>
                  <a:pt x="6553500" y="1555140"/>
                </a:lnTo>
                <a:lnTo>
                  <a:pt x="6553500" y="1482305"/>
                </a:lnTo>
                <a:close/>
                <a:moveTo>
                  <a:pt x="5882234" y="1482305"/>
                </a:moveTo>
                <a:lnTo>
                  <a:pt x="5882234" y="1555140"/>
                </a:lnTo>
                <a:lnTo>
                  <a:pt x="5919464" y="1555140"/>
                </a:lnTo>
                <a:lnTo>
                  <a:pt x="5919464" y="1482305"/>
                </a:lnTo>
                <a:close/>
                <a:moveTo>
                  <a:pt x="4670222" y="1482305"/>
                </a:moveTo>
                <a:lnTo>
                  <a:pt x="4670222" y="1555140"/>
                </a:lnTo>
                <a:lnTo>
                  <a:pt x="4714551" y="1555140"/>
                </a:lnTo>
                <a:lnTo>
                  <a:pt x="4714551" y="1482305"/>
                </a:lnTo>
                <a:close/>
                <a:moveTo>
                  <a:pt x="9284775" y="1479419"/>
                </a:moveTo>
                <a:lnTo>
                  <a:pt x="9284775" y="1540194"/>
                </a:lnTo>
                <a:lnTo>
                  <a:pt x="9688442" y="1540194"/>
                </a:lnTo>
                <a:lnTo>
                  <a:pt x="9688442" y="1479419"/>
                </a:lnTo>
                <a:close/>
                <a:moveTo>
                  <a:pt x="9100450" y="1479419"/>
                </a:moveTo>
                <a:lnTo>
                  <a:pt x="9100450" y="1540194"/>
                </a:lnTo>
                <a:lnTo>
                  <a:pt x="9240798" y="1540194"/>
                </a:lnTo>
                <a:lnTo>
                  <a:pt x="9240798" y="1479419"/>
                </a:lnTo>
                <a:close/>
                <a:moveTo>
                  <a:pt x="2453541" y="1479419"/>
                </a:moveTo>
                <a:lnTo>
                  <a:pt x="2453541" y="1540194"/>
                </a:lnTo>
                <a:lnTo>
                  <a:pt x="3024257" y="1540194"/>
                </a:lnTo>
                <a:lnTo>
                  <a:pt x="3024257" y="1479419"/>
                </a:lnTo>
                <a:close/>
                <a:moveTo>
                  <a:pt x="2192935" y="1479419"/>
                </a:moveTo>
                <a:lnTo>
                  <a:pt x="2192935" y="1540194"/>
                </a:lnTo>
                <a:lnTo>
                  <a:pt x="2391362" y="1540194"/>
                </a:lnTo>
                <a:lnTo>
                  <a:pt x="2391362" y="1479419"/>
                </a:lnTo>
                <a:close/>
                <a:moveTo>
                  <a:pt x="6351644" y="1459116"/>
                </a:moveTo>
                <a:lnTo>
                  <a:pt x="6351644" y="1558770"/>
                </a:lnTo>
                <a:lnTo>
                  <a:pt x="6410085" y="1558770"/>
                </a:lnTo>
                <a:lnTo>
                  <a:pt x="6410085" y="1459116"/>
                </a:lnTo>
                <a:close/>
                <a:moveTo>
                  <a:pt x="6268849" y="1459116"/>
                </a:moveTo>
                <a:lnTo>
                  <a:pt x="6268849" y="1558770"/>
                </a:lnTo>
                <a:lnTo>
                  <a:pt x="6327291" y="1558770"/>
                </a:lnTo>
                <a:lnTo>
                  <a:pt x="6327291" y="1459116"/>
                </a:lnTo>
                <a:close/>
                <a:moveTo>
                  <a:pt x="6186056" y="1459116"/>
                </a:moveTo>
                <a:lnTo>
                  <a:pt x="6186056" y="1558770"/>
                </a:lnTo>
                <a:lnTo>
                  <a:pt x="6244498" y="1558770"/>
                </a:lnTo>
                <a:lnTo>
                  <a:pt x="6244498" y="1459116"/>
                </a:lnTo>
                <a:close/>
                <a:moveTo>
                  <a:pt x="6103264" y="1459116"/>
                </a:moveTo>
                <a:lnTo>
                  <a:pt x="6103264" y="1558770"/>
                </a:lnTo>
                <a:lnTo>
                  <a:pt x="6161704" y="1558770"/>
                </a:lnTo>
                <a:lnTo>
                  <a:pt x="6161704" y="1459116"/>
                </a:lnTo>
                <a:close/>
                <a:moveTo>
                  <a:pt x="6020469" y="1459116"/>
                </a:moveTo>
                <a:lnTo>
                  <a:pt x="6020469" y="1558770"/>
                </a:lnTo>
                <a:lnTo>
                  <a:pt x="6078911" y="1558770"/>
                </a:lnTo>
                <a:lnTo>
                  <a:pt x="6078911" y="1459116"/>
                </a:lnTo>
                <a:close/>
                <a:moveTo>
                  <a:pt x="4600395" y="1427829"/>
                </a:moveTo>
                <a:lnTo>
                  <a:pt x="4784381" y="1427829"/>
                </a:lnTo>
                <a:lnTo>
                  <a:pt x="4784381" y="1557198"/>
                </a:lnTo>
                <a:lnTo>
                  <a:pt x="5673219" y="1557198"/>
                </a:lnTo>
                <a:lnTo>
                  <a:pt x="5673219" y="1694308"/>
                </a:lnTo>
                <a:lnTo>
                  <a:pt x="5823588" y="1694308"/>
                </a:lnTo>
                <a:lnTo>
                  <a:pt x="5823588" y="1427829"/>
                </a:lnTo>
                <a:lnTo>
                  <a:pt x="5978112" y="1427829"/>
                </a:lnTo>
                <a:lnTo>
                  <a:pt x="5978112" y="1694308"/>
                </a:lnTo>
                <a:lnTo>
                  <a:pt x="5981752" y="1694308"/>
                </a:lnTo>
                <a:lnTo>
                  <a:pt x="5981752" y="2070165"/>
                </a:lnTo>
                <a:lnTo>
                  <a:pt x="5624365" y="2070165"/>
                </a:lnTo>
                <a:lnTo>
                  <a:pt x="5624365" y="2025343"/>
                </a:lnTo>
                <a:lnTo>
                  <a:pt x="5565925" y="2025343"/>
                </a:lnTo>
                <a:lnTo>
                  <a:pt x="5565925" y="2070165"/>
                </a:lnTo>
                <a:lnTo>
                  <a:pt x="5541572" y="2070165"/>
                </a:lnTo>
                <a:lnTo>
                  <a:pt x="5541572" y="2025343"/>
                </a:lnTo>
                <a:lnTo>
                  <a:pt x="5483131" y="2025343"/>
                </a:lnTo>
                <a:lnTo>
                  <a:pt x="5483131" y="2070165"/>
                </a:lnTo>
                <a:lnTo>
                  <a:pt x="5458778" y="2070165"/>
                </a:lnTo>
                <a:lnTo>
                  <a:pt x="5458778" y="2025343"/>
                </a:lnTo>
                <a:lnTo>
                  <a:pt x="5400338" y="2025343"/>
                </a:lnTo>
                <a:lnTo>
                  <a:pt x="5400338" y="2070165"/>
                </a:lnTo>
                <a:lnTo>
                  <a:pt x="5375987" y="2070165"/>
                </a:lnTo>
                <a:lnTo>
                  <a:pt x="5375987" y="2025343"/>
                </a:lnTo>
                <a:lnTo>
                  <a:pt x="5317545" y="2025343"/>
                </a:lnTo>
                <a:lnTo>
                  <a:pt x="5317545" y="2070165"/>
                </a:lnTo>
                <a:lnTo>
                  <a:pt x="5293192" y="2070165"/>
                </a:lnTo>
                <a:lnTo>
                  <a:pt x="5293192" y="2025343"/>
                </a:lnTo>
                <a:lnTo>
                  <a:pt x="5234751" y="2025343"/>
                </a:lnTo>
                <a:lnTo>
                  <a:pt x="5234751" y="2070165"/>
                </a:lnTo>
                <a:lnTo>
                  <a:pt x="4412075" y="2070165"/>
                </a:lnTo>
                <a:lnTo>
                  <a:pt x="4412075" y="1694308"/>
                </a:lnTo>
                <a:lnTo>
                  <a:pt x="4600395" y="1694308"/>
                </a:lnTo>
                <a:close/>
                <a:moveTo>
                  <a:pt x="8483306" y="1403117"/>
                </a:moveTo>
                <a:cubicBezTo>
                  <a:pt x="8477066" y="1403117"/>
                  <a:pt x="8472009" y="1406875"/>
                  <a:pt x="8472009" y="1411511"/>
                </a:cubicBezTo>
                <a:lnTo>
                  <a:pt x="8472009" y="1445085"/>
                </a:lnTo>
                <a:cubicBezTo>
                  <a:pt x="8472009" y="1449721"/>
                  <a:pt x="8477066" y="1453479"/>
                  <a:pt x="8483306" y="1453479"/>
                </a:cubicBezTo>
                <a:lnTo>
                  <a:pt x="9012984" y="1453479"/>
                </a:lnTo>
                <a:cubicBezTo>
                  <a:pt x="9019224" y="1453479"/>
                  <a:pt x="9024281" y="1449721"/>
                  <a:pt x="9024281" y="1445085"/>
                </a:cubicBezTo>
                <a:lnTo>
                  <a:pt x="9024281" y="1411511"/>
                </a:lnTo>
                <a:cubicBezTo>
                  <a:pt x="9024281" y="1406875"/>
                  <a:pt x="9019224" y="1403117"/>
                  <a:pt x="9012984" y="1403117"/>
                </a:cubicBezTo>
                <a:close/>
                <a:moveTo>
                  <a:pt x="6837698" y="1403117"/>
                </a:moveTo>
                <a:cubicBezTo>
                  <a:pt x="6831459" y="1403117"/>
                  <a:pt x="6826401" y="1406875"/>
                  <a:pt x="6826401" y="1411511"/>
                </a:cubicBezTo>
                <a:lnTo>
                  <a:pt x="6826401" y="1445085"/>
                </a:lnTo>
                <a:cubicBezTo>
                  <a:pt x="6826401" y="1449721"/>
                  <a:pt x="6831459" y="1453479"/>
                  <a:pt x="6837698" y="1453479"/>
                </a:cubicBezTo>
                <a:lnTo>
                  <a:pt x="7367375" y="1453479"/>
                </a:lnTo>
                <a:cubicBezTo>
                  <a:pt x="7373615" y="1453479"/>
                  <a:pt x="7378673" y="1449721"/>
                  <a:pt x="7378673" y="1445085"/>
                </a:cubicBezTo>
                <a:lnTo>
                  <a:pt x="7378673" y="1411511"/>
                </a:lnTo>
                <a:cubicBezTo>
                  <a:pt x="7378673" y="1406875"/>
                  <a:pt x="7373615" y="1403117"/>
                  <a:pt x="7367375" y="1403117"/>
                </a:cubicBezTo>
                <a:close/>
                <a:moveTo>
                  <a:pt x="3824872" y="1403117"/>
                </a:moveTo>
                <a:cubicBezTo>
                  <a:pt x="3818632" y="1403117"/>
                  <a:pt x="3813574" y="1406875"/>
                  <a:pt x="3813574" y="1411511"/>
                </a:cubicBezTo>
                <a:lnTo>
                  <a:pt x="3813574" y="1445085"/>
                </a:lnTo>
                <a:cubicBezTo>
                  <a:pt x="3813574" y="1449721"/>
                  <a:pt x="3818632" y="1453479"/>
                  <a:pt x="3824872" y="1453479"/>
                </a:cubicBezTo>
                <a:lnTo>
                  <a:pt x="4354548" y="1453479"/>
                </a:lnTo>
                <a:cubicBezTo>
                  <a:pt x="4360787" y="1453479"/>
                  <a:pt x="4365844" y="1449721"/>
                  <a:pt x="4365844" y="1445085"/>
                </a:cubicBezTo>
                <a:lnTo>
                  <a:pt x="4365844" y="1411511"/>
                </a:lnTo>
                <a:cubicBezTo>
                  <a:pt x="4365844" y="1406875"/>
                  <a:pt x="4360787" y="1403117"/>
                  <a:pt x="4354548" y="1403117"/>
                </a:cubicBezTo>
                <a:close/>
                <a:moveTo>
                  <a:pt x="7456345" y="1365127"/>
                </a:moveTo>
                <a:cubicBezTo>
                  <a:pt x="7448473" y="1365127"/>
                  <a:pt x="7442092" y="1369869"/>
                  <a:pt x="7442092" y="1375717"/>
                </a:cubicBezTo>
                <a:lnTo>
                  <a:pt x="7442092" y="1418075"/>
                </a:lnTo>
                <a:cubicBezTo>
                  <a:pt x="7442092" y="1423923"/>
                  <a:pt x="7448473" y="1428665"/>
                  <a:pt x="7456345" y="1428665"/>
                </a:cubicBezTo>
                <a:lnTo>
                  <a:pt x="7824762" y="1428665"/>
                </a:lnTo>
                <a:cubicBezTo>
                  <a:pt x="7832633" y="1428665"/>
                  <a:pt x="7839015" y="1423923"/>
                  <a:pt x="7839015" y="1418075"/>
                </a:cubicBezTo>
                <a:lnTo>
                  <a:pt x="7839015" y="1375717"/>
                </a:lnTo>
                <a:cubicBezTo>
                  <a:pt x="7839015" y="1369869"/>
                  <a:pt x="7832633" y="1365127"/>
                  <a:pt x="7824762" y="1365127"/>
                </a:cubicBezTo>
                <a:close/>
                <a:moveTo>
                  <a:pt x="11533813" y="1355097"/>
                </a:moveTo>
                <a:lnTo>
                  <a:pt x="11671866" y="1355097"/>
                </a:lnTo>
                <a:lnTo>
                  <a:pt x="11671866" y="1402177"/>
                </a:lnTo>
                <a:lnTo>
                  <a:pt x="11744399" y="1402177"/>
                </a:lnTo>
                <a:lnTo>
                  <a:pt x="11744399" y="1442608"/>
                </a:lnTo>
                <a:lnTo>
                  <a:pt x="11841346" y="1442608"/>
                </a:lnTo>
                <a:lnTo>
                  <a:pt x="11841346" y="1481969"/>
                </a:lnTo>
                <a:lnTo>
                  <a:pt x="11875437" y="1481969"/>
                </a:lnTo>
                <a:lnTo>
                  <a:pt x="11875437" y="1427829"/>
                </a:lnTo>
                <a:lnTo>
                  <a:pt x="12030075" y="1427829"/>
                </a:lnTo>
                <a:lnTo>
                  <a:pt x="12030075" y="1694308"/>
                </a:lnTo>
                <a:lnTo>
                  <a:pt x="12191999" y="1694308"/>
                </a:lnTo>
                <a:lnTo>
                  <a:pt x="12191999" y="2070165"/>
                </a:lnTo>
                <a:lnTo>
                  <a:pt x="11780934" y="2070165"/>
                </a:lnTo>
                <a:lnTo>
                  <a:pt x="11780934" y="2018501"/>
                </a:lnTo>
                <a:lnTo>
                  <a:pt x="11698976" y="2018501"/>
                </a:lnTo>
                <a:lnTo>
                  <a:pt x="11698976" y="2070165"/>
                </a:lnTo>
                <a:lnTo>
                  <a:pt x="11632154" y="2070165"/>
                </a:lnTo>
                <a:lnTo>
                  <a:pt x="11632154" y="2018501"/>
                </a:lnTo>
                <a:lnTo>
                  <a:pt x="11550196" y="2018501"/>
                </a:lnTo>
                <a:lnTo>
                  <a:pt x="11550196" y="2070165"/>
                </a:lnTo>
                <a:lnTo>
                  <a:pt x="11483374" y="2070165"/>
                </a:lnTo>
                <a:lnTo>
                  <a:pt x="11483374" y="2018501"/>
                </a:lnTo>
                <a:lnTo>
                  <a:pt x="11401416" y="2018501"/>
                </a:lnTo>
                <a:lnTo>
                  <a:pt x="11401416" y="2070165"/>
                </a:lnTo>
                <a:lnTo>
                  <a:pt x="11323165" y="2070165"/>
                </a:lnTo>
                <a:lnTo>
                  <a:pt x="11323165" y="1958705"/>
                </a:lnTo>
                <a:lnTo>
                  <a:pt x="11875437" y="1958705"/>
                </a:lnTo>
                <a:lnTo>
                  <a:pt x="11875437" y="1934747"/>
                </a:lnTo>
                <a:lnTo>
                  <a:pt x="11323165" y="1934747"/>
                </a:lnTo>
                <a:lnTo>
                  <a:pt x="11323165" y="1761233"/>
                </a:lnTo>
                <a:lnTo>
                  <a:pt x="11875437" y="1761233"/>
                </a:lnTo>
                <a:lnTo>
                  <a:pt x="11875437" y="1737275"/>
                </a:lnTo>
                <a:lnTo>
                  <a:pt x="11323165" y="1737275"/>
                </a:lnTo>
                <a:lnTo>
                  <a:pt x="11323165" y="1563760"/>
                </a:lnTo>
                <a:lnTo>
                  <a:pt x="11875437" y="1563760"/>
                </a:lnTo>
                <a:lnTo>
                  <a:pt x="11875437" y="1539802"/>
                </a:lnTo>
                <a:lnTo>
                  <a:pt x="11323165" y="1539802"/>
                </a:lnTo>
                <a:lnTo>
                  <a:pt x="11323165" y="1481969"/>
                </a:lnTo>
                <a:lnTo>
                  <a:pt x="11381170" y="1481969"/>
                </a:lnTo>
                <a:lnTo>
                  <a:pt x="11381170" y="1442608"/>
                </a:lnTo>
                <a:lnTo>
                  <a:pt x="11468294" y="1442608"/>
                </a:lnTo>
                <a:lnTo>
                  <a:pt x="11468294" y="1402177"/>
                </a:lnTo>
                <a:lnTo>
                  <a:pt x="11533813" y="1402177"/>
                </a:lnTo>
                <a:close/>
                <a:moveTo>
                  <a:pt x="9444482" y="1355097"/>
                </a:moveTo>
                <a:lnTo>
                  <a:pt x="9444482" y="1447450"/>
                </a:lnTo>
                <a:lnTo>
                  <a:pt x="9643306" y="1447450"/>
                </a:lnTo>
                <a:lnTo>
                  <a:pt x="9643306" y="1355097"/>
                </a:lnTo>
                <a:close/>
                <a:moveTo>
                  <a:pt x="9171376" y="1355097"/>
                </a:moveTo>
                <a:lnTo>
                  <a:pt x="9171376" y="1447450"/>
                </a:lnTo>
                <a:lnTo>
                  <a:pt x="9370200" y="1447450"/>
                </a:lnTo>
                <a:lnTo>
                  <a:pt x="9370200" y="1355097"/>
                </a:lnTo>
                <a:close/>
                <a:moveTo>
                  <a:pt x="2868734" y="1355097"/>
                </a:moveTo>
                <a:cubicBezTo>
                  <a:pt x="2833320" y="1355097"/>
                  <a:pt x="2804611" y="1376428"/>
                  <a:pt x="2804611" y="1402739"/>
                </a:cubicBezTo>
                <a:cubicBezTo>
                  <a:pt x="2804611" y="1429051"/>
                  <a:pt x="2833320" y="1450380"/>
                  <a:pt x="2868734" y="1450380"/>
                </a:cubicBezTo>
                <a:cubicBezTo>
                  <a:pt x="2904147" y="1450380"/>
                  <a:pt x="2932855" y="1429051"/>
                  <a:pt x="2932855" y="1402739"/>
                </a:cubicBezTo>
                <a:cubicBezTo>
                  <a:pt x="2932855" y="1376428"/>
                  <a:pt x="2904147" y="1355097"/>
                  <a:pt x="2868734" y="1355097"/>
                </a:cubicBezTo>
                <a:close/>
                <a:moveTo>
                  <a:pt x="2589672" y="1352167"/>
                </a:moveTo>
                <a:cubicBezTo>
                  <a:pt x="2554258" y="1352167"/>
                  <a:pt x="2525550" y="1373497"/>
                  <a:pt x="2525550" y="1399809"/>
                </a:cubicBezTo>
                <a:cubicBezTo>
                  <a:pt x="2525550" y="1426120"/>
                  <a:pt x="2554258" y="1447451"/>
                  <a:pt x="2589672" y="1447451"/>
                </a:cubicBezTo>
                <a:cubicBezTo>
                  <a:pt x="2625086" y="1447451"/>
                  <a:pt x="2653794" y="1426120"/>
                  <a:pt x="2653794" y="1399809"/>
                </a:cubicBezTo>
                <a:cubicBezTo>
                  <a:pt x="2653794" y="1373497"/>
                  <a:pt x="2625086" y="1352167"/>
                  <a:pt x="2589672" y="1352167"/>
                </a:cubicBezTo>
                <a:close/>
                <a:moveTo>
                  <a:pt x="11142869" y="1330082"/>
                </a:moveTo>
                <a:lnTo>
                  <a:pt x="11142869" y="1453708"/>
                </a:lnTo>
                <a:lnTo>
                  <a:pt x="11228389" y="1453708"/>
                </a:lnTo>
                <a:lnTo>
                  <a:pt x="11228389" y="1330082"/>
                </a:lnTo>
                <a:close/>
                <a:moveTo>
                  <a:pt x="11001633" y="1330082"/>
                </a:moveTo>
                <a:lnTo>
                  <a:pt x="11001633" y="1453708"/>
                </a:lnTo>
                <a:lnTo>
                  <a:pt x="11087153" y="1453708"/>
                </a:lnTo>
                <a:lnTo>
                  <a:pt x="11087153" y="1330082"/>
                </a:lnTo>
                <a:close/>
                <a:moveTo>
                  <a:pt x="10860302" y="1330082"/>
                </a:moveTo>
                <a:lnTo>
                  <a:pt x="10860302" y="1453708"/>
                </a:lnTo>
                <a:lnTo>
                  <a:pt x="10945822" y="1453708"/>
                </a:lnTo>
                <a:lnTo>
                  <a:pt x="10945822" y="1330082"/>
                </a:lnTo>
                <a:close/>
                <a:moveTo>
                  <a:pt x="10715106" y="1330082"/>
                </a:moveTo>
                <a:lnTo>
                  <a:pt x="10715106" y="1453708"/>
                </a:lnTo>
                <a:lnTo>
                  <a:pt x="10800626" y="1453708"/>
                </a:lnTo>
                <a:lnTo>
                  <a:pt x="10800626" y="1330082"/>
                </a:lnTo>
                <a:close/>
                <a:moveTo>
                  <a:pt x="10569911" y="1330082"/>
                </a:moveTo>
                <a:lnTo>
                  <a:pt x="10569911" y="1453708"/>
                </a:lnTo>
                <a:lnTo>
                  <a:pt x="10655431" y="1453708"/>
                </a:lnTo>
                <a:lnTo>
                  <a:pt x="10655431" y="1330082"/>
                </a:lnTo>
                <a:close/>
                <a:moveTo>
                  <a:pt x="10424717" y="1330082"/>
                </a:moveTo>
                <a:lnTo>
                  <a:pt x="10424717" y="1453708"/>
                </a:lnTo>
                <a:lnTo>
                  <a:pt x="10510237" y="1453708"/>
                </a:lnTo>
                <a:lnTo>
                  <a:pt x="10510237" y="1330082"/>
                </a:lnTo>
                <a:close/>
                <a:moveTo>
                  <a:pt x="10279523" y="1330082"/>
                </a:moveTo>
                <a:lnTo>
                  <a:pt x="10279523" y="1453708"/>
                </a:lnTo>
                <a:lnTo>
                  <a:pt x="10365043" y="1453708"/>
                </a:lnTo>
                <a:lnTo>
                  <a:pt x="10365043" y="1330082"/>
                </a:lnTo>
                <a:close/>
                <a:moveTo>
                  <a:pt x="10134328" y="1330082"/>
                </a:moveTo>
                <a:lnTo>
                  <a:pt x="10134328" y="1453708"/>
                </a:lnTo>
                <a:lnTo>
                  <a:pt x="10219847" y="1453708"/>
                </a:lnTo>
                <a:lnTo>
                  <a:pt x="10219847" y="1330082"/>
                </a:lnTo>
                <a:close/>
                <a:moveTo>
                  <a:pt x="9989134" y="1330082"/>
                </a:moveTo>
                <a:lnTo>
                  <a:pt x="9989134" y="1453708"/>
                </a:lnTo>
                <a:lnTo>
                  <a:pt x="10074653" y="1453708"/>
                </a:lnTo>
                <a:lnTo>
                  <a:pt x="10074653" y="1330082"/>
                </a:lnTo>
                <a:close/>
                <a:moveTo>
                  <a:pt x="1384659" y="1330082"/>
                </a:moveTo>
                <a:lnTo>
                  <a:pt x="1384659" y="1453708"/>
                </a:lnTo>
                <a:lnTo>
                  <a:pt x="1470179" y="1453708"/>
                </a:lnTo>
                <a:lnTo>
                  <a:pt x="1470179" y="1330082"/>
                </a:lnTo>
                <a:close/>
                <a:moveTo>
                  <a:pt x="1243423" y="1330082"/>
                </a:moveTo>
                <a:lnTo>
                  <a:pt x="1243423" y="1453708"/>
                </a:lnTo>
                <a:lnTo>
                  <a:pt x="1328943" y="1453708"/>
                </a:lnTo>
                <a:lnTo>
                  <a:pt x="1328943" y="1330082"/>
                </a:lnTo>
                <a:close/>
                <a:moveTo>
                  <a:pt x="1102092" y="1330082"/>
                </a:moveTo>
                <a:lnTo>
                  <a:pt x="1102092" y="1453708"/>
                </a:lnTo>
                <a:lnTo>
                  <a:pt x="1187612" y="1453708"/>
                </a:lnTo>
                <a:lnTo>
                  <a:pt x="1187612" y="1330082"/>
                </a:lnTo>
                <a:close/>
                <a:moveTo>
                  <a:pt x="956897" y="1330082"/>
                </a:moveTo>
                <a:lnTo>
                  <a:pt x="956897" y="1453708"/>
                </a:lnTo>
                <a:lnTo>
                  <a:pt x="1042417" y="1453708"/>
                </a:lnTo>
                <a:lnTo>
                  <a:pt x="1042417" y="1330082"/>
                </a:lnTo>
                <a:close/>
                <a:moveTo>
                  <a:pt x="811701" y="1330082"/>
                </a:moveTo>
                <a:lnTo>
                  <a:pt x="811701" y="1453708"/>
                </a:lnTo>
                <a:lnTo>
                  <a:pt x="897221" y="1453708"/>
                </a:lnTo>
                <a:lnTo>
                  <a:pt x="897221" y="1330082"/>
                </a:lnTo>
                <a:close/>
                <a:moveTo>
                  <a:pt x="666508" y="1330082"/>
                </a:moveTo>
                <a:lnTo>
                  <a:pt x="666508" y="1453708"/>
                </a:lnTo>
                <a:lnTo>
                  <a:pt x="752027" y="1453708"/>
                </a:lnTo>
                <a:lnTo>
                  <a:pt x="752027" y="1330082"/>
                </a:lnTo>
                <a:close/>
                <a:moveTo>
                  <a:pt x="521314" y="1330082"/>
                </a:moveTo>
                <a:lnTo>
                  <a:pt x="521314" y="1453708"/>
                </a:lnTo>
                <a:lnTo>
                  <a:pt x="606833" y="1453708"/>
                </a:lnTo>
                <a:lnTo>
                  <a:pt x="606833" y="1330082"/>
                </a:lnTo>
                <a:close/>
                <a:moveTo>
                  <a:pt x="376120" y="1330082"/>
                </a:moveTo>
                <a:lnTo>
                  <a:pt x="376120" y="1453708"/>
                </a:lnTo>
                <a:lnTo>
                  <a:pt x="461639" y="1453708"/>
                </a:lnTo>
                <a:lnTo>
                  <a:pt x="461639" y="1330082"/>
                </a:lnTo>
                <a:close/>
                <a:moveTo>
                  <a:pt x="230926" y="1330082"/>
                </a:moveTo>
                <a:lnTo>
                  <a:pt x="230926" y="1453708"/>
                </a:lnTo>
                <a:lnTo>
                  <a:pt x="316446" y="1453708"/>
                </a:lnTo>
                <a:lnTo>
                  <a:pt x="316446" y="1330082"/>
                </a:lnTo>
                <a:close/>
                <a:moveTo>
                  <a:pt x="1775603" y="1326791"/>
                </a:moveTo>
                <a:lnTo>
                  <a:pt x="1913656" y="1326791"/>
                </a:lnTo>
                <a:lnTo>
                  <a:pt x="1913656" y="1373871"/>
                </a:lnTo>
                <a:lnTo>
                  <a:pt x="1986190" y="1373871"/>
                </a:lnTo>
                <a:lnTo>
                  <a:pt x="1986190" y="1414302"/>
                </a:lnTo>
                <a:lnTo>
                  <a:pt x="2083136" y="1414302"/>
                </a:lnTo>
                <a:lnTo>
                  <a:pt x="2083136" y="1453663"/>
                </a:lnTo>
                <a:lnTo>
                  <a:pt x="2117227" y="1453663"/>
                </a:lnTo>
                <a:lnTo>
                  <a:pt x="2117227" y="1511496"/>
                </a:lnTo>
                <a:lnTo>
                  <a:pt x="1564955" y="1511496"/>
                </a:lnTo>
                <a:lnTo>
                  <a:pt x="1564955" y="1453663"/>
                </a:lnTo>
                <a:lnTo>
                  <a:pt x="1622960" y="1453663"/>
                </a:lnTo>
                <a:lnTo>
                  <a:pt x="1622960" y="1414302"/>
                </a:lnTo>
                <a:lnTo>
                  <a:pt x="1710084" y="1414302"/>
                </a:lnTo>
                <a:lnTo>
                  <a:pt x="1710084" y="1373871"/>
                </a:lnTo>
                <a:lnTo>
                  <a:pt x="1775603" y="1373871"/>
                </a:lnTo>
                <a:close/>
                <a:moveTo>
                  <a:pt x="6351644" y="1323797"/>
                </a:moveTo>
                <a:lnTo>
                  <a:pt x="6351644" y="1423450"/>
                </a:lnTo>
                <a:lnTo>
                  <a:pt x="6410085" y="1423450"/>
                </a:lnTo>
                <a:lnTo>
                  <a:pt x="6410085" y="1323797"/>
                </a:lnTo>
                <a:close/>
                <a:moveTo>
                  <a:pt x="6268849" y="1323797"/>
                </a:moveTo>
                <a:lnTo>
                  <a:pt x="6268849" y="1423450"/>
                </a:lnTo>
                <a:lnTo>
                  <a:pt x="6327291" y="1423450"/>
                </a:lnTo>
                <a:lnTo>
                  <a:pt x="6327291" y="1323797"/>
                </a:lnTo>
                <a:close/>
                <a:moveTo>
                  <a:pt x="6186056" y="1323797"/>
                </a:moveTo>
                <a:lnTo>
                  <a:pt x="6186056" y="1423450"/>
                </a:lnTo>
                <a:lnTo>
                  <a:pt x="6244498" y="1423450"/>
                </a:lnTo>
                <a:lnTo>
                  <a:pt x="6244498" y="1323797"/>
                </a:lnTo>
                <a:close/>
                <a:moveTo>
                  <a:pt x="6103264" y="1323797"/>
                </a:moveTo>
                <a:lnTo>
                  <a:pt x="6103264" y="1423450"/>
                </a:lnTo>
                <a:lnTo>
                  <a:pt x="6161704" y="1423450"/>
                </a:lnTo>
                <a:lnTo>
                  <a:pt x="6161704" y="1323797"/>
                </a:lnTo>
                <a:close/>
                <a:moveTo>
                  <a:pt x="6020469" y="1323797"/>
                </a:moveTo>
                <a:lnTo>
                  <a:pt x="6020469" y="1423450"/>
                </a:lnTo>
                <a:lnTo>
                  <a:pt x="6078911" y="1423450"/>
                </a:lnTo>
                <a:lnTo>
                  <a:pt x="6078911" y="1323797"/>
                </a:lnTo>
                <a:close/>
                <a:moveTo>
                  <a:pt x="8483306" y="1301622"/>
                </a:moveTo>
                <a:cubicBezTo>
                  <a:pt x="8477066" y="1301622"/>
                  <a:pt x="8472009" y="1305380"/>
                  <a:pt x="8472009" y="1310016"/>
                </a:cubicBezTo>
                <a:lnTo>
                  <a:pt x="8472009" y="1343590"/>
                </a:lnTo>
                <a:cubicBezTo>
                  <a:pt x="8472009" y="1348226"/>
                  <a:pt x="8477066" y="1351983"/>
                  <a:pt x="8483306" y="1351983"/>
                </a:cubicBezTo>
                <a:lnTo>
                  <a:pt x="9012984" y="1351983"/>
                </a:lnTo>
                <a:cubicBezTo>
                  <a:pt x="9019224" y="1351983"/>
                  <a:pt x="9024281" y="1348226"/>
                  <a:pt x="9024281" y="1343590"/>
                </a:cubicBezTo>
                <a:lnTo>
                  <a:pt x="9024281" y="1310016"/>
                </a:lnTo>
                <a:cubicBezTo>
                  <a:pt x="9024281" y="1305380"/>
                  <a:pt x="9019224" y="1301622"/>
                  <a:pt x="9012984" y="1301622"/>
                </a:cubicBezTo>
                <a:close/>
                <a:moveTo>
                  <a:pt x="6837698" y="1301622"/>
                </a:moveTo>
                <a:cubicBezTo>
                  <a:pt x="6831459" y="1301622"/>
                  <a:pt x="6826401" y="1305380"/>
                  <a:pt x="6826401" y="1310016"/>
                </a:cubicBezTo>
                <a:lnTo>
                  <a:pt x="6826401" y="1343590"/>
                </a:lnTo>
                <a:cubicBezTo>
                  <a:pt x="6826401" y="1348226"/>
                  <a:pt x="6831459" y="1351983"/>
                  <a:pt x="6837698" y="1351983"/>
                </a:cubicBezTo>
                <a:lnTo>
                  <a:pt x="7367375" y="1351983"/>
                </a:lnTo>
                <a:cubicBezTo>
                  <a:pt x="7373615" y="1351983"/>
                  <a:pt x="7378673" y="1348226"/>
                  <a:pt x="7378673" y="1343590"/>
                </a:cubicBezTo>
                <a:lnTo>
                  <a:pt x="7378673" y="1310016"/>
                </a:lnTo>
                <a:cubicBezTo>
                  <a:pt x="7378673" y="1305380"/>
                  <a:pt x="7373615" y="1301622"/>
                  <a:pt x="7367375" y="1301622"/>
                </a:cubicBezTo>
                <a:close/>
                <a:moveTo>
                  <a:pt x="3824872" y="1301622"/>
                </a:moveTo>
                <a:cubicBezTo>
                  <a:pt x="3818632" y="1301622"/>
                  <a:pt x="3813574" y="1305380"/>
                  <a:pt x="3813574" y="1310016"/>
                </a:cubicBezTo>
                <a:lnTo>
                  <a:pt x="3813574" y="1343590"/>
                </a:lnTo>
                <a:cubicBezTo>
                  <a:pt x="3813574" y="1348226"/>
                  <a:pt x="3818632" y="1351983"/>
                  <a:pt x="3824872" y="1351983"/>
                </a:cubicBezTo>
                <a:lnTo>
                  <a:pt x="4354548" y="1351983"/>
                </a:lnTo>
                <a:cubicBezTo>
                  <a:pt x="4360787" y="1351983"/>
                  <a:pt x="4365844" y="1348226"/>
                  <a:pt x="4365844" y="1343590"/>
                </a:cubicBezTo>
                <a:lnTo>
                  <a:pt x="4365844" y="1310016"/>
                </a:lnTo>
                <a:cubicBezTo>
                  <a:pt x="4365844" y="1305380"/>
                  <a:pt x="4360787" y="1301622"/>
                  <a:pt x="4354548" y="1301622"/>
                </a:cubicBezTo>
                <a:close/>
                <a:moveTo>
                  <a:pt x="9284775" y="1261668"/>
                </a:moveTo>
                <a:lnTo>
                  <a:pt x="9284775" y="1322444"/>
                </a:lnTo>
                <a:lnTo>
                  <a:pt x="9688442" y="1322444"/>
                </a:lnTo>
                <a:lnTo>
                  <a:pt x="9688442" y="1261668"/>
                </a:lnTo>
                <a:close/>
                <a:moveTo>
                  <a:pt x="9100450" y="1261668"/>
                </a:moveTo>
                <a:lnTo>
                  <a:pt x="9100450" y="1322444"/>
                </a:lnTo>
                <a:lnTo>
                  <a:pt x="9240798" y="1322444"/>
                </a:lnTo>
                <a:lnTo>
                  <a:pt x="9240798" y="1261668"/>
                </a:lnTo>
                <a:close/>
                <a:moveTo>
                  <a:pt x="2453541" y="1261668"/>
                </a:moveTo>
                <a:lnTo>
                  <a:pt x="2453541" y="1322444"/>
                </a:lnTo>
                <a:lnTo>
                  <a:pt x="3024257" y="1322444"/>
                </a:lnTo>
                <a:lnTo>
                  <a:pt x="3024257" y="1261668"/>
                </a:lnTo>
                <a:close/>
                <a:moveTo>
                  <a:pt x="2192935" y="1261668"/>
                </a:moveTo>
                <a:lnTo>
                  <a:pt x="2192935" y="1322444"/>
                </a:lnTo>
                <a:lnTo>
                  <a:pt x="2391362" y="1322444"/>
                </a:lnTo>
                <a:lnTo>
                  <a:pt x="2391362" y="1261668"/>
                </a:lnTo>
                <a:close/>
                <a:moveTo>
                  <a:pt x="7456345" y="1237078"/>
                </a:moveTo>
                <a:cubicBezTo>
                  <a:pt x="7448473" y="1237078"/>
                  <a:pt x="7442092" y="1241819"/>
                  <a:pt x="7442092" y="1247668"/>
                </a:cubicBezTo>
                <a:lnTo>
                  <a:pt x="7442092" y="1290025"/>
                </a:lnTo>
                <a:cubicBezTo>
                  <a:pt x="7442092" y="1295874"/>
                  <a:pt x="7448473" y="1300615"/>
                  <a:pt x="7456345" y="1300615"/>
                </a:cubicBezTo>
                <a:lnTo>
                  <a:pt x="7824762" y="1300615"/>
                </a:lnTo>
                <a:cubicBezTo>
                  <a:pt x="7832633" y="1300615"/>
                  <a:pt x="7839015" y="1295874"/>
                  <a:pt x="7839015" y="1290025"/>
                </a:cubicBezTo>
                <a:lnTo>
                  <a:pt x="7839015" y="1247668"/>
                </a:lnTo>
                <a:cubicBezTo>
                  <a:pt x="7839015" y="1241819"/>
                  <a:pt x="7832633" y="1237078"/>
                  <a:pt x="7824762" y="1237078"/>
                </a:cubicBezTo>
                <a:close/>
                <a:moveTo>
                  <a:pt x="8483306" y="1200127"/>
                </a:moveTo>
                <a:cubicBezTo>
                  <a:pt x="8477066" y="1200127"/>
                  <a:pt x="8472009" y="1203885"/>
                  <a:pt x="8472009" y="1208520"/>
                </a:cubicBezTo>
                <a:lnTo>
                  <a:pt x="8472009" y="1242094"/>
                </a:lnTo>
                <a:cubicBezTo>
                  <a:pt x="8472009" y="1246731"/>
                  <a:pt x="8477066" y="1250488"/>
                  <a:pt x="8483306" y="1250488"/>
                </a:cubicBezTo>
                <a:lnTo>
                  <a:pt x="9012984" y="1250488"/>
                </a:lnTo>
                <a:cubicBezTo>
                  <a:pt x="9019224" y="1250488"/>
                  <a:pt x="9024281" y="1246731"/>
                  <a:pt x="9024281" y="1242094"/>
                </a:cubicBezTo>
                <a:lnTo>
                  <a:pt x="9024281" y="1208520"/>
                </a:lnTo>
                <a:cubicBezTo>
                  <a:pt x="9024281" y="1203885"/>
                  <a:pt x="9019224" y="1200127"/>
                  <a:pt x="9012984" y="1200127"/>
                </a:cubicBezTo>
                <a:close/>
                <a:moveTo>
                  <a:pt x="6837698" y="1200127"/>
                </a:moveTo>
                <a:cubicBezTo>
                  <a:pt x="6831459" y="1200127"/>
                  <a:pt x="6826401" y="1203885"/>
                  <a:pt x="6826401" y="1208520"/>
                </a:cubicBezTo>
                <a:lnTo>
                  <a:pt x="6826401" y="1242094"/>
                </a:lnTo>
                <a:cubicBezTo>
                  <a:pt x="6826401" y="1246731"/>
                  <a:pt x="6831459" y="1250488"/>
                  <a:pt x="6837698" y="1250488"/>
                </a:cubicBezTo>
                <a:lnTo>
                  <a:pt x="7367375" y="1250488"/>
                </a:lnTo>
                <a:cubicBezTo>
                  <a:pt x="7373615" y="1250488"/>
                  <a:pt x="7378673" y="1246731"/>
                  <a:pt x="7378673" y="1242094"/>
                </a:cubicBezTo>
                <a:lnTo>
                  <a:pt x="7378673" y="1208520"/>
                </a:lnTo>
                <a:cubicBezTo>
                  <a:pt x="7378673" y="1203885"/>
                  <a:pt x="7373615" y="1200127"/>
                  <a:pt x="7367375" y="1200127"/>
                </a:cubicBezTo>
                <a:close/>
                <a:moveTo>
                  <a:pt x="3824872" y="1200127"/>
                </a:moveTo>
                <a:cubicBezTo>
                  <a:pt x="3818632" y="1200127"/>
                  <a:pt x="3813574" y="1203885"/>
                  <a:pt x="3813574" y="1208520"/>
                </a:cubicBezTo>
                <a:lnTo>
                  <a:pt x="3813574" y="1242094"/>
                </a:lnTo>
                <a:cubicBezTo>
                  <a:pt x="3813574" y="1246731"/>
                  <a:pt x="3818632" y="1250488"/>
                  <a:pt x="3824872" y="1250488"/>
                </a:cubicBezTo>
                <a:lnTo>
                  <a:pt x="4354548" y="1250488"/>
                </a:lnTo>
                <a:cubicBezTo>
                  <a:pt x="4360787" y="1250488"/>
                  <a:pt x="4365844" y="1246731"/>
                  <a:pt x="4365844" y="1242094"/>
                </a:cubicBezTo>
                <a:lnTo>
                  <a:pt x="4365844" y="1208520"/>
                </a:lnTo>
                <a:cubicBezTo>
                  <a:pt x="4365844" y="1203885"/>
                  <a:pt x="4360787" y="1200127"/>
                  <a:pt x="4354548" y="1200127"/>
                </a:cubicBezTo>
                <a:close/>
                <a:moveTo>
                  <a:pt x="6351644" y="1191775"/>
                </a:moveTo>
                <a:lnTo>
                  <a:pt x="6351644" y="1291428"/>
                </a:lnTo>
                <a:lnTo>
                  <a:pt x="6410085" y="1291428"/>
                </a:lnTo>
                <a:lnTo>
                  <a:pt x="6410085" y="1191775"/>
                </a:lnTo>
                <a:close/>
                <a:moveTo>
                  <a:pt x="6268849" y="1191775"/>
                </a:moveTo>
                <a:lnTo>
                  <a:pt x="6268849" y="1291428"/>
                </a:lnTo>
                <a:lnTo>
                  <a:pt x="6327291" y="1291428"/>
                </a:lnTo>
                <a:lnTo>
                  <a:pt x="6327291" y="1191775"/>
                </a:lnTo>
                <a:close/>
                <a:moveTo>
                  <a:pt x="6186056" y="1191775"/>
                </a:moveTo>
                <a:lnTo>
                  <a:pt x="6186056" y="1291428"/>
                </a:lnTo>
                <a:lnTo>
                  <a:pt x="6244498" y="1291428"/>
                </a:lnTo>
                <a:lnTo>
                  <a:pt x="6244498" y="1191775"/>
                </a:lnTo>
                <a:close/>
                <a:moveTo>
                  <a:pt x="6103264" y="1191775"/>
                </a:moveTo>
                <a:lnTo>
                  <a:pt x="6103264" y="1291428"/>
                </a:lnTo>
                <a:lnTo>
                  <a:pt x="6161704" y="1291428"/>
                </a:lnTo>
                <a:lnTo>
                  <a:pt x="6161704" y="1191775"/>
                </a:lnTo>
                <a:close/>
                <a:moveTo>
                  <a:pt x="6020469" y="1191775"/>
                </a:moveTo>
                <a:lnTo>
                  <a:pt x="6020469" y="1291428"/>
                </a:lnTo>
                <a:lnTo>
                  <a:pt x="6078911" y="1291428"/>
                </a:lnTo>
                <a:lnTo>
                  <a:pt x="6078911" y="1191775"/>
                </a:lnTo>
                <a:close/>
                <a:moveTo>
                  <a:pt x="9284775" y="1151652"/>
                </a:moveTo>
                <a:lnTo>
                  <a:pt x="9284775" y="1212428"/>
                </a:lnTo>
                <a:lnTo>
                  <a:pt x="9688442" y="1212428"/>
                </a:lnTo>
                <a:lnTo>
                  <a:pt x="9688442" y="1151652"/>
                </a:lnTo>
                <a:close/>
                <a:moveTo>
                  <a:pt x="9100450" y="1151652"/>
                </a:moveTo>
                <a:lnTo>
                  <a:pt x="9100450" y="1212428"/>
                </a:lnTo>
                <a:lnTo>
                  <a:pt x="9240798" y="1212428"/>
                </a:lnTo>
                <a:lnTo>
                  <a:pt x="9240798" y="1151652"/>
                </a:lnTo>
                <a:close/>
                <a:moveTo>
                  <a:pt x="2453541" y="1151652"/>
                </a:moveTo>
                <a:lnTo>
                  <a:pt x="2453541" y="1212428"/>
                </a:lnTo>
                <a:lnTo>
                  <a:pt x="3024257" y="1212428"/>
                </a:lnTo>
                <a:lnTo>
                  <a:pt x="3024257" y="1151652"/>
                </a:lnTo>
                <a:close/>
                <a:moveTo>
                  <a:pt x="2192935" y="1151652"/>
                </a:moveTo>
                <a:lnTo>
                  <a:pt x="2192935" y="1212428"/>
                </a:lnTo>
                <a:lnTo>
                  <a:pt x="2391362" y="1212428"/>
                </a:lnTo>
                <a:lnTo>
                  <a:pt x="2391362" y="1151652"/>
                </a:lnTo>
                <a:close/>
                <a:moveTo>
                  <a:pt x="10860302" y="1143099"/>
                </a:moveTo>
                <a:lnTo>
                  <a:pt x="10860302" y="1266725"/>
                </a:lnTo>
                <a:lnTo>
                  <a:pt x="10945822" y="1266725"/>
                </a:lnTo>
                <a:lnTo>
                  <a:pt x="10945822" y="1143099"/>
                </a:lnTo>
                <a:close/>
                <a:moveTo>
                  <a:pt x="10715105" y="1143099"/>
                </a:moveTo>
                <a:lnTo>
                  <a:pt x="10715105" y="1266725"/>
                </a:lnTo>
                <a:lnTo>
                  <a:pt x="10800625" y="1266725"/>
                </a:lnTo>
                <a:lnTo>
                  <a:pt x="10800625" y="1143099"/>
                </a:lnTo>
                <a:close/>
                <a:moveTo>
                  <a:pt x="10569911" y="1143099"/>
                </a:moveTo>
                <a:lnTo>
                  <a:pt x="10569911" y="1266725"/>
                </a:lnTo>
                <a:lnTo>
                  <a:pt x="10655431" y="1266725"/>
                </a:lnTo>
                <a:lnTo>
                  <a:pt x="10655431" y="1143099"/>
                </a:lnTo>
                <a:close/>
                <a:moveTo>
                  <a:pt x="10424717" y="1143099"/>
                </a:moveTo>
                <a:lnTo>
                  <a:pt x="10424717" y="1266725"/>
                </a:lnTo>
                <a:lnTo>
                  <a:pt x="10510237" y="1266725"/>
                </a:lnTo>
                <a:lnTo>
                  <a:pt x="10510237" y="1143099"/>
                </a:lnTo>
                <a:close/>
                <a:moveTo>
                  <a:pt x="10279523" y="1143099"/>
                </a:moveTo>
                <a:lnTo>
                  <a:pt x="10279523" y="1266725"/>
                </a:lnTo>
                <a:lnTo>
                  <a:pt x="10365043" y="1266725"/>
                </a:lnTo>
                <a:lnTo>
                  <a:pt x="10365043" y="1143099"/>
                </a:lnTo>
                <a:close/>
                <a:moveTo>
                  <a:pt x="10134328" y="1143099"/>
                </a:moveTo>
                <a:lnTo>
                  <a:pt x="10134328" y="1266725"/>
                </a:lnTo>
                <a:lnTo>
                  <a:pt x="10219847" y="1266725"/>
                </a:lnTo>
                <a:lnTo>
                  <a:pt x="10219847" y="1143099"/>
                </a:lnTo>
                <a:close/>
                <a:moveTo>
                  <a:pt x="9989134" y="1143099"/>
                </a:moveTo>
                <a:lnTo>
                  <a:pt x="9989134" y="1266725"/>
                </a:lnTo>
                <a:lnTo>
                  <a:pt x="10074653" y="1266725"/>
                </a:lnTo>
                <a:lnTo>
                  <a:pt x="10074653" y="1143099"/>
                </a:lnTo>
                <a:close/>
                <a:moveTo>
                  <a:pt x="1102092" y="1143099"/>
                </a:moveTo>
                <a:lnTo>
                  <a:pt x="1102092" y="1266725"/>
                </a:lnTo>
                <a:lnTo>
                  <a:pt x="1187612" y="1266725"/>
                </a:lnTo>
                <a:lnTo>
                  <a:pt x="1187612" y="1143099"/>
                </a:lnTo>
                <a:close/>
                <a:moveTo>
                  <a:pt x="956896" y="1143099"/>
                </a:moveTo>
                <a:lnTo>
                  <a:pt x="956896" y="1266725"/>
                </a:lnTo>
                <a:lnTo>
                  <a:pt x="1042416" y="1266725"/>
                </a:lnTo>
                <a:lnTo>
                  <a:pt x="1042416" y="1143099"/>
                </a:lnTo>
                <a:close/>
                <a:moveTo>
                  <a:pt x="811701" y="1143099"/>
                </a:moveTo>
                <a:lnTo>
                  <a:pt x="811701" y="1266725"/>
                </a:lnTo>
                <a:lnTo>
                  <a:pt x="897221" y="1266725"/>
                </a:lnTo>
                <a:lnTo>
                  <a:pt x="897221" y="1143099"/>
                </a:lnTo>
                <a:close/>
                <a:moveTo>
                  <a:pt x="666508" y="1143099"/>
                </a:moveTo>
                <a:lnTo>
                  <a:pt x="666508" y="1266725"/>
                </a:lnTo>
                <a:lnTo>
                  <a:pt x="752027" y="1266725"/>
                </a:lnTo>
                <a:lnTo>
                  <a:pt x="752027" y="1143099"/>
                </a:lnTo>
                <a:close/>
                <a:moveTo>
                  <a:pt x="521314" y="1143099"/>
                </a:moveTo>
                <a:lnTo>
                  <a:pt x="521314" y="1266725"/>
                </a:lnTo>
                <a:lnTo>
                  <a:pt x="606834" y="1266725"/>
                </a:lnTo>
                <a:lnTo>
                  <a:pt x="606834" y="1143099"/>
                </a:lnTo>
                <a:close/>
                <a:moveTo>
                  <a:pt x="376120" y="1143099"/>
                </a:moveTo>
                <a:lnTo>
                  <a:pt x="376120" y="1266725"/>
                </a:lnTo>
                <a:lnTo>
                  <a:pt x="461639" y="1266725"/>
                </a:lnTo>
                <a:lnTo>
                  <a:pt x="461639" y="1143099"/>
                </a:lnTo>
                <a:close/>
                <a:moveTo>
                  <a:pt x="230926" y="1143099"/>
                </a:moveTo>
                <a:lnTo>
                  <a:pt x="230926" y="1266725"/>
                </a:lnTo>
                <a:lnTo>
                  <a:pt x="316446" y="1266725"/>
                </a:lnTo>
                <a:lnTo>
                  <a:pt x="316446" y="1143099"/>
                </a:lnTo>
                <a:close/>
                <a:moveTo>
                  <a:pt x="5989784" y="1109228"/>
                </a:moveTo>
                <a:lnTo>
                  <a:pt x="6410083" y="1109228"/>
                </a:lnTo>
                <a:lnTo>
                  <a:pt x="6441088" y="1109228"/>
                </a:lnTo>
                <a:lnTo>
                  <a:pt x="6453982" y="1913618"/>
                </a:lnTo>
                <a:lnTo>
                  <a:pt x="6453982" y="1694308"/>
                </a:lnTo>
                <a:lnTo>
                  <a:pt x="6457622" y="1694308"/>
                </a:lnTo>
                <a:lnTo>
                  <a:pt x="6457622" y="1427829"/>
                </a:lnTo>
                <a:lnTo>
                  <a:pt x="6612147" y="1427829"/>
                </a:lnTo>
                <a:lnTo>
                  <a:pt x="6612147" y="1694308"/>
                </a:lnTo>
                <a:lnTo>
                  <a:pt x="6770312" y="1694308"/>
                </a:lnTo>
                <a:lnTo>
                  <a:pt x="6770312" y="2070165"/>
                </a:lnTo>
                <a:lnTo>
                  <a:pt x="6410085" y="2070165"/>
                </a:lnTo>
                <a:lnTo>
                  <a:pt x="6410085" y="1971324"/>
                </a:lnTo>
                <a:lnTo>
                  <a:pt x="6351644" y="1971324"/>
                </a:lnTo>
                <a:lnTo>
                  <a:pt x="6351644" y="2070165"/>
                </a:lnTo>
                <a:lnTo>
                  <a:pt x="6327291" y="2070165"/>
                </a:lnTo>
                <a:lnTo>
                  <a:pt x="6327291" y="1971324"/>
                </a:lnTo>
                <a:lnTo>
                  <a:pt x="6268849" y="1971324"/>
                </a:lnTo>
                <a:lnTo>
                  <a:pt x="6268849" y="2070165"/>
                </a:lnTo>
                <a:lnTo>
                  <a:pt x="6244498" y="2070165"/>
                </a:lnTo>
                <a:lnTo>
                  <a:pt x="6244498" y="1971324"/>
                </a:lnTo>
                <a:lnTo>
                  <a:pt x="6186056" y="1971324"/>
                </a:lnTo>
                <a:lnTo>
                  <a:pt x="6186056" y="2070165"/>
                </a:lnTo>
                <a:lnTo>
                  <a:pt x="6161704" y="2070165"/>
                </a:lnTo>
                <a:lnTo>
                  <a:pt x="6161704" y="1971324"/>
                </a:lnTo>
                <a:lnTo>
                  <a:pt x="6103264" y="1971324"/>
                </a:lnTo>
                <a:lnTo>
                  <a:pt x="6103264" y="2070165"/>
                </a:lnTo>
                <a:lnTo>
                  <a:pt x="6078911" y="2070165"/>
                </a:lnTo>
                <a:lnTo>
                  <a:pt x="6078911" y="1971324"/>
                </a:lnTo>
                <a:lnTo>
                  <a:pt x="6020469" y="1971324"/>
                </a:lnTo>
                <a:lnTo>
                  <a:pt x="6020469" y="2070165"/>
                </a:lnTo>
                <a:lnTo>
                  <a:pt x="5991992" y="2070165"/>
                </a:lnTo>
                <a:close/>
                <a:moveTo>
                  <a:pt x="7456345" y="1109028"/>
                </a:moveTo>
                <a:cubicBezTo>
                  <a:pt x="7448473" y="1109028"/>
                  <a:pt x="7442092" y="1113770"/>
                  <a:pt x="7442092" y="1119618"/>
                </a:cubicBezTo>
                <a:lnTo>
                  <a:pt x="7442092" y="1161976"/>
                </a:lnTo>
                <a:cubicBezTo>
                  <a:pt x="7442092" y="1167825"/>
                  <a:pt x="7448473" y="1172566"/>
                  <a:pt x="7456345" y="1172566"/>
                </a:cubicBezTo>
                <a:lnTo>
                  <a:pt x="7824762" y="1172566"/>
                </a:lnTo>
                <a:cubicBezTo>
                  <a:pt x="7832633" y="1172566"/>
                  <a:pt x="7839015" y="1167825"/>
                  <a:pt x="7839015" y="1161976"/>
                </a:cubicBezTo>
                <a:lnTo>
                  <a:pt x="7839015" y="1119618"/>
                </a:lnTo>
                <a:cubicBezTo>
                  <a:pt x="7839015" y="1113770"/>
                  <a:pt x="7832633" y="1109028"/>
                  <a:pt x="7824762" y="1109028"/>
                </a:cubicBezTo>
                <a:close/>
                <a:moveTo>
                  <a:pt x="8483306" y="1098631"/>
                </a:moveTo>
                <a:cubicBezTo>
                  <a:pt x="8477066" y="1098631"/>
                  <a:pt x="8472009" y="1102390"/>
                  <a:pt x="8472009" y="1107025"/>
                </a:cubicBezTo>
                <a:lnTo>
                  <a:pt x="8472009" y="1140599"/>
                </a:lnTo>
                <a:cubicBezTo>
                  <a:pt x="8472009" y="1145235"/>
                  <a:pt x="8477066" y="1148993"/>
                  <a:pt x="8483306" y="1148993"/>
                </a:cubicBezTo>
                <a:lnTo>
                  <a:pt x="9012984" y="1148993"/>
                </a:lnTo>
                <a:cubicBezTo>
                  <a:pt x="9019224" y="1148993"/>
                  <a:pt x="9024281" y="1145235"/>
                  <a:pt x="9024281" y="1140599"/>
                </a:cubicBezTo>
                <a:lnTo>
                  <a:pt x="9024281" y="1107025"/>
                </a:lnTo>
                <a:cubicBezTo>
                  <a:pt x="9024281" y="1102390"/>
                  <a:pt x="9019224" y="1098631"/>
                  <a:pt x="9012984" y="1098631"/>
                </a:cubicBezTo>
                <a:close/>
                <a:moveTo>
                  <a:pt x="6837698" y="1098631"/>
                </a:moveTo>
                <a:cubicBezTo>
                  <a:pt x="6831459" y="1098631"/>
                  <a:pt x="6826401" y="1102390"/>
                  <a:pt x="6826401" y="1107025"/>
                </a:cubicBezTo>
                <a:lnTo>
                  <a:pt x="6826401" y="1140599"/>
                </a:lnTo>
                <a:cubicBezTo>
                  <a:pt x="6826401" y="1145235"/>
                  <a:pt x="6831459" y="1148993"/>
                  <a:pt x="6837698" y="1148993"/>
                </a:cubicBezTo>
                <a:lnTo>
                  <a:pt x="7367375" y="1148993"/>
                </a:lnTo>
                <a:cubicBezTo>
                  <a:pt x="7373615" y="1148993"/>
                  <a:pt x="7378673" y="1145235"/>
                  <a:pt x="7378673" y="1140599"/>
                </a:cubicBezTo>
                <a:lnTo>
                  <a:pt x="7378673" y="1107025"/>
                </a:lnTo>
                <a:cubicBezTo>
                  <a:pt x="7378673" y="1102390"/>
                  <a:pt x="7373615" y="1098631"/>
                  <a:pt x="7367375" y="1098631"/>
                </a:cubicBezTo>
                <a:close/>
                <a:moveTo>
                  <a:pt x="3824872" y="1098631"/>
                </a:moveTo>
                <a:cubicBezTo>
                  <a:pt x="3818632" y="1098631"/>
                  <a:pt x="3813574" y="1102390"/>
                  <a:pt x="3813574" y="1107025"/>
                </a:cubicBezTo>
                <a:lnTo>
                  <a:pt x="3813574" y="1140599"/>
                </a:lnTo>
                <a:cubicBezTo>
                  <a:pt x="3813574" y="1145235"/>
                  <a:pt x="3818632" y="1148993"/>
                  <a:pt x="3824872" y="1148993"/>
                </a:cubicBezTo>
                <a:lnTo>
                  <a:pt x="4354548" y="1148993"/>
                </a:lnTo>
                <a:cubicBezTo>
                  <a:pt x="4360787" y="1148993"/>
                  <a:pt x="4365844" y="1145235"/>
                  <a:pt x="4365844" y="1140599"/>
                </a:cubicBezTo>
                <a:lnTo>
                  <a:pt x="4365844" y="1107025"/>
                </a:lnTo>
                <a:cubicBezTo>
                  <a:pt x="4365844" y="1102390"/>
                  <a:pt x="4360787" y="1098631"/>
                  <a:pt x="4354548" y="1098631"/>
                </a:cubicBezTo>
                <a:close/>
                <a:moveTo>
                  <a:pt x="3767550" y="1048805"/>
                </a:moveTo>
                <a:lnTo>
                  <a:pt x="4411866" y="1048805"/>
                </a:lnTo>
                <a:lnTo>
                  <a:pt x="4411866" y="2070165"/>
                </a:lnTo>
                <a:lnTo>
                  <a:pt x="3767550" y="2070165"/>
                </a:lnTo>
                <a:close/>
                <a:moveTo>
                  <a:pt x="9284775" y="1022820"/>
                </a:moveTo>
                <a:lnTo>
                  <a:pt x="9284775" y="1083595"/>
                </a:lnTo>
                <a:lnTo>
                  <a:pt x="9688442" y="1083595"/>
                </a:lnTo>
                <a:lnTo>
                  <a:pt x="9688442" y="1022820"/>
                </a:lnTo>
                <a:close/>
                <a:moveTo>
                  <a:pt x="9100450" y="1022820"/>
                </a:moveTo>
                <a:lnTo>
                  <a:pt x="9100450" y="1083595"/>
                </a:lnTo>
                <a:lnTo>
                  <a:pt x="9240798" y="1083595"/>
                </a:lnTo>
                <a:lnTo>
                  <a:pt x="9240798" y="1022820"/>
                </a:lnTo>
                <a:close/>
                <a:moveTo>
                  <a:pt x="2453541" y="1022820"/>
                </a:moveTo>
                <a:lnTo>
                  <a:pt x="2453541" y="1083595"/>
                </a:lnTo>
                <a:lnTo>
                  <a:pt x="3024257" y="1083595"/>
                </a:lnTo>
                <a:lnTo>
                  <a:pt x="3024257" y="1022820"/>
                </a:lnTo>
                <a:close/>
                <a:moveTo>
                  <a:pt x="2192935" y="1022820"/>
                </a:moveTo>
                <a:lnTo>
                  <a:pt x="2192935" y="1083595"/>
                </a:lnTo>
                <a:lnTo>
                  <a:pt x="2391362" y="1083595"/>
                </a:lnTo>
                <a:lnTo>
                  <a:pt x="2391362" y="1022820"/>
                </a:lnTo>
                <a:close/>
                <a:moveTo>
                  <a:pt x="7456345" y="980978"/>
                </a:moveTo>
                <a:cubicBezTo>
                  <a:pt x="7448473" y="980978"/>
                  <a:pt x="7442092" y="985719"/>
                  <a:pt x="7442092" y="991568"/>
                </a:cubicBezTo>
                <a:lnTo>
                  <a:pt x="7442092" y="1033926"/>
                </a:lnTo>
                <a:cubicBezTo>
                  <a:pt x="7442092" y="1039775"/>
                  <a:pt x="7448473" y="1044516"/>
                  <a:pt x="7456345" y="1044516"/>
                </a:cubicBezTo>
                <a:lnTo>
                  <a:pt x="7824762" y="1044516"/>
                </a:lnTo>
                <a:cubicBezTo>
                  <a:pt x="7832633" y="1044516"/>
                  <a:pt x="7839015" y="1039775"/>
                  <a:pt x="7839015" y="1033926"/>
                </a:cubicBezTo>
                <a:lnTo>
                  <a:pt x="7839015" y="991568"/>
                </a:lnTo>
                <a:cubicBezTo>
                  <a:pt x="7839015" y="985719"/>
                  <a:pt x="7832633" y="980978"/>
                  <a:pt x="7824762" y="980978"/>
                </a:cubicBezTo>
                <a:close/>
                <a:moveTo>
                  <a:pt x="6268851" y="959214"/>
                </a:moveTo>
                <a:lnTo>
                  <a:pt x="6268851" y="1058867"/>
                </a:lnTo>
                <a:lnTo>
                  <a:pt x="6327291" y="1058867"/>
                </a:lnTo>
                <a:lnTo>
                  <a:pt x="6327291" y="959214"/>
                </a:lnTo>
                <a:close/>
                <a:moveTo>
                  <a:pt x="6186056" y="959214"/>
                </a:moveTo>
                <a:lnTo>
                  <a:pt x="6186056" y="1058867"/>
                </a:lnTo>
                <a:lnTo>
                  <a:pt x="6244498" y="1058867"/>
                </a:lnTo>
                <a:lnTo>
                  <a:pt x="6244498" y="959214"/>
                </a:lnTo>
                <a:close/>
                <a:moveTo>
                  <a:pt x="6103262" y="959214"/>
                </a:moveTo>
                <a:lnTo>
                  <a:pt x="6103262" y="1058867"/>
                </a:lnTo>
                <a:lnTo>
                  <a:pt x="6161704" y="1058867"/>
                </a:lnTo>
                <a:lnTo>
                  <a:pt x="6161704" y="959214"/>
                </a:lnTo>
                <a:close/>
                <a:moveTo>
                  <a:pt x="8358865" y="932535"/>
                </a:moveTo>
                <a:cubicBezTo>
                  <a:pt x="8342727" y="932535"/>
                  <a:pt x="8329645" y="941979"/>
                  <a:pt x="8329645" y="953628"/>
                </a:cubicBezTo>
                <a:cubicBezTo>
                  <a:pt x="8329645" y="965278"/>
                  <a:pt x="8342727" y="974722"/>
                  <a:pt x="8358865" y="974722"/>
                </a:cubicBezTo>
                <a:cubicBezTo>
                  <a:pt x="8375003" y="974722"/>
                  <a:pt x="8388086" y="965278"/>
                  <a:pt x="8388086" y="953628"/>
                </a:cubicBezTo>
                <a:cubicBezTo>
                  <a:pt x="8388086" y="941979"/>
                  <a:pt x="8375003" y="932535"/>
                  <a:pt x="8358865" y="932535"/>
                </a:cubicBezTo>
                <a:close/>
                <a:moveTo>
                  <a:pt x="8273638" y="932535"/>
                </a:moveTo>
                <a:cubicBezTo>
                  <a:pt x="8257499" y="932535"/>
                  <a:pt x="8244417" y="941979"/>
                  <a:pt x="8244417" y="953628"/>
                </a:cubicBezTo>
                <a:cubicBezTo>
                  <a:pt x="8244417" y="965278"/>
                  <a:pt x="8257499" y="974722"/>
                  <a:pt x="8273638" y="974722"/>
                </a:cubicBezTo>
                <a:cubicBezTo>
                  <a:pt x="8289776" y="974722"/>
                  <a:pt x="8302858" y="965278"/>
                  <a:pt x="8302858" y="953628"/>
                </a:cubicBezTo>
                <a:cubicBezTo>
                  <a:pt x="8302858" y="941979"/>
                  <a:pt x="8289776" y="932535"/>
                  <a:pt x="8273638" y="932535"/>
                </a:cubicBezTo>
                <a:close/>
                <a:moveTo>
                  <a:pt x="8190845" y="932535"/>
                </a:moveTo>
                <a:cubicBezTo>
                  <a:pt x="8174706" y="932535"/>
                  <a:pt x="8161624" y="941979"/>
                  <a:pt x="8161624" y="953628"/>
                </a:cubicBezTo>
                <a:cubicBezTo>
                  <a:pt x="8161624" y="965278"/>
                  <a:pt x="8174706" y="974722"/>
                  <a:pt x="8190845" y="974722"/>
                </a:cubicBezTo>
                <a:cubicBezTo>
                  <a:pt x="8206983" y="974722"/>
                  <a:pt x="8220065" y="965278"/>
                  <a:pt x="8220065" y="953628"/>
                </a:cubicBezTo>
                <a:cubicBezTo>
                  <a:pt x="8220065" y="941979"/>
                  <a:pt x="8206983" y="932535"/>
                  <a:pt x="8190845" y="932535"/>
                </a:cubicBezTo>
                <a:close/>
                <a:moveTo>
                  <a:pt x="8105616" y="932535"/>
                </a:moveTo>
                <a:cubicBezTo>
                  <a:pt x="8089478" y="932535"/>
                  <a:pt x="8076395" y="941979"/>
                  <a:pt x="8076395" y="953628"/>
                </a:cubicBezTo>
                <a:cubicBezTo>
                  <a:pt x="8076395" y="965278"/>
                  <a:pt x="8089478" y="974722"/>
                  <a:pt x="8105616" y="974722"/>
                </a:cubicBezTo>
                <a:cubicBezTo>
                  <a:pt x="8121754" y="974722"/>
                  <a:pt x="8134836" y="965278"/>
                  <a:pt x="8134836" y="953628"/>
                </a:cubicBezTo>
                <a:cubicBezTo>
                  <a:pt x="8134836" y="941979"/>
                  <a:pt x="8121754" y="932535"/>
                  <a:pt x="8105616" y="932535"/>
                </a:cubicBezTo>
                <a:close/>
                <a:moveTo>
                  <a:pt x="8025258" y="932535"/>
                </a:moveTo>
                <a:cubicBezTo>
                  <a:pt x="8009120" y="932535"/>
                  <a:pt x="7996037" y="941979"/>
                  <a:pt x="7996037" y="953628"/>
                </a:cubicBezTo>
                <a:cubicBezTo>
                  <a:pt x="7996037" y="965278"/>
                  <a:pt x="8009120" y="974722"/>
                  <a:pt x="8025258" y="974722"/>
                </a:cubicBezTo>
                <a:cubicBezTo>
                  <a:pt x="8041396" y="974722"/>
                  <a:pt x="8054478" y="965278"/>
                  <a:pt x="8054478" y="953628"/>
                </a:cubicBezTo>
                <a:cubicBezTo>
                  <a:pt x="8054478" y="941979"/>
                  <a:pt x="8041396" y="932535"/>
                  <a:pt x="8025258" y="932535"/>
                </a:cubicBezTo>
                <a:close/>
                <a:moveTo>
                  <a:pt x="7940272" y="932535"/>
                </a:moveTo>
                <a:cubicBezTo>
                  <a:pt x="7924134" y="932535"/>
                  <a:pt x="7911051" y="941979"/>
                  <a:pt x="7911051" y="953628"/>
                </a:cubicBezTo>
                <a:cubicBezTo>
                  <a:pt x="7911051" y="965278"/>
                  <a:pt x="7924134" y="974722"/>
                  <a:pt x="7940272" y="974722"/>
                </a:cubicBezTo>
                <a:cubicBezTo>
                  <a:pt x="7956410" y="974722"/>
                  <a:pt x="7969492" y="965278"/>
                  <a:pt x="7969492" y="953628"/>
                </a:cubicBezTo>
                <a:cubicBezTo>
                  <a:pt x="7969492" y="941979"/>
                  <a:pt x="7956410" y="932535"/>
                  <a:pt x="7940272" y="932535"/>
                </a:cubicBezTo>
                <a:close/>
                <a:moveTo>
                  <a:pt x="3676908" y="932535"/>
                </a:moveTo>
                <a:cubicBezTo>
                  <a:pt x="3658540" y="932535"/>
                  <a:pt x="3643651" y="941979"/>
                  <a:pt x="3643651" y="953628"/>
                </a:cubicBezTo>
                <a:cubicBezTo>
                  <a:pt x="3643651" y="965278"/>
                  <a:pt x="3658540" y="974722"/>
                  <a:pt x="3676908" y="974722"/>
                </a:cubicBezTo>
                <a:cubicBezTo>
                  <a:pt x="3695274" y="974722"/>
                  <a:pt x="3710165" y="965278"/>
                  <a:pt x="3710165" y="953628"/>
                </a:cubicBezTo>
                <a:cubicBezTo>
                  <a:pt x="3710165" y="941979"/>
                  <a:pt x="3695274" y="932535"/>
                  <a:pt x="3676908" y="932535"/>
                </a:cubicBezTo>
                <a:close/>
                <a:moveTo>
                  <a:pt x="3579906" y="932535"/>
                </a:moveTo>
                <a:cubicBezTo>
                  <a:pt x="3561540" y="932535"/>
                  <a:pt x="3546649" y="941979"/>
                  <a:pt x="3546649" y="953628"/>
                </a:cubicBezTo>
                <a:cubicBezTo>
                  <a:pt x="3546649" y="965278"/>
                  <a:pt x="3561540" y="974722"/>
                  <a:pt x="3579906" y="974722"/>
                </a:cubicBezTo>
                <a:cubicBezTo>
                  <a:pt x="3598274" y="974722"/>
                  <a:pt x="3613162" y="965278"/>
                  <a:pt x="3613162" y="953628"/>
                </a:cubicBezTo>
                <a:cubicBezTo>
                  <a:pt x="3613162" y="941979"/>
                  <a:pt x="3598274" y="932535"/>
                  <a:pt x="3579906" y="932535"/>
                </a:cubicBezTo>
                <a:close/>
                <a:moveTo>
                  <a:pt x="3485678" y="932535"/>
                </a:moveTo>
                <a:cubicBezTo>
                  <a:pt x="3467311" y="932535"/>
                  <a:pt x="3452423" y="941979"/>
                  <a:pt x="3452423" y="953628"/>
                </a:cubicBezTo>
                <a:cubicBezTo>
                  <a:pt x="3452423" y="965278"/>
                  <a:pt x="3467311" y="974722"/>
                  <a:pt x="3485678" y="974722"/>
                </a:cubicBezTo>
                <a:cubicBezTo>
                  <a:pt x="3504045" y="974722"/>
                  <a:pt x="3518934" y="965278"/>
                  <a:pt x="3518934" y="953628"/>
                </a:cubicBezTo>
                <a:cubicBezTo>
                  <a:pt x="3518934" y="941979"/>
                  <a:pt x="3504045" y="932535"/>
                  <a:pt x="3485678" y="932535"/>
                </a:cubicBezTo>
                <a:close/>
                <a:moveTo>
                  <a:pt x="3388677" y="932535"/>
                </a:moveTo>
                <a:cubicBezTo>
                  <a:pt x="3370310" y="932535"/>
                  <a:pt x="3355420" y="941979"/>
                  <a:pt x="3355420" y="953628"/>
                </a:cubicBezTo>
                <a:cubicBezTo>
                  <a:pt x="3355420" y="965278"/>
                  <a:pt x="3370310" y="974722"/>
                  <a:pt x="3388677" y="974722"/>
                </a:cubicBezTo>
                <a:cubicBezTo>
                  <a:pt x="3407044" y="974722"/>
                  <a:pt x="3421934" y="965278"/>
                  <a:pt x="3421934" y="953628"/>
                </a:cubicBezTo>
                <a:cubicBezTo>
                  <a:pt x="3421934" y="941979"/>
                  <a:pt x="3407044" y="932535"/>
                  <a:pt x="3388677" y="932535"/>
                </a:cubicBezTo>
                <a:close/>
                <a:moveTo>
                  <a:pt x="3297220" y="932535"/>
                </a:moveTo>
                <a:cubicBezTo>
                  <a:pt x="3278853" y="932535"/>
                  <a:pt x="3263964" y="941979"/>
                  <a:pt x="3263964" y="953628"/>
                </a:cubicBezTo>
                <a:cubicBezTo>
                  <a:pt x="3263964" y="965278"/>
                  <a:pt x="3278853" y="974722"/>
                  <a:pt x="3297220" y="974722"/>
                </a:cubicBezTo>
                <a:cubicBezTo>
                  <a:pt x="3315587" y="974722"/>
                  <a:pt x="3330476" y="965278"/>
                  <a:pt x="3330476" y="953628"/>
                </a:cubicBezTo>
                <a:cubicBezTo>
                  <a:pt x="3330476" y="941979"/>
                  <a:pt x="3315587" y="932535"/>
                  <a:pt x="3297220" y="932535"/>
                </a:cubicBezTo>
                <a:close/>
                <a:moveTo>
                  <a:pt x="3200495" y="932535"/>
                </a:moveTo>
                <a:cubicBezTo>
                  <a:pt x="3182128" y="932535"/>
                  <a:pt x="3167239" y="941979"/>
                  <a:pt x="3167239" y="953628"/>
                </a:cubicBezTo>
                <a:cubicBezTo>
                  <a:pt x="3167239" y="965278"/>
                  <a:pt x="3182128" y="974722"/>
                  <a:pt x="3200495" y="974722"/>
                </a:cubicBezTo>
                <a:cubicBezTo>
                  <a:pt x="3218861" y="974722"/>
                  <a:pt x="3233750" y="965278"/>
                  <a:pt x="3233750" y="953628"/>
                </a:cubicBezTo>
                <a:cubicBezTo>
                  <a:pt x="3233750" y="941979"/>
                  <a:pt x="3218861" y="932535"/>
                  <a:pt x="3200495" y="932535"/>
                </a:cubicBezTo>
                <a:close/>
                <a:moveTo>
                  <a:pt x="10817542" y="923020"/>
                </a:moveTo>
                <a:lnTo>
                  <a:pt x="10817542" y="1046645"/>
                </a:lnTo>
                <a:lnTo>
                  <a:pt x="10903062" y="1046645"/>
                </a:lnTo>
                <a:lnTo>
                  <a:pt x="10903062" y="923020"/>
                </a:lnTo>
                <a:close/>
                <a:moveTo>
                  <a:pt x="1059331" y="923020"/>
                </a:moveTo>
                <a:lnTo>
                  <a:pt x="1059331" y="1046645"/>
                </a:lnTo>
                <a:lnTo>
                  <a:pt x="1144851" y="1046645"/>
                </a:lnTo>
                <a:lnTo>
                  <a:pt x="1144851" y="923020"/>
                </a:lnTo>
                <a:close/>
                <a:moveTo>
                  <a:pt x="8472008" y="920899"/>
                </a:moveTo>
                <a:lnTo>
                  <a:pt x="9024281" y="920899"/>
                </a:lnTo>
                <a:lnTo>
                  <a:pt x="9024281" y="1048805"/>
                </a:lnTo>
                <a:lnTo>
                  <a:pt x="8472008" y="1048805"/>
                </a:lnTo>
                <a:close/>
                <a:moveTo>
                  <a:pt x="6826401" y="920899"/>
                </a:moveTo>
                <a:lnTo>
                  <a:pt x="7378673" y="920899"/>
                </a:lnTo>
                <a:lnTo>
                  <a:pt x="7378673" y="1048805"/>
                </a:lnTo>
                <a:lnTo>
                  <a:pt x="6826401" y="1048805"/>
                </a:lnTo>
                <a:close/>
                <a:moveTo>
                  <a:pt x="3813574" y="920899"/>
                </a:moveTo>
                <a:lnTo>
                  <a:pt x="4365846" y="920899"/>
                </a:lnTo>
                <a:lnTo>
                  <a:pt x="4365846" y="1048805"/>
                </a:lnTo>
                <a:lnTo>
                  <a:pt x="3813574" y="1048805"/>
                </a:lnTo>
                <a:close/>
                <a:moveTo>
                  <a:pt x="10657802" y="864905"/>
                </a:moveTo>
                <a:lnTo>
                  <a:pt x="10657802" y="988530"/>
                </a:lnTo>
                <a:lnTo>
                  <a:pt x="10743322" y="988530"/>
                </a:lnTo>
                <a:lnTo>
                  <a:pt x="10743322" y="864905"/>
                </a:lnTo>
                <a:close/>
                <a:moveTo>
                  <a:pt x="899592" y="864905"/>
                </a:moveTo>
                <a:lnTo>
                  <a:pt x="899592" y="988530"/>
                </a:lnTo>
                <a:lnTo>
                  <a:pt x="985112" y="988530"/>
                </a:lnTo>
                <a:lnTo>
                  <a:pt x="985112" y="864905"/>
                </a:lnTo>
                <a:close/>
                <a:moveTo>
                  <a:pt x="7456345" y="852928"/>
                </a:moveTo>
                <a:cubicBezTo>
                  <a:pt x="7448473" y="852928"/>
                  <a:pt x="7442092" y="857670"/>
                  <a:pt x="7442092" y="863518"/>
                </a:cubicBezTo>
                <a:lnTo>
                  <a:pt x="7442092" y="905876"/>
                </a:lnTo>
                <a:cubicBezTo>
                  <a:pt x="7442092" y="911725"/>
                  <a:pt x="7448473" y="916466"/>
                  <a:pt x="7456345" y="916466"/>
                </a:cubicBezTo>
                <a:lnTo>
                  <a:pt x="7824762" y="916466"/>
                </a:lnTo>
                <a:cubicBezTo>
                  <a:pt x="7832633" y="916466"/>
                  <a:pt x="7839015" y="911725"/>
                  <a:pt x="7839015" y="905876"/>
                </a:cubicBezTo>
                <a:lnTo>
                  <a:pt x="7839015" y="863518"/>
                </a:lnTo>
                <a:cubicBezTo>
                  <a:pt x="7839015" y="857670"/>
                  <a:pt x="7832633" y="852928"/>
                  <a:pt x="7824762" y="852928"/>
                </a:cubicBezTo>
                <a:close/>
                <a:moveTo>
                  <a:pt x="6268851" y="831308"/>
                </a:moveTo>
                <a:lnTo>
                  <a:pt x="6268851" y="930961"/>
                </a:lnTo>
                <a:lnTo>
                  <a:pt x="6327291" y="930961"/>
                </a:lnTo>
                <a:lnTo>
                  <a:pt x="6327291" y="831308"/>
                </a:lnTo>
                <a:close/>
                <a:moveTo>
                  <a:pt x="6186056" y="831308"/>
                </a:moveTo>
                <a:lnTo>
                  <a:pt x="6186056" y="930961"/>
                </a:lnTo>
                <a:lnTo>
                  <a:pt x="6244498" y="930961"/>
                </a:lnTo>
                <a:lnTo>
                  <a:pt x="6244498" y="831308"/>
                </a:lnTo>
                <a:close/>
                <a:moveTo>
                  <a:pt x="6103262" y="831308"/>
                </a:moveTo>
                <a:lnTo>
                  <a:pt x="6103262" y="930961"/>
                </a:lnTo>
                <a:lnTo>
                  <a:pt x="6161704" y="930961"/>
                </a:lnTo>
                <a:lnTo>
                  <a:pt x="6161704" y="831308"/>
                </a:lnTo>
                <a:close/>
                <a:moveTo>
                  <a:pt x="10497926" y="818955"/>
                </a:moveTo>
                <a:lnTo>
                  <a:pt x="10497926" y="942581"/>
                </a:lnTo>
                <a:lnTo>
                  <a:pt x="10583445" y="942581"/>
                </a:lnTo>
                <a:lnTo>
                  <a:pt x="10583445" y="818955"/>
                </a:lnTo>
                <a:close/>
                <a:moveTo>
                  <a:pt x="739715" y="818955"/>
                </a:moveTo>
                <a:lnTo>
                  <a:pt x="739715" y="942581"/>
                </a:lnTo>
                <a:lnTo>
                  <a:pt x="825235" y="942581"/>
                </a:lnTo>
                <a:lnTo>
                  <a:pt x="825235" y="818955"/>
                </a:lnTo>
                <a:close/>
                <a:moveTo>
                  <a:pt x="9432174" y="781728"/>
                </a:moveTo>
                <a:lnTo>
                  <a:pt x="9432174" y="905354"/>
                </a:lnTo>
                <a:lnTo>
                  <a:pt x="9517695" y="905354"/>
                </a:lnTo>
                <a:lnTo>
                  <a:pt x="9517695" y="781728"/>
                </a:lnTo>
                <a:close/>
                <a:moveTo>
                  <a:pt x="9293059" y="781728"/>
                </a:moveTo>
                <a:lnTo>
                  <a:pt x="9293059" y="905354"/>
                </a:lnTo>
                <a:lnTo>
                  <a:pt x="9378579" y="905354"/>
                </a:lnTo>
                <a:lnTo>
                  <a:pt x="9378579" y="781728"/>
                </a:lnTo>
                <a:close/>
                <a:moveTo>
                  <a:pt x="2661937" y="781728"/>
                </a:moveTo>
                <a:lnTo>
                  <a:pt x="2661937" y="905354"/>
                </a:lnTo>
                <a:lnTo>
                  <a:pt x="2782849" y="905354"/>
                </a:lnTo>
                <a:lnTo>
                  <a:pt x="2782849" y="781728"/>
                </a:lnTo>
                <a:close/>
                <a:moveTo>
                  <a:pt x="2465250" y="781728"/>
                </a:moveTo>
                <a:lnTo>
                  <a:pt x="2465250" y="905354"/>
                </a:lnTo>
                <a:lnTo>
                  <a:pt x="2586162" y="905354"/>
                </a:lnTo>
                <a:lnTo>
                  <a:pt x="2586162" y="781728"/>
                </a:lnTo>
                <a:close/>
                <a:moveTo>
                  <a:pt x="8788959" y="762361"/>
                </a:moveTo>
                <a:lnTo>
                  <a:pt x="8788959" y="862014"/>
                </a:lnTo>
                <a:lnTo>
                  <a:pt x="8847400" y="862014"/>
                </a:lnTo>
                <a:lnTo>
                  <a:pt x="8847400" y="762361"/>
                </a:lnTo>
                <a:close/>
                <a:moveTo>
                  <a:pt x="8706165" y="762361"/>
                </a:moveTo>
                <a:lnTo>
                  <a:pt x="8706165" y="862014"/>
                </a:lnTo>
                <a:lnTo>
                  <a:pt x="8764606" y="862014"/>
                </a:lnTo>
                <a:lnTo>
                  <a:pt x="8764606" y="762361"/>
                </a:lnTo>
                <a:close/>
                <a:moveTo>
                  <a:pt x="8623371" y="762361"/>
                </a:moveTo>
                <a:lnTo>
                  <a:pt x="8623371" y="862014"/>
                </a:lnTo>
                <a:lnTo>
                  <a:pt x="8681812" y="862014"/>
                </a:lnTo>
                <a:lnTo>
                  <a:pt x="8681812" y="762361"/>
                </a:lnTo>
                <a:close/>
                <a:moveTo>
                  <a:pt x="7456345" y="724880"/>
                </a:moveTo>
                <a:cubicBezTo>
                  <a:pt x="7448473" y="724880"/>
                  <a:pt x="7442092" y="729621"/>
                  <a:pt x="7442092" y="735470"/>
                </a:cubicBezTo>
                <a:lnTo>
                  <a:pt x="7442092" y="777828"/>
                </a:lnTo>
                <a:cubicBezTo>
                  <a:pt x="7442092" y="783676"/>
                  <a:pt x="7448473" y="788417"/>
                  <a:pt x="7456345" y="788417"/>
                </a:cubicBezTo>
                <a:lnTo>
                  <a:pt x="7824762" y="788417"/>
                </a:lnTo>
                <a:cubicBezTo>
                  <a:pt x="7832633" y="788417"/>
                  <a:pt x="7839015" y="783676"/>
                  <a:pt x="7839015" y="777828"/>
                </a:cubicBezTo>
                <a:lnTo>
                  <a:pt x="7839015" y="735470"/>
                </a:lnTo>
                <a:cubicBezTo>
                  <a:pt x="7839015" y="729621"/>
                  <a:pt x="7832633" y="724880"/>
                  <a:pt x="7824762" y="724880"/>
                </a:cubicBezTo>
                <a:close/>
                <a:moveTo>
                  <a:pt x="6268851" y="693441"/>
                </a:moveTo>
                <a:lnTo>
                  <a:pt x="6268851" y="793095"/>
                </a:lnTo>
                <a:lnTo>
                  <a:pt x="6327291" y="793095"/>
                </a:lnTo>
                <a:lnTo>
                  <a:pt x="6327291" y="693441"/>
                </a:lnTo>
                <a:close/>
                <a:moveTo>
                  <a:pt x="6186056" y="693441"/>
                </a:moveTo>
                <a:lnTo>
                  <a:pt x="6186056" y="793095"/>
                </a:lnTo>
                <a:lnTo>
                  <a:pt x="6244498" y="793095"/>
                </a:lnTo>
                <a:lnTo>
                  <a:pt x="6244498" y="693441"/>
                </a:lnTo>
                <a:close/>
                <a:moveTo>
                  <a:pt x="6103262" y="693441"/>
                </a:moveTo>
                <a:lnTo>
                  <a:pt x="6103262" y="793095"/>
                </a:lnTo>
                <a:lnTo>
                  <a:pt x="6161704" y="793095"/>
                </a:lnTo>
                <a:lnTo>
                  <a:pt x="6161704" y="693441"/>
                </a:lnTo>
                <a:close/>
                <a:moveTo>
                  <a:pt x="6058127" y="653041"/>
                </a:moveTo>
                <a:lnTo>
                  <a:pt x="6327292" y="653041"/>
                </a:lnTo>
                <a:lnTo>
                  <a:pt x="6392509" y="653041"/>
                </a:lnTo>
                <a:lnTo>
                  <a:pt x="6410083" y="1109228"/>
                </a:lnTo>
                <a:lnTo>
                  <a:pt x="6046026" y="1107720"/>
                </a:lnTo>
                <a:cubicBezTo>
                  <a:pt x="6045189" y="956161"/>
                  <a:pt x="6058964" y="804601"/>
                  <a:pt x="6058127" y="653041"/>
                </a:cubicBezTo>
                <a:close/>
                <a:moveTo>
                  <a:pt x="8788959" y="634455"/>
                </a:moveTo>
                <a:lnTo>
                  <a:pt x="8788959" y="734108"/>
                </a:lnTo>
                <a:lnTo>
                  <a:pt x="8847400" y="734108"/>
                </a:lnTo>
                <a:lnTo>
                  <a:pt x="8847400" y="634455"/>
                </a:lnTo>
                <a:close/>
                <a:moveTo>
                  <a:pt x="8706165" y="634455"/>
                </a:moveTo>
                <a:lnTo>
                  <a:pt x="8706165" y="734108"/>
                </a:lnTo>
                <a:lnTo>
                  <a:pt x="8764606" y="734108"/>
                </a:lnTo>
                <a:lnTo>
                  <a:pt x="8764606" y="634455"/>
                </a:lnTo>
                <a:close/>
                <a:moveTo>
                  <a:pt x="8623371" y="634455"/>
                </a:moveTo>
                <a:lnTo>
                  <a:pt x="8623371" y="734108"/>
                </a:lnTo>
                <a:lnTo>
                  <a:pt x="8681812" y="734108"/>
                </a:lnTo>
                <a:lnTo>
                  <a:pt x="8681812" y="634455"/>
                </a:lnTo>
                <a:close/>
                <a:moveTo>
                  <a:pt x="3122896" y="633531"/>
                </a:moveTo>
                <a:lnTo>
                  <a:pt x="3751451" y="633531"/>
                </a:lnTo>
                <a:lnTo>
                  <a:pt x="3751451" y="2070165"/>
                </a:lnTo>
                <a:lnTo>
                  <a:pt x="3703231" y="2070165"/>
                </a:lnTo>
                <a:lnTo>
                  <a:pt x="3703231" y="984852"/>
                </a:lnTo>
                <a:lnTo>
                  <a:pt x="3650858" y="984852"/>
                </a:lnTo>
                <a:lnTo>
                  <a:pt x="3650858" y="2070165"/>
                </a:lnTo>
                <a:lnTo>
                  <a:pt x="3606509" y="2070165"/>
                </a:lnTo>
                <a:lnTo>
                  <a:pt x="3606509" y="984852"/>
                </a:lnTo>
                <a:lnTo>
                  <a:pt x="3554136" y="984852"/>
                </a:lnTo>
                <a:lnTo>
                  <a:pt x="3554136" y="2070165"/>
                </a:lnTo>
                <a:lnTo>
                  <a:pt x="3509784" y="2070165"/>
                </a:lnTo>
                <a:lnTo>
                  <a:pt x="3509784" y="984852"/>
                </a:lnTo>
                <a:lnTo>
                  <a:pt x="3457411" y="984852"/>
                </a:lnTo>
                <a:lnTo>
                  <a:pt x="3457411" y="2070165"/>
                </a:lnTo>
                <a:lnTo>
                  <a:pt x="3413062" y="2070165"/>
                </a:lnTo>
                <a:lnTo>
                  <a:pt x="3413062" y="984852"/>
                </a:lnTo>
                <a:lnTo>
                  <a:pt x="3360687" y="984852"/>
                </a:lnTo>
                <a:lnTo>
                  <a:pt x="3360687" y="2070165"/>
                </a:lnTo>
                <a:lnTo>
                  <a:pt x="3316337" y="2070165"/>
                </a:lnTo>
                <a:lnTo>
                  <a:pt x="3316337" y="984852"/>
                </a:lnTo>
                <a:lnTo>
                  <a:pt x="3263964" y="984852"/>
                </a:lnTo>
                <a:lnTo>
                  <a:pt x="3263964" y="2070165"/>
                </a:lnTo>
                <a:lnTo>
                  <a:pt x="3219612" y="2070165"/>
                </a:lnTo>
                <a:lnTo>
                  <a:pt x="3219612" y="984852"/>
                </a:lnTo>
                <a:lnTo>
                  <a:pt x="3167239" y="984852"/>
                </a:lnTo>
                <a:lnTo>
                  <a:pt x="3167239" y="2070165"/>
                </a:lnTo>
                <a:lnTo>
                  <a:pt x="3122896" y="2070165"/>
                </a:lnTo>
                <a:lnTo>
                  <a:pt x="3024257" y="2070165"/>
                </a:lnTo>
                <a:lnTo>
                  <a:pt x="3024257" y="2041573"/>
                </a:lnTo>
                <a:lnTo>
                  <a:pt x="2453541" y="2041573"/>
                </a:lnTo>
                <a:lnTo>
                  <a:pt x="2453541" y="2070165"/>
                </a:lnTo>
                <a:lnTo>
                  <a:pt x="2391362" y="2070165"/>
                </a:lnTo>
                <a:lnTo>
                  <a:pt x="2391362" y="2041573"/>
                </a:lnTo>
                <a:lnTo>
                  <a:pt x="2192935" y="2041573"/>
                </a:lnTo>
                <a:lnTo>
                  <a:pt x="2192935" y="2070165"/>
                </a:lnTo>
                <a:lnTo>
                  <a:pt x="2130759" y="2070165"/>
                </a:lnTo>
                <a:lnTo>
                  <a:pt x="2130759" y="988773"/>
                </a:lnTo>
                <a:lnTo>
                  <a:pt x="2242686" y="988773"/>
                </a:lnTo>
                <a:lnTo>
                  <a:pt x="2183148" y="661155"/>
                </a:lnTo>
                <a:lnTo>
                  <a:pt x="3070506" y="661155"/>
                </a:lnTo>
                <a:lnTo>
                  <a:pt x="3010967" y="988773"/>
                </a:lnTo>
                <a:lnTo>
                  <a:pt x="3122896" y="988773"/>
                </a:lnTo>
                <a:close/>
                <a:moveTo>
                  <a:pt x="10420554" y="624084"/>
                </a:moveTo>
                <a:lnTo>
                  <a:pt x="11043939" y="881890"/>
                </a:lnTo>
                <a:lnTo>
                  <a:pt x="11043939" y="1299068"/>
                </a:lnTo>
                <a:lnTo>
                  <a:pt x="11323163" y="1299068"/>
                </a:lnTo>
                <a:lnTo>
                  <a:pt x="11323163" y="2070165"/>
                </a:lnTo>
                <a:lnTo>
                  <a:pt x="11208637" y="2070165"/>
                </a:lnTo>
                <a:lnTo>
                  <a:pt x="11208637" y="1828109"/>
                </a:lnTo>
                <a:lnTo>
                  <a:pt x="11162619" y="1828109"/>
                </a:lnTo>
                <a:lnTo>
                  <a:pt x="11162619" y="2070165"/>
                </a:lnTo>
                <a:lnTo>
                  <a:pt x="11067402" y="2070165"/>
                </a:lnTo>
                <a:lnTo>
                  <a:pt x="11067402" y="1828109"/>
                </a:lnTo>
                <a:lnTo>
                  <a:pt x="11021384" y="1828109"/>
                </a:lnTo>
                <a:lnTo>
                  <a:pt x="11021384" y="2070165"/>
                </a:lnTo>
                <a:lnTo>
                  <a:pt x="10926070" y="2070165"/>
                </a:lnTo>
                <a:lnTo>
                  <a:pt x="10926070" y="1828109"/>
                </a:lnTo>
                <a:lnTo>
                  <a:pt x="10880052" y="1828109"/>
                </a:lnTo>
                <a:lnTo>
                  <a:pt x="10880052" y="2070165"/>
                </a:lnTo>
                <a:lnTo>
                  <a:pt x="10780874" y="2070165"/>
                </a:lnTo>
                <a:lnTo>
                  <a:pt x="10780874" y="1828109"/>
                </a:lnTo>
                <a:lnTo>
                  <a:pt x="10734856" y="1828109"/>
                </a:lnTo>
                <a:lnTo>
                  <a:pt x="10734856" y="2070165"/>
                </a:lnTo>
                <a:lnTo>
                  <a:pt x="10655102" y="2070165"/>
                </a:lnTo>
                <a:lnTo>
                  <a:pt x="10655102" y="1828109"/>
                </a:lnTo>
                <a:lnTo>
                  <a:pt x="10609084" y="1828109"/>
                </a:lnTo>
                <a:lnTo>
                  <a:pt x="10609084" y="2070165"/>
                </a:lnTo>
                <a:lnTo>
                  <a:pt x="10490485" y="2070165"/>
                </a:lnTo>
                <a:lnTo>
                  <a:pt x="10490485" y="1828109"/>
                </a:lnTo>
                <a:lnTo>
                  <a:pt x="10444467" y="1828109"/>
                </a:lnTo>
                <a:lnTo>
                  <a:pt x="10444467" y="2070165"/>
                </a:lnTo>
                <a:lnTo>
                  <a:pt x="10345290" y="2070165"/>
                </a:lnTo>
                <a:lnTo>
                  <a:pt x="10345290" y="1828109"/>
                </a:lnTo>
                <a:lnTo>
                  <a:pt x="10299272" y="1828109"/>
                </a:lnTo>
                <a:lnTo>
                  <a:pt x="10299272" y="2070165"/>
                </a:lnTo>
                <a:lnTo>
                  <a:pt x="10214948" y="2070165"/>
                </a:lnTo>
                <a:lnTo>
                  <a:pt x="10214948" y="1828109"/>
                </a:lnTo>
                <a:lnTo>
                  <a:pt x="10168930" y="1828109"/>
                </a:lnTo>
                <a:lnTo>
                  <a:pt x="10168930" y="2070165"/>
                </a:lnTo>
                <a:lnTo>
                  <a:pt x="10054902" y="2070165"/>
                </a:lnTo>
                <a:lnTo>
                  <a:pt x="10054902" y="1828109"/>
                </a:lnTo>
                <a:lnTo>
                  <a:pt x="10008885" y="1828109"/>
                </a:lnTo>
                <a:lnTo>
                  <a:pt x="10008885" y="2070165"/>
                </a:lnTo>
                <a:lnTo>
                  <a:pt x="9688442" y="2070165"/>
                </a:lnTo>
                <a:lnTo>
                  <a:pt x="9688442" y="2041573"/>
                </a:lnTo>
                <a:lnTo>
                  <a:pt x="9284775" y="2041573"/>
                </a:lnTo>
                <a:lnTo>
                  <a:pt x="9284775" y="2070165"/>
                </a:lnTo>
                <a:lnTo>
                  <a:pt x="9240798" y="2070165"/>
                </a:lnTo>
                <a:lnTo>
                  <a:pt x="9240798" y="2041573"/>
                </a:lnTo>
                <a:lnTo>
                  <a:pt x="9100450" y="2041573"/>
                </a:lnTo>
                <a:lnTo>
                  <a:pt x="9100450" y="2070165"/>
                </a:lnTo>
                <a:lnTo>
                  <a:pt x="8425986" y="2070165"/>
                </a:lnTo>
                <a:lnTo>
                  <a:pt x="8425986" y="1048805"/>
                </a:lnTo>
                <a:lnTo>
                  <a:pt x="9056473" y="1048805"/>
                </a:lnTo>
                <a:lnTo>
                  <a:pt x="9056473" y="988773"/>
                </a:lnTo>
                <a:lnTo>
                  <a:pt x="9135639" y="988773"/>
                </a:lnTo>
                <a:lnTo>
                  <a:pt x="9093528" y="661155"/>
                </a:lnTo>
                <a:lnTo>
                  <a:pt x="9721155" y="661155"/>
                </a:lnTo>
                <a:lnTo>
                  <a:pt x="9679044" y="988773"/>
                </a:lnTo>
                <a:lnTo>
                  <a:pt x="9758210" y="988773"/>
                </a:lnTo>
                <a:lnTo>
                  <a:pt x="9758210" y="1852181"/>
                </a:lnTo>
                <a:lnTo>
                  <a:pt x="9914054" y="1852181"/>
                </a:lnTo>
                <a:lnTo>
                  <a:pt x="9914054" y="1805307"/>
                </a:lnTo>
                <a:lnTo>
                  <a:pt x="9914054" y="1045950"/>
                </a:lnTo>
                <a:lnTo>
                  <a:pt x="10420554" y="1045950"/>
                </a:lnTo>
                <a:close/>
                <a:moveTo>
                  <a:pt x="662347" y="624084"/>
                </a:moveTo>
                <a:lnTo>
                  <a:pt x="1563846" y="1038650"/>
                </a:lnTo>
                <a:lnTo>
                  <a:pt x="1564614" y="2070165"/>
                </a:lnTo>
                <a:lnTo>
                  <a:pt x="1450428" y="2070165"/>
                </a:lnTo>
                <a:lnTo>
                  <a:pt x="1450428" y="1828109"/>
                </a:lnTo>
                <a:lnTo>
                  <a:pt x="1404410" y="1828109"/>
                </a:lnTo>
                <a:lnTo>
                  <a:pt x="1404410" y="2070165"/>
                </a:lnTo>
                <a:lnTo>
                  <a:pt x="1309192" y="2070165"/>
                </a:lnTo>
                <a:lnTo>
                  <a:pt x="1309192" y="1828109"/>
                </a:lnTo>
                <a:lnTo>
                  <a:pt x="1263174" y="1828109"/>
                </a:lnTo>
                <a:lnTo>
                  <a:pt x="1263174" y="2070165"/>
                </a:lnTo>
                <a:lnTo>
                  <a:pt x="1167860" y="2070165"/>
                </a:lnTo>
                <a:lnTo>
                  <a:pt x="1167860" y="1828109"/>
                </a:lnTo>
                <a:lnTo>
                  <a:pt x="1121843" y="1828109"/>
                </a:lnTo>
                <a:lnTo>
                  <a:pt x="1121843" y="2070165"/>
                </a:lnTo>
                <a:lnTo>
                  <a:pt x="1022664" y="2070165"/>
                </a:lnTo>
                <a:lnTo>
                  <a:pt x="1022664" y="1828109"/>
                </a:lnTo>
                <a:lnTo>
                  <a:pt x="976646" y="1828109"/>
                </a:lnTo>
                <a:lnTo>
                  <a:pt x="976646" y="2070165"/>
                </a:lnTo>
                <a:lnTo>
                  <a:pt x="896893" y="2070165"/>
                </a:lnTo>
                <a:lnTo>
                  <a:pt x="896893" y="1828109"/>
                </a:lnTo>
                <a:lnTo>
                  <a:pt x="850875" y="1828109"/>
                </a:lnTo>
                <a:lnTo>
                  <a:pt x="850875" y="2070165"/>
                </a:lnTo>
                <a:lnTo>
                  <a:pt x="732276" y="2070165"/>
                </a:lnTo>
                <a:lnTo>
                  <a:pt x="732276" y="1828109"/>
                </a:lnTo>
                <a:lnTo>
                  <a:pt x="686259" y="1828109"/>
                </a:lnTo>
                <a:lnTo>
                  <a:pt x="686259" y="2070165"/>
                </a:lnTo>
                <a:lnTo>
                  <a:pt x="587081" y="2070165"/>
                </a:lnTo>
                <a:lnTo>
                  <a:pt x="587081" y="1828109"/>
                </a:lnTo>
                <a:lnTo>
                  <a:pt x="541064" y="1828109"/>
                </a:lnTo>
                <a:lnTo>
                  <a:pt x="541064" y="2070165"/>
                </a:lnTo>
                <a:lnTo>
                  <a:pt x="456739" y="2070165"/>
                </a:lnTo>
                <a:lnTo>
                  <a:pt x="456739" y="1828109"/>
                </a:lnTo>
                <a:lnTo>
                  <a:pt x="410721" y="1828109"/>
                </a:lnTo>
                <a:lnTo>
                  <a:pt x="410721" y="2070165"/>
                </a:lnTo>
                <a:lnTo>
                  <a:pt x="296693" y="2070165"/>
                </a:lnTo>
                <a:lnTo>
                  <a:pt x="296693" y="1828109"/>
                </a:lnTo>
                <a:lnTo>
                  <a:pt x="250675" y="1828109"/>
                </a:lnTo>
                <a:lnTo>
                  <a:pt x="250675" y="2070165"/>
                </a:lnTo>
                <a:lnTo>
                  <a:pt x="0" y="2070165"/>
                </a:lnTo>
                <a:lnTo>
                  <a:pt x="0" y="1852181"/>
                </a:lnTo>
                <a:lnTo>
                  <a:pt x="155847" y="1852181"/>
                </a:lnTo>
                <a:lnTo>
                  <a:pt x="155847" y="1805307"/>
                </a:lnTo>
                <a:lnTo>
                  <a:pt x="155847" y="1045950"/>
                </a:lnTo>
                <a:lnTo>
                  <a:pt x="662347" y="1045950"/>
                </a:lnTo>
                <a:close/>
                <a:moveTo>
                  <a:pt x="7442091" y="500646"/>
                </a:moveTo>
                <a:lnTo>
                  <a:pt x="7839015" y="500646"/>
                </a:lnTo>
                <a:lnTo>
                  <a:pt x="7839015" y="662016"/>
                </a:lnTo>
                <a:lnTo>
                  <a:pt x="7872090" y="662016"/>
                </a:lnTo>
                <a:lnTo>
                  <a:pt x="7872090" y="633531"/>
                </a:lnTo>
                <a:lnTo>
                  <a:pt x="8424362" y="633531"/>
                </a:lnTo>
                <a:lnTo>
                  <a:pt x="8424362" y="2070165"/>
                </a:lnTo>
                <a:lnTo>
                  <a:pt x="8381996" y="2070165"/>
                </a:lnTo>
                <a:lnTo>
                  <a:pt x="8381996" y="984852"/>
                </a:lnTo>
                <a:lnTo>
                  <a:pt x="8335978" y="984852"/>
                </a:lnTo>
                <a:lnTo>
                  <a:pt x="8335978" y="2070165"/>
                </a:lnTo>
                <a:lnTo>
                  <a:pt x="8297011" y="2070165"/>
                </a:lnTo>
                <a:lnTo>
                  <a:pt x="8297011" y="984852"/>
                </a:lnTo>
                <a:lnTo>
                  <a:pt x="8250994" y="984852"/>
                </a:lnTo>
                <a:lnTo>
                  <a:pt x="8250994" y="2070165"/>
                </a:lnTo>
                <a:lnTo>
                  <a:pt x="8212026" y="2070165"/>
                </a:lnTo>
                <a:lnTo>
                  <a:pt x="8212026" y="984852"/>
                </a:lnTo>
                <a:lnTo>
                  <a:pt x="8166008" y="984852"/>
                </a:lnTo>
                <a:lnTo>
                  <a:pt x="8166008" y="2070165"/>
                </a:lnTo>
                <a:lnTo>
                  <a:pt x="8127041" y="2070165"/>
                </a:lnTo>
                <a:lnTo>
                  <a:pt x="8127041" y="984852"/>
                </a:lnTo>
                <a:lnTo>
                  <a:pt x="8081023" y="984852"/>
                </a:lnTo>
                <a:lnTo>
                  <a:pt x="8081023" y="2070165"/>
                </a:lnTo>
                <a:lnTo>
                  <a:pt x="8042055" y="2070165"/>
                </a:lnTo>
                <a:lnTo>
                  <a:pt x="8042055" y="984852"/>
                </a:lnTo>
                <a:lnTo>
                  <a:pt x="7996037" y="984852"/>
                </a:lnTo>
                <a:lnTo>
                  <a:pt x="7996037" y="2070165"/>
                </a:lnTo>
                <a:lnTo>
                  <a:pt x="7957069" y="2070165"/>
                </a:lnTo>
                <a:lnTo>
                  <a:pt x="7957069" y="984852"/>
                </a:lnTo>
                <a:lnTo>
                  <a:pt x="7911051" y="984852"/>
                </a:lnTo>
                <a:lnTo>
                  <a:pt x="7911051" y="2070165"/>
                </a:lnTo>
                <a:lnTo>
                  <a:pt x="6780378" y="2070165"/>
                </a:lnTo>
                <a:lnTo>
                  <a:pt x="6780378" y="1048805"/>
                </a:lnTo>
                <a:lnTo>
                  <a:pt x="7409014" y="1048805"/>
                </a:lnTo>
                <a:lnTo>
                  <a:pt x="7409014" y="662016"/>
                </a:lnTo>
                <a:lnTo>
                  <a:pt x="7442091" y="662016"/>
                </a:lnTo>
                <a:close/>
                <a:moveTo>
                  <a:pt x="8788959" y="496589"/>
                </a:moveTo>
                <a:lnTo>
                  <a:pt x="8788959" y="596242"/>
                </a:lnTo>
                <a:lnTo>
                  <a:pt x="8847400" y="596242"/>
                </a:lnTo>
                <a:lnTo>
                  <a:pt x="8847400" y="496589"/>
                </a:lnTo>
                <a:close/>
                <a:moveTo>
                  <a:pt x="8706165" y="496589"/>
                </a:moveTo>
                <a:lnTo>
                  <a:pt x="8706165" y="596242"/>
                </a:lnTo>
                <a:lnTo>
                  <a:pt x="8764606" y="596242"/>
                </a:lnTo>
                <a:lnTo>
                  <a:pt x="8764606" y="496589"/>
                </a:lnTo>
                <a:close/>
                <a:moveTo>
                  <a:pt x="8623371" y="496589"/>
                </a:moveTo>
                <a:lnTo>
                  <a:pt x="8623371" y="596242"/>
                </a:lnTo>
                <a:lnTo>
                  <a:pt x="8681812" y="596242"/>
                </a:lnTo>
                <a:lnTo>
                  <a:pt x="8681812" y="496589"/>
                </a:lnTo>
                <a:close/>
                <a:moveTo>
                  <a:pt x="6195795" y="494113"/>
                </a:moveTo>
                <a:lnTo>
                  <a:pt x="6195795" y="593766"/>
                </a:lnTo>
                <a:lnTo>
                  <a:pt x="6254237" y="593766"/>
                </a:lnTo>
                <a:lnTo>
                  <a:pt x="6254237" y="494113"/>
                </a:lnTo>
                <a:close/>
                <a:moveTo>
                  <a:pt x="8578234" y="456188"/>
                </a:moveTo>
                <a:lnTo>
                  <a:pt x="8847400" y="456188"/>
                </a:lnTo>
                <a:lnTo>
                  <a:pt x="8912617" y="456188"/>
                </a:lnTo>
                <a:lnTo>
                  <a:pt x="8930192" y="912376"/>
                </a:lnTo>
                <a:lnTo>
                  <a:pt x="8566135" y="910867"/>
                </a:lnTo>
                <a:cubicBezTo>
                  <a:pt x="8565297" y="759308"/>
                  <a:pt x="8579071" y="607748"/>
                  <a:pt x="8578234" y="456188"/>
                </a:cubicBezTo>
                <a:close/>
                <a:moveTo>
                  <a:pt x="7940272" y="400992"/>
                </a:moveTo>
                <a:lnTo>
                  <a:pt x="8337195" y="400992"/>
                </a:lnTo>
                <a:lnTo>
                  <a:pt x="8337195" y="632631"/>
                </a:lnTo>
                <a:lnTo>
                  <a:pt x="7940272" y="632631"/>
                </a:lnTo>
                <a:close/>
                <a:moveTo>
                  <a:pt x="3200495" y="400992"/>
                </a:moveTo>
                <a:lnTo>
                  <a:pt x="3652243" y="400992"/>
                </a:lnTo>
                <a:lnTo>
                  <a:pt x="3652243" y="632631"/>
                </a:lnTo>
                <a:lnTo>
                  <a:pt x="3200495" y="632631"/>
                </a:lnTo>
                <a:close/>
                <a:moveTo>
                  <a:pt x="6195795" y="361228"/>
                </a:moveTo>
                <a:lnTo>
                  <a:pt x="6195795" y="460881"/>
                </a:lnTo>
                <a:lnTo>
                  <a:pt x="6254237" y="460881"/>
                </a:lnTo>
                <a:lnTo>
                  <a:pt x="6254237" y="361228"/>
                </a:lnTo>
                <a:close/>
                <a:moveTo>
                  <a:pt x="2634035" y="306774"/>
                </a:moveTo>
                <a:cubicBezTo>
                  <a:pt x="2653916" y="306774"/>
                  <a:pt x="2670033" y="318656"/>
                  <a:pt x="2670033" y="333312"/>
                </a:cubicBezTo>
                <a:lnTo>
                  <a:pt x="2670033" y="516582"/>
                </a:lnTo>
                <a:cubicBezTo>
                  <a:pt x="2670033" y="523910"/>
                  <a:pt x="2666004" y="530545"/>
                  <a:pt x="2659490" y="535348"/>
                </a:cubicBezTo>
                <a:lnTo>
                  <a:pt x="2639476" y="541458"/>
                </a:lnTo>
                <a:lnTo>
                  <a:pt x="2832497" y="541458"/>
                </a:lnTo>
                <a:lnTo>
                  <a:pt x="2832497" y="657277"/>
                </a:lnTo>
                <a:lnTo>
                  <a:pt x="2435573" y="657277"/>
                </a:lnTo>
                <a:lnTo>
                  <a:pt x="2435573" y="541458"/>
                </a:lnTo>
                <a:lnTo>
                  <a:pt x="2628593" y="541458"/>
                </a:lnTo>
                <a:lnTo>
                  <a:pt x="2608580" y="535348"/>
                </a:lnTo>
                <a:cubicBezTo>
                  <a:pt x="2602066" y="530545"/>
                  <a:pt x="2598037" y="523910"/>
                  <a:pt x="2598037" y="516582"/>
                </a:cubicBezTo>
                <a:lnTo>
                  <a:pt x="2598037" y="333312"/>
                </a:lnTo>
                <a:cubicBezTo>
                  <a:pt x="2598037" y="318656"/>
                  <a:pt x="2614154" y="306774"/>
                  <a:pt x="2634035" y="306774"/>
                </a:cubicBezTo>
                <a:close/>
                <a:moveTo>
                  <a:pt x="8715904" y="297260"/>
                </a:moveTo>
                <a:lnTo>
                  <a:pt x="8715904" y="396914"/>
                </a:lnTo>
                <a:lnTo>
                  <a:pt x="8774345" y="396914"/>
                </a:lnTo>
                <a:lnTo>
                  <a:pt x="8774345" y="297260"/>
                </a:lnTo>
                <a:close/>
                <a:moveTo>
                  <a:pt x="8099108" y="254150"/>
                </a:moveTo>
                <a:lnTo>
                  <a:pt x="8138400" y="254150"/>
                </a:lnTo>
                <a:cubicBezTo>
                  <a:pt x="8143826" y="254150"/>
                  <a:pt x="8148224" y="257392"/>
                  <a:pt x="8148224" y="261392"/>
                </a:cubicBezTo>
                <a:lnTo>
                  <a:pt x="8148224" y="393686"/>
                </a:lnTo>
                <a:cubicBezTo>
                  <a:pt x="8148224" y="397686"/>
                  <a:pt x="8143826" y="400928"/>
                  <a:pt x="8138400" y="400928"/>
                </a:cubicBezTo>
                <a:lnTo>
                  <a:pt x="8099108" y="400928"/>
                </a:lnTo>
                <a:cubicBezTo>
                  <a:pt x="8093682" y="400928"/>
                  <a:pt x="8089284" y="397686"/>
                  <a:pt x="8089284" y="393686"/>
                </a:cubicBezTo>
                <a:lnTo>
                  <a:pt x="8089284" y="261392"/>
                </a:lnTo>
                <a:cubicBezTo>
                  <a:pt x="8089284" y="257392"/>
                  <a:pt x="8093682" y="254150"/>
                  <a:pt x="8099108" y="254150"/>
                </a:cubicBezTo>
                <a:close/>
                <a:moveTo>
                  <a:pt x="3343175" y="254150"/>
                </a:moveTo>
                <a:lnTo>
                  <a:pt x="3387895" y="254150"/>
                </a:lnTo>
                <a:cubicBezTo>
                  <a:pt x="3394070" y="254150"/>
                  <a:pt x="3399075" y="257839"/>
                  <a:pt x="3399075" y="262392"/>
                </a:cubicBezTo>
                <a:lnTo>
                  <a:pt x="3399075" y="392686"/>
                </a:lnTo>
                <a:cubicBezTo>
                  <a:pt x="3399075" y="397238"/>
                  <a:pt x="3394070" y="400928"/>
                  <a:pt x="3387895" y="400928"/>
                </a:cubicBezTo>
                <a:lnTo>
                  <a:pt x="3343175" y="400928"/>
                </a:lnTo>
                <a:cubicBezTo>
                  <a:pt x="3336999" y="400928"/>
                  <a:pt x="3331994" y="397238"/>
                  <a:pt x="3331994" y="392686"/>
                </a:cubicBezTo>
                <a:lnTo>
                  <a:pt x="3331994" y="262392"/>
                </a:lnTo>
                <a:cubicBezTo>
                  <a:pt x="3331994" y="257839"/>
                  <a:pt x="3336999" y="254150"/>
                  <a:pt x="3343175" y="254150"/>
                </a:cubicBezTo>
                <a:close/>
                <a:moveTo>
                  <a:pt x="6195795" y="228341"/>
                </a:moveTo>
                <a:lnTo>
                  <a:pt x="6195795" y="327995"/>
                </a:lnTo>
                <a:lnTo>
                  <a:pt x="6254237" y="327995"/>
                </a:lnTo>
                <a:lnTo>
                  <a:pt x="6254237" y="228341"/>
                </a:lnTo>
                <a:close/>
                <a:moveTo>
                  <a:pt x="9338267" y="227870"/>
                </a:moveTo>
                <a:lnTo>
                  <a:pt x="9486609" y="227870"/>
                </a:lnTo>
                <a:lnTo>
                  <a:pt x="9486609" y="541458"/>
                </a:lnTo>
                <a:lnTo>
                  <a:pt x="9552809" y="541458"/>
                </a:lnTo>
                <a:lnTo>
                  <a:pt x="9552809" y="657277"/>
                </a:lnTo>
                <a:lnTo>
                  <a:pt x="9272066" y="657277"/>
                </a:lnTo>
                <a:lnTo>
                  <a:pt x="9272066" y="541458"/>
                </a:lnTo>
                <a:lnTo>
                  <a:pt x="9338267" y="541458"/>
                </a:lnTo>
                <a:close/>
                <a:moveTo>
                  <a:pt x="6135400" y="196853"/>
                </a:moveTo>
                <a:lnTo>
                  <a:pt x="6317711" y="196853"/>
                </a:lnTo>
                <a:lnTo>
                  <a:pt x="6327292" y="653041"/>
                </a:lnTo>
                <a:lnTo>
                  <a:pt x="6128803" y="651532"/>
                </a:lnTo>
                <a:cubicBezTo>
                  <a:pt x="6128347" y="499973"/>
                  <a:pt x="6135857" y="348413"/>
                  <a:pt x="6135400" y="196853"/>
                </a:cubicBezTo>
                <a:close/>
                <a:moveTo>
                  <a:pt x="8715904" y="164374"/>
                </a:moveTo>
                <a:lnTo>
                  <a:pt x="8715904" y="264028"/>
                </a:lnTo>
                <a:lnTo>
                  <a:pt x="8774345" y="264028"/>
                </a:lnTo>
                <a:lnTo>
                  <a:pt x="8774345" y="164374"/>
                </a:lnTo>
                <a:close/>
                <a:moveTo>
                  <a:pt x="8196686" y="71436"/>
                </a:moveTo>
                <a:lnTo>
                  <a:pt x="8227364" y="71436"/>
                </a:lnTo>
                <a:cubicBezTo>
                  <a:pt x="8231600" y="71436"/>
                  <a:pt x="8235034" y="73968"/>
                  <a:pt x="8235034" y="77091"/>
                </a:cubicBezTo>
                <a:lnTo>
                  <a:pt x="8235034" y="395272"/>
                </a:lnTo>
                <a:cubicBezTo>
                  <a:pt x="8235034" y="398395"/>
                  <a:pt x="8231600" y="400926"/>
                  <a:pt x="8227364" y="400926"/>
                </a:cubicBezTo>
                <a:lnTo>
                  <a:pt x="8196686" y="400926"/>
                </a:lnTo>
                <a:cubicBezTo>
                  <a:pt x="8192450" y="400926"/>
                  <a:pt x="8189016" y="398395"/>
                  <a:pt x="8189016" y="395272"/>
                </a:cubicBezTo>
                <a:lnTo>
                  <a:pt x="8189016" y="77091"/>
                </a:lnTo>
                <a:cubicBezTo>
                  <a:pt x="8189016" y="73968"/>
                  <a:pt x="8192450" y="71436"/>
                  <a:pt x="8196686" y="71436"/>
                </a:cubicBezTo>
                <a:close/>
                <a:moveTo>
                  <a:pt x="3454229" y="71436"/>
                </a:moveTo>
                <a:lnTo>
                  <a:pt x="3489143" y="71436"/>
                </a:lnTo>
                <a:cubicBezTo>
                  <a:pt x="3493964" y="71436"/>
                  <a:pt x="3497872" y="74317"/>
                  <a:pt x="3497872" y="77871"/>
                </a:cubicBezTo>
                <a:lnTo>
                  <a:pt x="3497872" y="394491"/>
                </a:lnTo>
                <a:cubicBezTo>
                  <a:pt x="3497872" y="398045"/>
                  <a:pt x="3493964" y="400926"/>
                  <a:pt x="3489143" y="400926"/>
                </a:cubicBezTo>
                <a:lnTo>
                  <a:pt x="3454229" y="400926"/>
                </a:lnTo>
                <a:cubicBezTo>
                  <a:pt x="3449407" y="400926"/>
                  <a:pt x="3445501" y="398045"/>
                  <a:pt x="3445501" y="394491"/>
                </a:cubicBezTo>
                <a:lnTo>
                  <a:pt x="3445501" y="77871"/>
                </a:lnTo>
                <a:cubicBezTo>
                  <a:pt x="3445501" y="74317"/>
                  <a:pt x="3449407" y="71436"/>
                  <a:pt x="3454229" y="71436"/>
                </a:cubicBezTo>
                <a:close/>
                <a:moveTo>
                  <a:pt x="8715904" y="31489"/>
                </a:moveTo>
                <a:lnTo>
                  <a:pt x="8715904" y="131142"/>
                </a:lnTo>
                <a:lnTo>
                  <a:pt x="8774345" y="131142"/>
                </a:lnTo>
                <a:lnTo>
                  <a:pt x="8774345" y="31489"/>
                </a:lnTo>
                <a:close/>
                <a:moveTo>
                  <a:pt x="8655508" y="0"/>
                </a:moveTo>
                <a:lnTo>
                  <a:pt x="8837817" y="0"/>
                </a:lnTo>
                <a:lnTo>
                  <a:pt x="8847400" y="456188"/>
                </a:lnTo>
                <a:lnTo>
                  <a:pt x="8648910" y="454680"/>
                </a:lnTo>
                <a:cubicBezTo>
                  <a:pt x="8648454" y="303120"/>
                  <a:pt x="8655964" y="151561"/>
                  <a:pt x="8655508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1B3261-742E-48EE-A808-3FDC8EEC627D}"/>
              </a:ext>
            </a:extLst>
          </p:cNvPr>
          <p:cNvSpPr/>
          <p:nvPr userDrawn="1"/>
        </p:nvSpPr>
        <p:spPr>
          <a:xfrm>
            <a:off x="0" y="6617110"/>
            <a:ext cx="12192000" cy="240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56964E-03F2-4AD5-A928-D6C5804FD941}"/>
              </a:ext>
            </a:extLst>
          </p:cNvPr>
          <p:cNvSpPr/>
          <p:nvPr userDrawn="1"/>
        </p:nvSpPr>
        <p:spPr>
          <a:xfrm>
            <a:off x="410061" y="397102"/>
            <a:ext cx="5691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사업화 계획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7C99A-7A54-430D-9CA7-41542035B68A}"/>
              </a:ext>
            </a:extLst>
          </p:cNvPr>
          <p:cNvSpPr txBox="1"/>
          <p:nvPr userDrawn="1"/>
        </p:nvSpPr>
        <p:spPr>
          <a:xfrm>
            <a:off x="5657419" y="6552889"/>
            <a:ext cx="877163" cy="3693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</a:lstStyle>
          <a:p>
            <a:pPr lvl="0" algn="ctr"/>
            <a:fld id="{4F9F75C6-8662-4DD1-9CAA-255528CA10D6}" type="slidenum">
              <a:rPr lang="en-US" altLang="ko-KR" sz="18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B200144A-7A3D-4082-A00F-7CA94A401251}"/>
              </a:ext>
            </a:extLst>
          </p:cNvPr>
          <p:cNvSpPr/>
          <p:nvPr userDrawn="1"/>
        </p:nvSpPr>
        <p:spPr>
          <a:xfrm>
            <a:off x="242213" y="735651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1" spc="-151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방향 및 중점 사항</a:t>
            </a:r>
          </a:p>
        </p:txBody>
      </p:sp>
      <p:sp>
        <p:nvSpPr>
          <p:cNvPr id="14" name="텍스트 개체 틀 22">
            <a:extLst>
              <a:ext uri="{FF2B5EF4-FFF2-40B4-BE49-F238E27FC236}">
                <a16:creationId xmlns:a16="http://schemas.microsoft.com/office/drawing/2014/main" id="{51D34D3A-3688-4107-AA4A-3D34B3C30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061" y="782134"/>
            <a:ext cx="5196407" cy="42556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400" b="1" spc="-15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16" name="텍스트 개체 틀 24">
            <a:extLst>
              <a:ext uri="{FF2B5EF4-FFF2-40B4-BE49-F238E27FC236}">
                <a16:creationId xmlns:a16="http://schemas.microsoft.com/office/drawing/2014/main" id="{7FFB7052-0C37-4233-8DA1-E13D8C5887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2207" y="1955200"/>
            <a:ext cx="5196407" cy="37003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000" b="1" spc="-1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  <p:sp>
        <p:nvSpPr>
          <p:cNvPr id="17" name="텍스트 개체 틀 24">
            <a:extLst>
              <a:ext uri="{FF2B5EF4-FFF2-40B4-BE49-F238E27FC236}">
                <a16:creationId xmlns:a16="http://schemas.microsoft.com/office/drawing/2014/main" id="{4DAE16D0-2C35-4B75-AF20-D59CF9589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859" y="1327800"/>
            <a:ext cx="11315900" cy="3353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6000" indent="-180000">
              <a:lnSpc>
                <a:spcPct val="80000"/>
              </a:lnSpc>
              <a:buFont typeface="KoPub돋움체 Medium" panose="02020603020101020101" pitchFamily="18" charset="-127"/>
              <a:buChar char="-"/>
              <a:defRPr lang="ko-KR" altLang="en-US" sz="1401" spc="-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11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젝트 지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A592495-0ED1-44CB-9D07-3A2682E8AA2E}"/>
              </a:ext>
            </a:extLst>
          </p:cNvPr>
          <p:cNvGrpSpPr/>
          <p:nvPr userDrawn="1"/>
        </p:nvGrpSpPr>
        <p:grpSpPr>
          <a:xfrm>
            <a:off x="10" y="0"/>
            <a:ext cx="12192001" cy="1005840"/>
            <a:chOff x="0" y="0"/>
            <a:chExt cx="12192001" cy="10058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5EE295-7DAD-4370-944A-0A01C7940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2" t="2986" r="6743" b="91196"/>
            <a:stretch/>
          </p:blipFill>
          <p:spPr>
            <a:xfrm>
              <a:off x="1" y="0"/>
              <a:ext cx="12192000" cy="100584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9A6ED7-A6E6-4C85-8145-2890B2CD92B9}"/>
                </a:ext>
              </a:extLst>
            </p:cNvPr>
            <p:cNvSpPr/>
            <p:nvPr/>
          </p:nvSpPr>
          <p:spPr>
            <a:xfrm>
              <a:off x="0" y="0"/>
              <a:ext cx="12192000" cy="100583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alpha val="88000"/>
                  </a:schemeClr>
                </a:gs>
                <a:gs pos="99000">
                  <a:schemeClr val="accent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E93BD1EC-BD75-42D8-926D-AAB30A0C39D8}"/>
              </a:ext>
            </a:extLst>
          </p:cNvPr>
          <p:cNvSpPr/>
          <p:nvPr userDrawn="1"/>
        </p:nvSpPr>
        <p:spPr>
          <a:xfrm>
            <a:off x="7894321" y="274928"/>
            <a:ext cx="4297680" cy="730912"/>
          </a:xfrm>
          <a:custGeom>
            <a:avLst/>
            <a:gdLst>
              <a:gd name="connsiteX0" fmla="*/ 8483306 w 12191999"/>
              <a:gd name="connsiteY0" fmla="*/ 2012087 h 2070165"/>
              <a:gd name="connsiteX1" fmla="*/ 8472009 w 12191999"/>
              <a:gd name="connsiteY1" fmla="*/ 2020481 h 2070165"/>
              <a:gd name="connsiteX2" fmla="*/ 8472009 w 12191999"/>
              <a:gd name="connsiteY2" fmla="*/ 2054055 h 2070165"/>
              <a:gd name="connsiteX3" fmla="*/ 8483306 w 12191999"/>
              <a:gd name="connsiteY3" fmla="*/ 2062449 h 2070165"/>
              <a:gd name="connsiteX4" fmla="*/ 9012984 w 12191999"/>
              <a:gd name="connsiteY4" fmla="*/ 2062449 h 2070165"/>
              <a:gd name="connsiteX5" fmla="*/ 9024281 w 12191999"/>
              <a:gd name="connsiteY5" fmla="*/ 2054055 h 2070165"/>
              <a:gd name="connsiteX6" fmla="*/ 9024281 w 12191999"/>
              <a:gd name="connsiteY6" fmla="*/ 2020481 h 2070165"/>
              <a:gd name="connsiteX7" fmla="*/ 9012984 w 12191999"/>
              <a:gd name="connsiteY7" fmla="*/ 2012087 h 2070165"/>
              <a:gd name="connsiteX8" fmla="*/ 6837698 w 12191999"/>
              <a:gd name="connsiteY8" fmla="*/ 2012087 h 2070165"/>
              <a:gd name="connsiteX9" fmla="*/ 6826401 w 12191999"/>
              <a:gd name="connsiteY9" fmla="*/ 2020481 h 2070165"/>
              <a:gd name="connsiteX10" fmla="*/ 6826401 w 12191999"/>
              <a:gd name="connsiteY10" fmla="*/ 2054055 h 2070165"/>
              <a:gd name="connsiteX11" fmla="*/ 6837698 w 12191999"/>
              <a:gd name="connsiteY11" fmla="*/ 2062449 h 2070165"/>
              <a:gd name="connsiteX12" fmla="*/ 7367375 w 12191999"/>
              <a:gd name="connsiteY12" fmla="*/ 2062449 h 2070165"/>
              <a:gd name="connsiteX13" fmla="*/ 7378673 w 12191999"/>
              <a:gd name="connsiteY13" fmla="*/ 2054055 h 2070165"/>
              <a:gd name="connsiteX14" fmla="*/ 7378673 w 12191999"/>
              <a:gd name="connsiteY14" fmla="*/ 2020481 h 2070165"/>
              <a:gd name="connsiteX15" fmla="*/ 7367375 w 12191999"/>
              <a:gd name="connsiteY15" fmla="*/ 2012087 h 2070165"/>
              <a:gd name="connsiteX16" fmla="*/ 3824872 w 12191999"/>
              <a:gd name="connsiteY16" fmla="*/ 2012087 h 2070165"/>
              <a:gd name="connsiteX17" fmla="*/ 3813574 w 12191999"/>
              <a:gd name="connsiteY17" fmla="*/ 2020481 h 2070165"/>
              <a:gd name="connsiteX18" fmla="*/ 3813574 w 12191999"/>
              <a:gd name="connsiteY18" fmla="*/ 2054055 h 2070165"/>
              <a:gd name="connsiteX19" fmla="*/ 3824872 w 12191999"/>
              <a:gd name="connsiteY19" fmla="*/ 2062449 h 2070165"/>
              <a:gd name="connsiteX20" fmla="*/ 4354548 w 12191999"/>
              <a:gd name="connsiteY20" fmla="*/ 2062449 h 2070165"/>
              <a:gd name="connsiteX21" fmla="*/ 4365844 w 12191999"/>
              <a:gd name="connsiteY21" fmla="*/ 2054055 h 2070165"/>
              <a:gd name="connsiteX22" fmla="*/ 4365844 w 12191999"/>
              <a:gd name="connsiteY22" fmla="*/ 2020481 h 2070165"/>
              <a:gd name="connsiteX23" fmla="*/ 4354548 w 12191999"/>
              <a:gd name="connsiteY23" fmla="*/ 2012087 h 2070165"/>
              <a:gd name="connsiteX24" fmla="*/ 7456345 w 12191999"/>
              <a:gd name="connsiteY24" fmla="*/ 2005374 h 2070165"/>
              <a:gd name="connsiteX25" fmla="*/ 7442092 w 12191999"/>
              <a:gd name="connsiteY25" fmla="*/ 2015965 h 2070165"/>
              <a:gd name="connsiteX26" fmla="*/ 7442092 w 12191999"/>
              <a:gd name="connsiteY26" fmla="*/ 2058322 h 2070165"/>
              <a:gd name="connsiteX27" fmla="*/ 7456345 w 12191999"/>
              <a:gd name="connsiteY27" fmla="*/ 2068912 h 2070165"/>
              <a:gd name="connsiteX28" fmla="*/ 7824762 w 12191999"/>
              <a:gd name="connsiteY28" fmla="*/ 2068912 h 2070165"/>
              <a:gd name="connsiteX29" fmla="*/ 7839015 w 12191999"/>
              <a:gd name="connsiteY29" fmla="*/ 2058322 h 2070165"/>
              <a:gd name="connsiteX30" fmla="*/ 7839015 w 12191999"/>
              <a:gd name="connsiteY30" fmla="*/ 2015965 h 2070165"/>
              <a:gd name="connsiteX31" fmla="*/ 7824762 w 12191999"/>
              <a:gd name="connsiteY31" fmla="*/ 2005374 h 2070165"/>
              <a:gd name="connsiteX32" fmla="*/ 12117009 w 12191999"/>
              <a:gd name="connsiteY32" fmla="*/ 1987528 h 2070165"/>
              <a:gd name="connsiteX33" fmla="*/ 12117009 w 12191999"/>
              <a:gd name="connsiteY33" fmla="*/ 2060362 h 2070165"/>
              <a:gd name="connsiteX34" fmla="*/ 12154265 w 12191999"/>
              <a:gd name="connsiteY34" fmla="*/ 2060362 h 2070165"/>
              <a:gd name="connsiteX35" fmla="*/ 12154265 w 12191999"/>
              <a:gd name="connsiteY35" fmla="*/ 1987528 h 2070165"/>
              <a:gd name="connsiteX36" fmla="*/ 12064227 w 12191999"/>
              <a:gd name="connsiteY36" fmla="*/ 1987528 h 2070165"/>
              <a:gd name="connsiteX37" fmla="*/ 12064227 w 12191999"/>
              <a:gd name="connsiteY37" fmla="*/ 2060362 h 2070165"/>
              <a:gd name="connsiteX38" fmla="*/ 12101484 w 12191999"/>
              <a:gd name="connsiteY38" fmla="*/ 2060362 h 2070165"/>
              <a:gd name="connsiteX39" fmla="*/ 12101484 w 12191999"/>
              <a:gd name="connsiteY39" fmla="*/ 1987528 h 2070165"/>
              <a:gd name="connsiteX40" fmla="*/ 12011446 w 12191999"/>
              <a:gd name="connsiteY40" fmla="*/ 1987528 h 2070165"/>
              <a:gd name="connsiteX41" fmla="*/ 12011446 w 12191999"/>
              <a:gd name="connsiteY41" fmla="*/ 2060362 h 2070165"/>
              <a:gd name="connsiteX42" fmla="*/ 12048702 w 12191999"/>
              <a:gd name="connsiteY42" fmla="*/ 2060362 h 2070165"/>
              <a:gd name="connsiteX43" fmla="*/ 12048702 w 12191999"/>
              <a:gd name="connsiteY43" fmla="*/ 1987528 h 2070165"/>
              <a:gd name="connsiteX44" fmla="*/ 11958667 w 12191999"/>
              <a:gd name="connsiteY44" fmla="*/ 1987528 h 2070165"/>
              <a:gd name="connsiteX45" fmla="*/ 11958667 w 12191999"/>
              <a:gd name="connsiteY45" fmla="*/ 2060362 h 2070165"/>
              <a:gd name="connsiteX46" fmla="*/ 11995923 w 12191999"/>
              <a:gd name="connsiteY46" fmla="*/ 2060362 h 2070165"/>
              <a:gd name="connsiteX47" fmla="*/ 11995923 w 12191999"/>
              <a:gd name="connsiteY47" fmla="*/ 1987528 h 2070165"/>
              <a:gd name="connsiteX48" fmla="*/ 11905885 w 12191999"/>
              <a:gd name="connsiteY48" fmla="*/ 1987528 h 2070165"/>
              <a:gd name="connsiteX49" fmla="*/ 11905885 w 12191999"/>
              <a:gd name="connsiteY49" fmla="*/ 2060362 h 2070165"/>
              <a:gd name="connsiteX50" fmla="*/ 11943142 w 12191999"/>
              <a:gd name="connsiteY50" fmla="*/ 2060362 h 2070165"/>
              <a:gd name="connsiteX51" fmla="*/ 11943142 w 12191999"/>
              <a:gd name="connsiteY51" fmla="*/ 1987528 h 2070165"/>
              <a:gd name="connsiteX52" fmla="*/ 6702656 w 12191999"/>
              <a:gd name="connsiteY52" fmla="*/ 1987528 h 2070165"/>
              <a:gd name="connsiteX53" fmla="*/ 6702656 w 12191999"/>
              <a:gd name="connsiteY53" fmla="*/ 2060362 h 2070165"/>
              <a:gd name="connsiteX54" fmla="*/ 6739886 w 12191999"/>
              <a:gd name="connsiteY54" fmla="*/ 2060362 h 2070165"/>
              <a:gd name="connsiteX55" fmla="*/ 6739886 w 12191999"/>
              <a:gd name="connsiteY55" fmla="*/ 1987528 h 2070165"/>
              <a:gd name="connsiteX56" fmla="*/ 6649915 w 12191999"/>
              <a:gd name="connsiteY56" fmla="*/ 1987528 h 2070165"/>
              <a:gd name="connsiteX57" fmla="*/ 6649915 w 12191999"/>
              <a:gd name="connsiteY57" fmla="*/ 2060362 h 2070165"/>
              <a:gd name="connsiteX58" fmla="*/ 6687144 w 12191999"/>
              <a:gd name="connsiteY58" fmla="*/ 2060362 h 2070165"/>
              <a:gd name="connsiteX59" fmla="*/ 6687144 w 12191999"/>
              <a:gd name="connsiteY59" fmla="*/ 1987528 h 2070165"/>
              <a:gd name="connsiteX60" fmla="*/ 6597173 w 12191999"/>
              <a:gd name="connsiteY60" fmla="*/ 1987528 h 2070165"/>
              <a:gd name="connsiteX61" fmla="*/ 6597173 w 12191999"/>
              <a:gd name="connsiteY61" fmla="*/ 2060362 h 2070165"/>
              <a:gd name="connsiteX62" fmla="*/ 6634402 w 12191999"/>
              <a:gd name="connsiteY62" fmla="*/ 2060362 h 2070165"/>
              <a:gd name="connsiteX63" fmla="*/ 6634402 w 12191999"/>
              <a:gd name="connsiteY63" fmla="*/ 1987528 h 2070165"/>
              <a:gd name="connsiteX64" fmla="*/ 6544431 w 12191999"/>
              <a:gd name="connsiteY64" fmla="*/ 1987528 h 2070165"/>
              <a:gd name="connsiteX65" fmla="*/ 6544431 w 12191999"/>
              <a:gd name="connsiteY65" fmla="*/ 2060362 h 2070165"/>
              <a:gd name="connsiteX66" fmla="*/ 6581659 w 12191999"/>
              <a:gd name="connsiteY66" fmla="*/ 2060362 h 2070165"/>
              <a:gd name="connsiteX67" fmla="*/ 6581659 w 12191999"/>
              <a:gd name="connsiteY67" fmla="*/ 1987528 h 2070165"/>
              <a:gd name="connsiteX68" fmla="*/ 6491689 w 12191999"/>
              <a:gd name="connsiteY68" fmla="*/ 1987528 h 2070165"/>
              <a:gd name="connsiteX69" fmla="*/ 6491689 w 12191999"/>
              <a:gd name="connsiteY69" fmla="*/ 2060362 h 2070165"/>
              <a:gd name="connsiteX70" fmla="*/ 6528917 w 12191999"/>
              <a:gd name="connsiteY70" fmla="*/ 2060362 h 2070165"/>
              <a:gd name="connsiteX71" fmla="*/ 6528917 w 12191999"/>
              <a:gd name="connsiteY71" fmla="*/ 1987528 h 2070165"/>
              <a:gd name="connsiteX72" fmla="*/ 5906817 w 12191999"/>
              <a:gd name="connsiteY72" fmla="*/ 1987528 h 2070165"/>
              <a:gd name="connsiteX73" fmla="*/ 5906817 w 12191999"/>
              <a:gd name="connsiteY73" fmla="*/ 2060362 h 2070165"/>
              <a:gd name="connsiteX74" fmla="*/ 5944045 w 12191999"/>
              <a:gd name="connsiteY74" fmla="*/ 2060362 h 2070165"/>
              <a:gd name="connsiteX75" fmla="*/ 5944045 w 12191999"/>
              <a:gd name="connsiteY75" fmla="*/ 1987528 h 2070165"/>
              <a:gd name="connsiteX76" fmla="*/ 5854075 w 12191999"/>
              <a:gd name="connsiteY76" fmla="*/ 1987528 h 2070165"/>
              <a:gd name="connsiteX77" fmla="*/ 5854075 w 12191999"/>
              <a:gd name="connsiteY77" fmla="*/ 2060362 h 2070165"/>
              <a:gd name="connsiteX78" fmla="*/ 5891303 w 12191999"/>
              <a:gd name="connsiteY78" fmla="*/ 2060362 h 2070165"/>
              <a:gd name="connsiteX79" fmla="*/ 5891303 w 12191999"/>
              <a:gd name="connsiteY79" fmla="*/ 1987528 h 2070165"/>
              <a:gd name="connsiteX80" fmla="*/ 5801332 w 12191999"/>
              <a:gd name="connsiteY80" fmla="*/ 1987528 h 2070165"/>
              <a:gd name="connsiteX81" fmla="*/ 5801332 w 12191999"/>
              <a:gd name="connsiteY81" fmla="*/ 2060362 h 2070165"/>
              <a:gd name="connsiteX82" fmla="*/ 5838561 w 12191999"/>
              <a:gd name="connsiteY82" fmla="*/ 2060362 h 2070165"/>
              <a:gd name="connsiteX83" fmla="*/ 5838561 w 12191999"/>
              <a:gd name="connsiteY83" fmla="*/ 1987528 h 2070165"/>
              <a:gd name="connsiteX84" fmla="*/ 5748590 w 12191999"/>
              <a:gd name="connsiteY84" fmla="*/ 1987528 h 2070165"/>
              <a:gd name="connsiteX85" fmla="*/ 5748590 w 12191999"/>
              <a:gd name="connsiteY85" fmla="*/ 2060362 h 2070165"/>
              <a:gd name="connsiteX86" fmla="*/ 5785819 w 12191999"/>
              <a:gd name="connsiteY86" fmla="*/ 2060362 h 2070165"/>
              <a:gd name="connsiteX87" fmla="*/ 5785819 w 12191999"/>
              <a:gd name="connsiteY87" fmla="*/ 1987528 h 2070165"/>
              <a:gd name="connsiteX88" fmla="*/ 5695848 w 12191999"/>
              <a:gd name="connsiteY88" fmla="*/ 1987528 h 2070165"/>
              <a:gd name="connsiteX89" fmla="*/ 5695848 w 12191999"/>
              <a:gd name="connsiteY89" fmla="*/ 2060362 h 2070165"/>
              <a:gd name="connsiteX90" fmla="*/ 5733078 w 12191999"/>
              <a:gd name="connsiteY90" fmla="*/ 2060362 h 2070165"/>
              <a:gd name="connsiteX91" fmla="*/ 5733078 w 12191999"/>
              <a:gd name="connsiteY91" fmla="*/ 1987528 h 2070165"/>
              <a:gd name="connsiteX92" fmla="*/ 4699491 w 12191999"/>
              <a:gd name="connsiteY92" fmla="*/ 1987528 h 2070165"/>
              <a:gd name="connsiteX93" fmla="*/ 4699491 w 12191999"/>
              <a:gd name="connsiteY93" fmla="*/ 2060362 h 2070165"/>
              <a:gd name="connsiteX94" fmla="*/ 4743820 w 12191999"/>
              <a:gd name="connsiteY94" fmla="*/ 2060362 h 2070165"/>
              <a:gd name="connsiteX95" fmla="*/ 4743820 w 12191999"/>
              <a:gd name="connsiteY95" fmla="*/ 1987528 h 2070165"/>
              <a:gd name="connsiteX96" fmla="*/ 4636694 w 12191999"/>
              <a:gd name="connsiteY96" fmla="*/ 1987528 h 2070165"/>
              <a:gd name="connsiteX97" fmla="*/ 4636694 w 12191999"/>
              <a:gd name="connsiteY97" fmla="*/ 2060362 h 2070165"/>
              <a:gd name="connsiteX98" fmla="*/ 4681020 w 12191999"/>
              <a:gd name="connsiteY98" fmla="*/ 2060362 h 2070165"/>
              <a:gd name="connsiteX99" fmla="*/ 4681020 w 12191999"/>
              <a:gd name="connsiteY99" fmla="*/ 1987528 h 2070165"/>
              <a:gd name="connsiteX100" fmla="*/ 4573897 w 12191999"/>
              <a:gd name="connsiteY100" fmla="*/ 1987528 h 2070165"/>
              <a:gd name="connsiteX101" fmla="*/ 4573897 w 12191999"/>
              <a:gd name="connsiteY101" fmla="*/ 2060362 h 2070165"/>
              <a:gd name="connsiteX102" fmla="*/ 4618223 w 12191999"/>
              <a:gd name="connsiteY102" fmla="*/ 2060362 h 2070165"/>
              <a:gd name="connsiteX103" fmla="*/ 4618223 w 12191999"/>
              <a:gd name="connsiteY103" fmla="*/ 1987528 h 2070165"/>
              <a:gd name="connsiteX104" fmla="*/ 4511099 w 12191999"/>
              <a:gd name="connsiteY104" fmla="*/ 1987528 h 2070165"/>
              <a:gd name="connsiteX105" fmla="*/ 4511099 w 12191999"/>
              <a:gd name="connsiteY105" fmla="*/ 2060362 h 2070165"/>
              <a:gd name="connsiteX106" fmla="*/ 4555424 w 12191999"/>
              <a:gd name="connsiteY106" fmla="*/ 2060362 h 2070165"/>
              <a:gd name="connsiteX107" fmla="*/ 4555424 w 12191999"/>
              <a:gd name="connsiteY107" fmla="*/ 1987528 h 2070165"/>
              <a:gd name="connsiteX108" fmla="*/ 4448302 w 12191999"/>
              <a:gd name="connsiteY108" fmla="*/ 1987528 h 2070165"/>
              <a:gd name="connsiteX109" fmla="*/ 4448302 w 12191999"/>
              <a:gd name="connsiteY109" fmla="*/ 2060362 h 2070165"/>
              <a:gd name="connsiteX110" fmla="*/ 4492627 w 12191999"/>
              <a:gd name="connsiteY110" fmla="*/ 2060362 h 2070165"/>
              <a:gd name="connsiteX111" fmla="*/ 4492627 w 12191999"/>
              <a:gd name="connsiteY111" fmla="*/ 1987528 h 2070165"/>
              <a:gd name="connsiteX112" fmla="*/ 5150487 w 12191999"/>
              <a:gd name="connsiteY112" fmla="*/ 1966428 h 2070165"/>
              <a:gd name="connsiteX113" fmla="*/ 5150487 w 12191999"/>
              <a:gd name="connsiteY113" fmla="*/ 2066081 h 2070165"/>
              <a:gd name="connsiteX114" fmla="*/ 5208929 w 12191999"/>
              <a:gd name="connsiteY114" fmla="*/ 2066081 h 2070165"/>
              <a:gd name="connsiteX115" fmla="*/ 5208929 w 12191999"/>
              <a:gd name="connsiteY115" fmla="*/ 1966428 h 2070165"/>
              <a:gd name="connsiteX116" fmla="*/ 5067695 w 12191999"/>
              <a:gd name="connsiteY116" fmla="*/ 1966428 h 2070165"/>
              <a:gd name="connsiteX117" fmla="*/ 5067695 w 12191999"/>
              <a:gd name="connsiteY117" fmla="*/ 2066081 h 2070165"/>
              <a:gd name="connsiteX118" fmla="*/ 5126136 w 12191999"/>
              <a:gd name="connsiteY118" fmla="*/ 2066081 h 2070165"/>
              <a:gd name="connsiteX119" fmla="*/ 5126136 w 12191999"/>
              <a:gd name="connsiteY119" fmla="*/ 1966428 h 2070165"/>
              <a:gd name="connsiteX120" fmla="*/ 4984899 w 12191999"/>
              <a:gd name="connsiteY120" fmla="*/ 1966428 h 2070165"/>
              <a:gd name="connsiteX121" fmla="*/ 4984899 w 12191999"/>
              <a:gd name="connsiteY121" fmla="*/ 2066081 h 2070165"/>
              <a:gd name="connsiteX122" fmla="*/ 5043342 w 12191999"/>
              <a:gd name="connsiteY122" fmla="*/ 2066081 h 2070165"/>
              <a:gd name="connsiteX123" fmla="*/ 5043342 w 12191999"/>
              <a:gd name="connsiteY123" fmla="*/ 1966428 h 2070165"/>
              <a:gd name="connsiteX124" fmla="*/ 4902107 w 12191999"/>
              <a:gd name="connsiteY124" fmla="*/ 1966428 h 2070165"/>
              <a:gd name="connsiteX125" fmla="*/ 4902107 w 12191999"/>
              <a:gd name="connsiteY125" fmla="*/ 2066081 h 2070165"/>
              <a:gd name="connsiteX126" fmla="*/ 4960549 w 12191999"/>
              <a:gd name="connsiteY126" fmla="*/ 2066081 h 2070165"/>
              <a:gd name="connsiteX127" fmla="*/ 4960549 w 12191999"/>
              <a:gd name="connsiteY127" fmla="*/ 1966428 h 2070165"/>
              <a:gd name="connsiteX128" fmla="*/ 4819315 w 12191999"/>
              <a:gd name="connsiteY128" fmla="*/ 1966428 h 2070165"/>
              <a:gd name="connsiteX129" fmla="*/ 4819315 w 12191999"/>
              <a:gd name="connsiteY129" fmla="*/ 2066081 h 2070165"/>
              <a:gd name="connsiteX130" fmla="*/ 4877755 w 12191999"/>
              <a:gd name="connsiteY130" fmla="*/ 2066081 h 2070165"/>
              <a:gd name="connsiteX131" fmla="*/ 4877755 w 12191999"/>
              <a:gd name="connsiteY131" fmla="*/ 1966428 h 2070165"/>
              <a:gd name="connsiteX132" fmla="*/ 1564956 w 12191999"/>
              <a:gd name="connsiteY132" fmla="*/ 1947382 h 2070165"/>
              <a:gd name="connsiteX133" fmla="*/ 2117227 w 12191999"/>
              <a:gd name="connsiteY133" fmla="*/ 1947382 h 2070165"/>
              <a:gd name="connsiteX134" fmla="*/ 2117227 w 12191999"/>
              <a:gd name="connsiteY134" fmla="*/ 2070165 h 2070165"/>
              <a:gd name="connsiteX135" fmla="*/ 2026883 w 12191999"/>
              <a:gd name="connsiteY135" fmla="*/ 2070165 h 2070165"/>
              <a:gd name="connsiteX136" fmla="*/ 2033332 w 12191999"/>
              <a:gd name="connsiteY136" fmla="*/ 2068180 h 2070165"/>
              <a:gd name="connsiteX137" fmla="*/ 2050628 w 12191999"/>
              <a:gd name="connsiteY137" fmla="*/ 2037156 h 2070165"/>
              <a:gd name="connsiteX138" fmla="*/ 1991576 w 12191999"/>
              <a:gd name="connsiteY138" fmla="*/ 1993281 h 2070165"/>
              <a:gd name="connsiteX139" fmla="*/ 1932523 w 12191999"/>
              <a:gd name="connsiteY139" fmla="*/ 2037156 h 2070165"/>
              <a:gd name="connsiteX140" fmla="*/ 1949820 w 12191999"/>
              <a:gd name="connsiteY140" fmla="*/ 2068180 h 2070165"/>
              <a:gd name="connsiteX141" fmla="*/ 1956269 w 12191999"/>
              <a:gd name="connsiteY141" fmla="*/ 2070165 h 2070165"/>
              <a:gd name="connsiteX142" fmla="*/ 1868601 w 12191999"/>
              <a:gd name="connsiteY142" fmla="*/ 2070165 h 2070165"/>
              <a:gd name="connsiteX143" fmla="*/ 1875051 w 12191999"/>
              <a:gd name="connsiteY143" fmla="*/ 2068180 h 2070165"/>
              <a:gd name="connsiteX144" fmla="*/ 1892346 w 12191999"/>
              <a:gd name="connsiteY144" fmla="*/ 2037156 h 2070165"/>
              <a:gd name="connsiteX145" fmla="*/ 1833294 w 12191999"/>
              <a:gd name="connsiteY145" fmla="*/ 1993281 h 2070165"/>
              <a:gd name="connsiteX146" fmla="*/ 1774242 w 12191999"/>
              <a:gd name="connsiteY146" fmla="*/ 2037156 h 2070165"/>
              <a:gd name="connsiteX147" fmla="*/ 1791538 w 12191999"/>
              <a:gd name="connsiteY147" fmla="*/ 2068180 h 2070165"/>
              <a:gd name="connsiteX148" fmla="*/ 1797987 w 12191999"/>
              <a:gd name="connsiteY148" fmla="*/ 2070165 h 2070165"/>
              <a:gd name="connsiteX149" fmla="*/ 1710320 w 12191999"/>
              <a:gd name="connsiteY149" fmla="*/ 2070165 h 2070165"/>
              <a:gd name="connsiteX150" fmla="*/ 1716769 w 12191999"/>
              <a:gd name="connsiteY150" fmla="*/ 2068180 h 2070165"/>
              <a:gd name="connsiteX151" fmla="*/ 1734065 w 12191999"/>
              <a:gd name="connsiteY151" fmla="*/ 2037156 h 2070165"/>
              <a:gd name="connsiteX152" fmla="*/ 1675013 w 12191999"/>
              <a:gd name="connsiteY152" fmla="*/ 1993281 h 2070165"/>
              <a:gd name="connsiteX153" fmla="*/ 1615960 w 12191999"/>
              <a:gd name="connsiteY153" fmla="*/ 2037156 h 2070165"/>
              <a:gd name="connsiteX154" fmla="*/ 1633257 w 12191999"/>
              <a:gd name="connsiteY154" fmla="*/ 2068180 h 2070165"/>
              <a:gd name="connsiteX155" fmla="*/ 1639706 w 12191999"/>
              <a:gd name="connsiteY155" fmla="*/ 2070165 h 2070165"/>
              <a:gd name="connsiteX156" fmla="*/ 1564956 w 12191999"/>
              <a:gd name="connsiteY156" fmla="*/ 2070165 h 2070165"/>
              <a:gd name="connsiteX157" fmla="*/ 8483306 w 12191999"/>
              <a:gd name="connsiteY157" fmla="*/ 1910593 h 2070165"/>
              <a:gd name="connsiteX158" fmla="*/ 8472009 w 12191999"/>
              <a:gd name="connsiteY158" fmla="*/ 1918986 h 2070165"/>
              <a:gd name="connsiteX159" fmla="*/ 8472009 w 12191999"/>
              <a:gd name="connsiteY159" fmla="*/ 1952560 h 2070165"/>
              <a:gd name="connsiteX160" fmla="*/ 8483306 w 12191999"/>
              <a:gd name="connsiteY160" fmla="*/ 1960954 h 2070165"/>
              <a:gd name="connsiteX161" fmla="*/ 9012984 w 12191999"/>
              <a:gd name="connsiteY161" fmla="*/ 1960954 h 2070165"/>
              <a:gd name="connsiteX162" fmla="*/ 9024281 w 12191999"/>
              <a:gd name="connsiteY162" fmla="*/ 1952560 h 2070165"/>
              <a:gd name="connsiteX163" fmla="*/ 9024281 w 12191999"/>
              <a:gd name="connsiteY163" fmla="*/ 1918986 h 2070165"/>
              <a:gd name="connsiteX164" fmla="*/ 9012984 w 12191999"/>
              <a:gd name="connsiteY164" fmla="*/ 1910593 h 2070165"/>
              <a:gd name="connsiteX165" fmla="*/ 6837698 w 12191999"/>
              <a:gd name="connsiteY165" fmla="*/ 1910593 h 2070165"/>
              <a:gd name="connsiteX166" fmla="*/ 6826401 w 12191999"/>
              <a:gd name="connsiteY166" fmla="*/ 1918986 h 2070165"/>
              <a:gd name="connsiteX167" fmla="*/ 6826401 w 12191999"/>
              <a:gd name="connsiteY167" fmla="*/ 1952560 h 2070165"/>
              <a:gd name="connsiteX168" fmla="*/ 6837698 w 12191999"/>
              <a:gd name="connsiteY168" fmla="*/ 1960954 h 2070165"/>
              <a:gd name="connsiteX169" fmla="*/ 7367375 w 12191999"/>
              <a:gd name="connsiteY169" fmla="*/ 1960954 h 2070165"/>
              <a:gd name="connsiteX170" fmla="*/ 7378673 w 12191999"/>
              <a:gd name="connsiteY170" fmla="*/ 1952560 h 2070165"/>
              <a:gd name="connsiteX171" fmla="*/ 7378673 w 12191999"/>
              <a:gd name="connsiteY171" fmla="*/ 1918986 h 2070165"/>
              <a:gd name="connsiteX172" fmla="*/ 7367375 w 12191999"/>
              <a:gd name="connsiteY172" fmla="*/ 1910593 h 2070165"/>
              <a:gd name="connsiteX173" fmla="*/ 3824872 w 12191999"/>
              <a:gd name="connsiteY173" fmla="*/ 1910593 h 2070165"/>
              <a:gd name="connsiteX174" fmla="*/ 3813574 w 12191999"/>
              <a:gd name="connsiteY174" fmla="*/ 1918986 h 2070165"/>
              <a:gd name="connsiteX175" fmla="*/ 3813574 w 12191999"/>
              <a:gd name="connsiteY175" fmla="*/ 1952560 h 2070165"/>
              <a:gd name="connsiteX176" fmla="*/ 3824872 w 12191999"/>
              <a:gd name="connsiteY176" fmla="*/ 1960954 h 2070165"/>
              <a:gd name="connsiteX177" fmla="*/ 4354548 w 12191999"/>
              <a:gd name="connsiteY177" fmla="*/ 1960954 h 2070165"/>
              <a:gd name="connsiteX178" fmla="*/ 4365844 w 12191999"/>
              <a:gd name="connsiteY178" fmla="*/ 1952560 h 2070165"/>
              <a:gd name="connsiteX179" fmla="*/ 4365844 w 12191999"/>
              <a:gd name="connsiteY179" fmla="*/ 1918986 h 2070165"/>
              <a:gd name="connsiteX180" fmla="*/ 4354548 w 12191999"/>
              <a:gd name="connsiteY180" fmla="*/ 1910593 h 2070165"/>
              <a:gd name="connsiteX181" fmla="*/ 5565925 w 12191999"/>
              <a:gd name="connsiteY181" fmla="*/ 1907512 h 2070165"/>
              <a:gd name="connsiteX182" fmla="*/ 5565925 w 12191999"/>
              <a:gd name="connsiteY182" fmla="*/ 2007165 h 2070165"/>
              <a:gd name="connsiteX183" fmla="*/ 5624365 w 12191999"/>
              <a:gd name="connsiteY183" fmla="*/ 2007165 h 2070165"/>
              <a:gd name="connsiteX184" fmla="*/ 5624365 w 12191999"/>
              <a:gd name="connsiteY184" fmla="*/ 1907512 h 2070165"/>
              <a:gd name="connsiteX185" fmla="*/ 5483131 w 12191999"/>
              <a:gd name="connsiteY185" fmla="*/ 1907512 h 2070165"/>
              <a:gd name="connsiteX186" fmla="*/ 5483131 w 12191999"/>
              <a:gd name="connsiteY186" fmla="*/ 2007165 h 2070165"/>
              <a:gd name="connsiteX187" fmla="*/ 5541572 w 12191999"/>
              <a:gd name="connsiteY187" fmla="*/ 2007165 h 2070165"/>
              <a:gd name="connsiteX188" fmla="*/ 5541572 w 12191999"/>
              <a:gd name="connsiteY188" fmla="*/ 1907512 h 2070165"/>
              <a:gd name="connsiteX189" fmla="*/ 5400338 w 12191999"/>
              <a:gd name="connsiteY189" fmla="*/ 1907512 h 2070165"/>
              <a:gd name="connsiteX190" fmla="*/ 5400338 w 12191999"/>
              <a:gd name="connsiteY190" fmla="*/ 2007165 h 2070165"/>
              <a:gd name="connsiteX191" fmla="*/ 5458778 w 12191999"/>
              <a:gd name="connsiteY191" fmla="*/ 2007165 h 2070165"/>
              <a:gd name="connsiteX192" fmla="*/ 5458778 w 12191999"/>
              <a:gd name="connsiteY192" fmla="*/ 1907512 h 2070165"/>
              <a:gd name="connsiteX193" fmla="*/ 5317545 w 12191999"/>
              <a:gd name="connsiteY193" fmla="*/ 1907512 h 2070165"/>
              <a:gd name="connsiteX194" fmla="*/ 5317545 w 12191999"/>
              <a:gd name="connsiteY194" fmla="*/ 2007165 h 2070165"/>
              <a:gd name="connsiteX195" fmla="*/ 5375987 w 12191999"/>
              <a:gd name="connsiteY195" fmla="*/ 2007165 h 2070165"/>
              <a:gd name="connsiteX196" fmla="*/ 5375987 w 12191999"/>
              <a:gd name="connsiteY196" fmla="*/ 1907512 h 2070165"/>
              <a:gd name="connsiteX197" fmla="*/ 5234751 w 12191999"/>
              <a:gd name="connsiteY197" fmla="*/ 1907512 h 2070165"/>
              <a:gd name="connsiteX198" fmla="*/ 5234751 w 12191999"/>
              <a:gd name="connsiteY198" fmla="*/ 2007165 h 2070165"/>
              <a:gd name="connsiteX199" fmla="*/ 5293192 w 12191999"/>
              <a:gd name="connsiteY199" fmla="*/ 2007165 h 2070165"/>
              <a:gd name="connsiteX200" fmla="*/ 5293192 w 12191999"/>
              <a:gd name="connsiteY200" fmla="*/ 1907512 h 2070165"/>
              <a:gd name="connsiteX201" fmla="*/ 9805043 w 12191999"/>
              <a:gd name="connsiteY201" fmla="*/ 1907170 h 2070165"/>
              <a:gd name="connsiteX202" fmla="*/ 9805043 w 12191999"/>
              <a:gd name="connsiteY202" fmla="*/ 2030795 h 2070165"/>
              <a:gd name="connsiteX203" fmla="*/ 9890562 w 12191999"/>
              <a:gd name="connsiteY203" fmla="*/ 2030795 h 2070165"/>
              <a:gd name="connsiteX204" fmla="*/ 9890562 w 12191999"/>
              <a:gd name="connsiteY204" fmla="*/ 1907170 h 2070165"/>
              <a:gd name="connsiteX205" fmla="*/ 46834 w 12191999"/>
              <a:gd name="connsiteY205" fmla="*/ 1907170 h 2070165"/>
              <a:gd name="connsiteX206" fmla="*/ 46834 w 12191999"/>
              <a:gd name="connsiteY206" fmla="*/ 2030795 h 2070165"/>
              <a:gd name="connsiteX207" fmla="*/ 132354 w 12191999"/>
              <a:gd name="connsiteY207" fmla="*/ 2030795 h 2070165"/>
              <a:gd name="connsiteX208" fmla="*/ 132354 w 12191999"/>
              <a:gd name="connsiteY208" fmla="*/ 1907170 h 2070165"/>
              <a:gd name="connsiteX209" fmla="*/ 9444482 w 12191999"/>
              <a:gd name="connsiteY209" fmla="*/ 1901206 h 2070165"/>
              <a:gd name="connsiteX210" fmla="*/ 9444482 w 12191999"/>
              <a:gd name="connsiteY210" fmla="*/ 1993558 h 2070165"/>
              <a:gd name="connsiteX211" fmla="*/ 9643306 w 12191999"/>
              <a:gd name="connsiteY211" fmla="*/ 1993558 h 2070165"/>
              <a:gd name="connsiteX212" fmla="*/ 9643306 w 12191999"/>
              <a:gd name="connsiteY212" fmla="*/ 1901206 h 2070165"/>
              <a:gd name="connsiteX213" fmla="*/ 9171376 w 12191999"/>
              <a:gd name="connsiteY213" fmla="*/ 1901206 h 2070165"/>
              <a:gd name="connsiteX214" fmla="*/ 9171376 w 12191999"/>
              <a:gd name="connsiteY214" fmla="*/ 1993558 h 2070165"/>
              <a:gd name="connsiteX215" fmla="*/ 9370200 w 12191999"/>
              <a:gd name="connsiteY215" fmla="*/ 1993558 h 2070165"/>
              <a:gd name="connsiteX216" fmla="*/ 9370200 w 12191999"/>
              <a:gd name="connsiteY216" fmla="*/ 1901206 h 2070165"/>
              <a:gd name="connsiteX217" fmla="*/ 2868734 w 12191999"/>
              <a:gd name="connsiteY217" fmla="*/ 1898580 h 2070165"/>
              <a:gd name="connsiteX218" fmla="*/ 2804611 w 12191999"/>
              <a:gd name="connsiteY218" fmla="*/ 1946222 h 2070165"/>
              <a:gd name="connsiteX219" fmla="*/ 2868734 w 12191999"/>
              <a:gd name="connsiteY219" fmla="*/ 1993864 h 2070165"/>
              <a:gd name="connsiteX220" fmla="*/ 2932855 w 12191999"/>
              <a:gd name="connsiteY220" fmla="*/ 1946222 h 2070165"/>
              <a:gd name="connsiteX221" fmla="*/ 2868734 w 12191999"/>
              <a:gd name="connsiteY221" fmla="*/ 1898580 h 2070165"/>
              <a:gd name="connsiteX222" fmla="*/ 2589672 w 12191999"/>
              <a:gd name="connsiteY222" fmla="*/ 1895650 h 2070165"/>
              <a:gd name="connsiteX223" fmla="*/ 2525550 w 12191999"/>
              <a:gd name="connsiteY223" fmla="*/ 1943292 h 2070165"/>
              <a:gd name="connsiteX224" fmla="*/ 2589672 w 12191999"/>
              <a:gd name="connsiteY224" fmla="*/ 1990933 h 2070165"/>
              <a:gd name="connsiteX225" fmla="*/ 2653794 w 12191999"/>
              <a:gd name="connsiteY225" fmla="*/ 1943292 h 2070165"/>
              <a:gd name="connsiteX226" fmla="*/ 2589672 w 12191999"/>
              <a:gd name="connsiteY226" fmla="*/ 1895650 h 2070165"/>
              <a:gd name="connsiteX227" fmla="*/ 7456345 w 12191999"/>
              <a:gd name="connsiteY227" fmla="*/ 1877325 h 2070165"/>
              <a:gd name="connsiteX228" fmla="*/ 7442092 w 12191999"/>
              <a:gd name="connsiteY228" fmla="*/ 1887915 h 2070165"/>
              <a:gd name="connsiteX229" fmla="*/ 7442092 w 12191999"/>
              <a:gd name="connsiteY229" fmla="*/ 1930273 h 2070165"/>
              <a:gd name="connsiteX230" fmla="*/ 7456345 w 12191999"/>
              <a:gd name="connsiteY230" fmla="*/ 1940863 h 2070165"/>
              <a:gd name="connsiteX231" fmla="*/ 7824762 w 12191999"/>
              <a:gd name="connsiteY231" fmla="*/ 1940863 h 2070165"/>
              <a:gd name="connsiteX232" fmla="*/ 7839015 w 12191999"/>
              <a:gd name="connsiteY232" fmla="*/ 1930273 h 2070165"/>
              <a:gd name="connsiteX233" fmla="*/ 7839015 w 12191999"/>
              <a:gd name="connsiteY233" fmla="*/ 1887915 h 2070165"/>
              <a:gd name="connsiteX234" fmla="*/ 7824762 w 12191999"/>
              <a:gd name="connsiteY234" fmla="*/ 1877325 h 2070165"/>
              <a:gd name="connsiteX235" fmla="*/ 12117009 w 12191999"/>
              <a:gd name="connsiteY235" fmla="*/ 1861979 h 2070165"/>
              <a:gd name="connsiteX236" fmla="*/ 12117009 w 12191999"/>
              <a:gd name="connsiteY236" fmla="*/ 1934814 h 2070165"/>
              <a:gd name="connsiteX237" fmla="*/ 12154265 w 12191999"/>
              <a:gd name="connsiteY237" fmla="*/ 1934814 h 2070165"/>
              <a:gd name="connsiteX238" fmla="*/ 12154265 w 12191999"/>
              <a:gd name="connsiteY238" fmla="*/ 1861979 h 2070165"/>
              <a:gd name="connsiteX239" fmla="*/ 12064227 w 12191999"/>
              <a:gd name="connsiteY239" fmla="*/ 1861979 h 2070165"/>
              <a:gd name="connsiteX240" fmla="*/ 12064227 w 12191999"/>
              <a:gd name="connsiteY240" fmla="*/ 1934814 h 2070165"/>
              <a:gd name="connsiteX241" fmla="*/ 12101484 w 12191999"/>
              <a:gd name="connsiteY241" fmla="*/ 1934814 h 2070165"/>
              <a:gd name="connsiteX242" fmla="*/ 12101484 w 12191999"/>
              <a:gd name="connsiteY242" fmla="*/ 1861979 h 2070165"/>
              <a:gd name="connsiteX243" fmla="*/ 12011446 w 12191999"/>
              <a:gd name="connsiteY243" fmla="*/ 1861979 h 2070165"/>
              <a:gd name="connsiteX244" fmla="*/ 12011446 w 12191999"/>
              <a:gd name="connsiteY244" fmla="*/ 1934814 h 2070165"/>
              <a:gd name="connsiteX245" fmla="*/ 12048702 w 12191999"/>
              <a:gd name="connsiteY245" fmla="*/ 1934814 h 2070165"/>
              <a:gd name="connsiteX246" fmla="*/ 12048702 w 12191999"/>
              <a:gd name="connsiteY246" fmla="*/ 1861979 h 2070165"/>
              <a:gd name="connsiteX247" fmla="*/ 11958667 w 12191999"/>
              <a:gd name="connsiteY247" fmla="*/ 1861979 h 2070165"/>
              <a:gd name="connsiteX248" fmla="*/ 11958667 w 12191999"/>
              <a:gd name="connsiteY248" fmla="*/ 1934814 h 2070165"/>
              <a:gd name="connsiteX249" fmla="*/ 11995923 w 12191999"/>
              <a:gd name="connsiteY249" fmla="*/ 1934814 h 2070165"/>
              <a:gd name="connsiteX250" fmla="*/ 11995923 w 12191999"/>
              <a:gd name="connsiteY250" fmla="*/ 1861979 h 2070165"/>
              <a:gd name="connsiteX251" fmla="*/ 11905885 w 12191999"/>
              <a:gd name="connsiteY251" fmla="*/ 1861979 h 2070165"/>
              <a:gd name="connsiteX252" fmla="*/ 11905885 w 12191999"/>
              <a:gd name="connsiteY252" fmla="*/ 1934814 h 2070165"/>
              <a:gd name="connsiteX253" fmla="*/ 11943142 w 12191999"/>
              <a:gd name="connsiteY253" fmla="*/ 1934814 h 2070165"/>
              <a:gd name="connsiteX254" fmla="*/ 11943142 w 12191999"/>
              <a:gd name="connsiteY254" fmla="*/ 1861979 h 2070165"/>
              <a:gd name="connsiteX255" fmla="*/ 6702656 w 12191999"/>
              <a:gd name="connsiteY255" fmla="*/ 1861979 h 2070165"/>
              <a:gd name="connsiteX256" fmla="*/ 6702656 w 12191999"/>
              <a:gd name="connsiteY256" fmla="*/ 1934814 h 2070165"/>
              <a:gd name="connsiteX257" fmla="*/ 6739886 w 12191999"/>
              <a:gd name="connsiteY257" fmla="*/ 1934814 h 2070165"/>
              <a:gd name="connsiteX258" fmla="*/ 6739886 w 12191999"/>
              <a:gd name="connsiteY258" fmla="*/ 1861979 h 2070165"/>
              <a:gd name="connsiteX259" fmla="*/ 6649915 w 12191999"/>
              <a:gd name="connsiteY259" fmla="*/ 1861979 h 2070165"/>
              <a:gd name="connsiteX260" fmla="*/ 6649915 w 12191999"/>
              <a:gd name="connsiteY260" fmla="*/ 1934814 h 2070165"/>
              <a:gd name="connsiteX261" fmla="*/ 6687144 w 12191999"/>
              <a:gd name="connsiteY261" fmla="*/ 1934814 h 2070165"/>
              <a:gd name="connsiteX262" fmla="*/ 6687144 w 12191999"/>
              <a:gd name="connsiteY262" fmla="*/ 1861979 h 2070165"/>
              <a:gd name="connsiteX263" fmla="*/ 6597173 w 12191999"/>
              <a:gd name="connsiteY263" fmla="*/ 1861979 h 2070165"/>
              <a:gd name="connsiteX264" fmla="*/ 6597173 w 12191999"/>
              <a:gd name="connsiteY264" fmla="*/ 1934814 h 2070165"/>
              <a:gd name="connsiteX265" fmla="*/ 6634402 w 12191999"/>
              <a:gd name="connsiteY265" fmla="*/ 1934814 h 2070165"/>
              <a:gd name="connsiteX266" fmla="*/ 6634402 w 12191999"/>
              <a:gd name="connsiteY266" fmla="*/ 1861979 h 2070165"/>
              <a:gd name="connsiteX267" fmla="*/ 6544431 w 12191999"/>
              <a:gd name="connsiteY267" fmla="*/ 1861979 h 2070165"/>
              <a:gd name="connsiteX268" fmla="*/ 6544431 w 12191999"/>
              <a:gd name="connsiteY268" fmla="*/ 1934814 h 2070165"/>
              <a:gd name="connsiteX269" fmla="*/ 6581659 w 12191999"/>
              <a:gd name="connsiteY269" fmla="*/ 1934814 h 2070165"/>
              <a:gd name="connsiteX270" fmla="*/ 6581659 w 12191999"/>
              <a:gd name="connsiteY270" fmla="*/ 1861979 h 2070165"/>
              <a:gd name="connsiteX271" fmla="*/ 6491689 w 12191999"/>
              <a:gd name="connsiteY271" fmla="*/ 1861979 h 2070165"/>
              <a:gd name="connsiteX272" fmla="*/ 6491689 w 12191999"/>
              <a:gd name="connsiteY272" fmla="*/ 1934814 h 2070165"/>
              <a:gd name="connsiteX273" fmla="*/ 6528917 w 12191999"/>
              <a:gd name="connsiteY273" fmla="*/ 1934814 h 2070165"/>
              <a:gd name="connsiteX274" fmla="*/ 6528917 w 12191999"/>
              <a:gd name="connsiteY274" fmla="*/ 1861979 h 2070165"/>
              <a:gd name="connsiteX275" fmla="*/ 5906817 w 12191999"/>
              <a:gd name="connsiteY275" fmla="*/ 1861979 h 2070165"/>
              <a:gd name="connsiteX276" fmla="*/ 5906817 w 12191999"/>
              <a:gd name="connsiteY276" fmla="*/ 1934814 h 2070165"/>
              <a:gd name="connsiteX277" fmla="*/ 5944045 w 12191999"/>
              <a:gd name="connsiteY277" fmla="*/ 1934814 h 2070165"/>
              <a:gd name="connsiteX278" fmla="*/ 5944045 w 12191999"/>
              <a:gd name="connsiteY278" fmla="*/ 1861979 h 2070165"/>
              <a:gd name="connsiteX279" fmla="*/ 5854075 w 12191999"/>
              <a:gd name="connsiteY279" fmla="*/ 1861979 h 2070165"/>
              <a:gd name="connsiteX280" fmla="*/ 5854075 w 12191999"/>
              <a:gd name="connsiteY280" fmla="*/ 1934814 h 2070165"/>
              <a:gd name="connsiteX281" fmla="*/ 5891303 w 12191999"/>
              <a:gd name="connsiteY281" fmla="*/ 1934814 h 2070165"/>
              <a:gd name="connsiteX282" fmla="*/ 5891303 w 12191999"/>
              <a:gd name="connsiteY282" fmla="*/ 1861979 h 2070165"/>
              <a:gd name="connsiteX283" fmla="*/ 5801332 w 12191999"/>
              <a:gd name="connsiteY283" fmla="*/ 1861979 h 2070165"/>
              <a:gd name="connsiteX284" fmla="*/ 5801332 w 12191999"/>
              <a:gd name="connsiteY284" fmla="*/ 1934814 h 2070165"/>
              <a:gd name="connsiteX285" fmla="*/ 5838561 w 12191999"/>
              <a:gd name="connsiteY285" fmla="*/ 1934814 h 2070165"/>
              <a:gd name="connsiteX286" fmla="*/ 5838561 w 12191999"/>
              <a:gd name="connsiteY286" fmla="*/ 1861979 h 2070165"/>
              <a:gd name="connsiteX287" fmla="*/ 5748590 w 12191999"/>
              <a:gd name="connsiteY287" fmla="*/ 1861979 h 2070165"/>
              <a:gd name="connsiteX288" fmla="*/ 5748590 w 12191999"/>
              <a:gd name="connsiteY288" fmla="*/ 1934814 h 2070165"/>
              <a:gd name="connsiteX289" fmla="*/ 5785819 w 12191999"/>
              <a:gd name="connsiteY289" fmla="*/ 1934814 h 2070165"/>
              <a:gd name="connsiteX290" fmla="*/ 5785819 w 12191999"/>
              <a:gd name="connsiteY290" fmla="*/ 1861979 h 2070165"/>
              <a:gd name="connsiteX291" fmla="*/ 5695848 w 12191999"/>
              <a:gd name="connsiteY291" fmla="*/ 1861979 h 2070165"/>
              <a:gd name="connsiteX292" fmla="*/ 5695848 w 12191999"/>
              <a:gd name="connsiteY292" fmla="*/ 1934814 h 2070165"/>
              <a:gd name="connsiteX293" fmla="*/ 5733078 w 12191999"/>
              <a:gd name="connsiteY293" fmla="*/ 1934814 h 2070165"/>
              <a:gd name="connsiteX294" fmla="*/ 5733078 w 12191999"/>
              <a:gd name="connsiteY294" fmla="*/ 1861979 h 2070165"/>
              <a:gd name="connsiteX295" fmla="*/ 4699491 w 12191999"/>
              <a:gd name="connsiteY295" fmla="*/ 1861979 h 2070165"/>
              <a:gd name="connsiteX296" fmla="*/ 4699491 w 12191999"/>
              <a:gd name="connsiteY296" fmla="*/ 1934814 h 2070165"/>
              <a:gd name="connsiteX297" fmla="*/ 4743820 w 12191999"/>
              <a:gd name="connsiteY297" fmla="*/ 1934814 h 2070165"/>
              <a:gd name="connsiteX298" fmla="*/ 4743820 w 12191999"/>
              <a:gd name="connsiteY298" fmla="*/ 1861979 h 2070165"/>
              <a:gd name="connsiteX299" fmla="*/ 4636694 w 12191999"/>
              <a:gd name="connsiteY299" fmla="*/ 1861979 h 2070165"/>
              <a:gd name="connsiteX300" fmla="*/ 4636694 w 12191999"/>
              <a:gd name="connsiteY300" fmla="*/ 1934814 h 2070165"/>
              <a:gd name="connsiteX301" fmla="*/ 4681020 w 12191999"/>
              <a:gd name="connsiteY301" fmla="*/ 1934814 h 2070165"/>
              <a:gd name="connsiteX302" fmla="*/ 4681020 w 12191999"/>
              <a:gd name="connsiteY302" fmla="*/ 1861979 h 2070165"/>
              <a:gd name="connsiteX303" fmla="*/ 4573897 w 12191999"/>
              <a:gd name="connsiteY303" fmla="*/ 1861979 h 2070165"/>
              <a:gd name="connsiteX304" fmla="*/ 4573897 w 12191999"/>
              <a:gd name="connsiteY304" fmla="*/ 1934814 h 2070165"/>
              <a:gd name="connsiteX305" fmla="*/ 4618223 w 12191999"/>
              <a:gd name="connsiteY305" fmla="*/ 1934814 h 2070165"/>
              <a:gd name="connsiteX306" fmla="*/ 4618223 w 12191999"/>
              <a:gd name="connsiteY306" fmla="*/ 1861979 h 2070165"/>
              <a:gd name="connsiteX307" fmla="*/ 4511099 w 12191999"/>
              <a:gd name="connsiteY307" fmla="*/ 1861979 h 2070165"/>
              <a:gd name="connsiteX308" fmla="*/ 4511099 w 12191999"/>
              <a:gd name="connsiteY308" fmla="*/ 1934814 h 2070165"/>
              <a:gd name="connsiteX309" fmla="*/ 4555424 w 12191999"/>
              <a:gd name="connsiteY309" fmla="*/ 1934814 h 2070165"/>
              <a:gd name="connsiteX310" fmla="*/ 4555424 w 12191999"/>
              <a:gd name="connsiteY310" fmla="*/ 1861979 h 2070165"/>
              <a:gd name="connsiteX311" fmla="*/ 4448302 w 12191999"/>
              <a:gd name="connsiteY311" fmla="*/ 1861979 h 2070165"/>
              <a:gd name="connsiteX312" fmla="*/ 4448302 w 12191999"/>
              <a:gd name="connsiteY312" fmla="*/ 1934814 h 2070165"/>
              <a:gd name="connsiteX313" fmla="*/ 4492627 w 12191999"/>
              <a:gd name="connsiteY313" fmla="*/ 1934814 h 2070165"/>
              <a:gd name="connsiteX314" fmla="*/ 4492627 w 12191999"/>
              <a:gd name="connsiteY314" fmla="*/ 1861979 h 2070165"/>
              <a:gd name="connsiteX315" fmla="*/ 5150487 w 12191999"/>
              <a:gd name="connsiteY315" fmla="*/ 1848597 h 2070165"/>
              <a:gd name="connsiteX316" fmla="*/ 5150487 w 12191999"/>
              <a:gd name="connsiteY316" fmla="*/ 1948250 h 2070165"/>
              <a:gd name="connsiteX317" fmla="*/ 5208929 w 12191999"/>
              <a:gd name="connsiteY317" fmla="*/ 1948250 h 2070165"/>
              <a:gd name="connsiteX318" fmla="*/ 5208929 w 12191999"/>
              <a:gd name="connsiteY318" fmla="*/ 1848597 h 2070165"/>
              <a:gd name="connsiteX319" fmla="*/ 5067695 w 12191999"/>
              <a:gd name="connsiteY319" fmla="*/ 1848597 h 2070165"/>
              <a:gd name="connsiteX320" fmla="*/ 5067695 w 12191999"/>
              <a:gd name="connsiteY320" fmla="*/ 1948250 h 2070165"/>
              <a:gd name="connsiteX321" fmla="*/ 5126136 w 12191999"/>
              <a:gd name="connsiteY321" fmla="*/ 1948250 h 2070165"/>
              <a:gd name="connsiteX322" fmla="*/ 5126136 w 12191999"/>
              <a:gd name="connsiteY322" fmla="*/ 1848597 h 2070165"/>
              <a:gd name="connsiteX323" fmla="*/ 4984899 w 12191999"/>
              <a:gd name="connsiteY323" fmla="*/ 1848597 h 2070165"/>
              <a:gd name="connsiteX324" fmla="*/ 4984899 w 12191999"/>
              <a:gd name="connsiteY324" fmla="*/ 1948250 h 2070165"/>
              <a:gd name="connsiteX325" fmla="*/ 5043342 w 12191999"/>
              <a:gd name="connsiteY325" fmla="*/ 1948250 h 2070165"/>
              <a:gd name="connsiteX326" fmla="*/ 5043342 w 12191999"/>
              <a:gd name="connsiteY326" fmla="*/ 1848597 h 2070165"/>
              <a:gd name="connsiteX327" fmla="*/ 4902107 w 12191999"/>
              <a:gd name="connsiteY327" fmla="*/ 1848597 h 2070165"/>
              <a:gd name="connsiteX328" fmla="*/ 4902107 w 12191999"/>
              <a:gd name="connsiteY328" fmla="*/ 1948250 h 2070165"/>
              <a:gd name="connsiteX329" fmla="*/ 4960549 w 12191999"/>
              <a:gd name="connsiteY329" fmla="*/ 1948250 h 2070165"/>
              <a:gd name="connsiteX330" fmla="*/ 4960549 w 12191999"/>
              <a:gd name="connsiteY330" fmla="*/ 1848597 h 2070165"/>
              <a:gd name="connsiteX331" fmla="*/ 4819315 w 12191999"/>
              <a:gd name="connsiteY331" fmla="*/ 1848597 h 2070165"/>
              <a:gd name="connsiteX332" fmla="*/ 4819315 w 12191999"/>
              <a:gd name="connsiteY332" fmla="*/ 1948250 h 2070165"/>
              <a:gd name="connsiteX333" fmla="*/ 4877755 w 12191999"/>
              <a:gd name="connsiteY333" fmla="*/ 1948250 h 2070165"/>
              <a:gd name="connsiteX334" fmla="*/ 4877755 w 12191999"/>
              <a:gd name="connsiteY334" fmla="*/ 1848597 h 2070165"/>
              <a:gd name="connsiteX335" fmla="*/ 6351644 w 12191999"/>
              <a:gd name="connsiteY335" fmla="*/ 1841443 h 2070165"/>
              <a:gd name="connsiteX336" fmla="*/ 6351644 w 12191999"/>
              <a:gd name="connsiteY336" fmla="*/ 1941096 h 2070165"/>
              <a:gd name="connsiteX337" fmla="*/ 6410085 w 12191999"/>
              <a:gd name="connsiteY337" fmla="*/ 1941096 h 2070165"/>
              <a:gd name="connsiteX338" fmla="*/ 6410085 w 12191999"/>
              <a:gd name="connsiteY338" fmla="*/ 1841443 h 2070165"/>
              <a:gd name="connsiteX339" fmla="*/ 6268849 w 12191999"/>
              <a:gd name="connsiteY339" fmla="*/ 1841443 h 2070165"/>
              <a:gd name="connsiteX340" fmla="*/ 6268849 w 12191999"/>
              <a:gd name="connsiteY340" fmla="*/ 1941096 h 2070165"/>
              <a:gd name="connsiteX341" fmla="*/ 6327291 w 12191999"/>
              <a:gd name="connsiteY341" fmla="*/ 1941096 h 2070165"/>
              <a:gd name="connsiteX342" fmla="*/ 6327291 w 12191999"/>
              <a:gd name="connsiteY342" fmla="*/ 1841443 h 2070165"/>
              <a:gd name="connsiteX343" fmla="*/ 6186056 w 12191999"/>
              <a:gd name="connsiteY343" fmla="*/ 1841443 h 2070165"/>
              <a:gd name="connsiteX344" fmla="*/ 6186056 w 12191999"/>
              <a:gd name="connsiteY344" fmla="*/ 1941096 h 2070165"/>
              <a:gd name="connsiteX345" fmla="*/ 6244498 w 12191999"/>
              <a:gd name="connsiteY345" fmla="*/ 1941096 h 2070165"/>
              <a:gd name="connsiteX346" fmla="*/ 6244498 w 12191999"/>
              <a:gd name="connsiteY346" fmla="*/ 1841443 h 2070165"/>
              <a:gd name="connsiteX347" fmla="*/ 6103264 w 12191999"/>
              <a:gd name="connsiteY347" fmla="*/ 1841443 h 2070165"/>
              <a:gd name="connsiteX348" fmla="*/ 6103264 w 12191999"/>
              <a:gd name="connsiteY348" fmla="*/ 1941096 h 2070165"/>
              <a:gd name="connsiteX349" fmla="*/ 6161704 w 12191999"/>
              <a:gd name="connsiteY349" fmla="*/ 1941096 h 2070165"/>
              <a:gd name="connsiteX350" fmla="*/ 6161704 w 12191999"/>
              <a:gd name="connsiteY350" fmla="*/ 1841443 h 2070165"/>
              <a:gd name="connsiteX351" fmla="*/ 6020469 w 12191999"/>
              <a:gd name="connsiteY351" fmla="*/ 1841443 h 2070165"/>
              <a:gd name="connsiteX352" fmla="*/ 6020469 w 12191999"/>
              <a:gd name="connsiteY352" fmla="*/ 1941096 h 2070165"/>
              <a:gd name="connsiteX353" fmla="*/ 6078911 w 12191999"/>
              <a:gd name="connsiteY353" fmla="*/ 1941096 h 2070165"/>
              <a:gd name="connsiteX354" fmla="*/ 6078911 w 12191999"/>
              <a:gd name="connsiteY354" fmla="*/ 1841443 h 2070165"/>
              <a:gd name="connsiteX355" fmla="*/ 8483306 w 12191999"/>
              <a:gd name="connsiteY355" fmla="*/ 1809097 h 2070165"/>
              <a:gd name="connsiteX356" fmla="*/ 8472009 w 12191999"/>
              <a:gd name="connsiteY356" fmla="*/ 1817491 h 2070165"/>
              <a:gd name="connsiteX357" fmla="*/ 8472009 w 12191999"/>
              <a:gd name="connsiteY357" fmla="*/ 1851065 h 2070165"/>
              <a:gd name="connsiteX358" fmla="*/ 8483306 w 12191999"/>
              <a:gd name="connsiteY358" fmla="*/ 1859459 h 2070165"/>
              <a:gd name="connsiteX359" fmla="*/ 9012984 w 12191999"/>
              <a:gd name="connsiteY359" fmla="*/ 1859459 h 2070165"/>
              <a:gd name="connsiteX360" fmla="*/ 9024281 w 12191999"/>
              <a:gd name="connsiteY360" fmla="*/ 1851065 h 2070165"/>
              <a:gd name="connsiteX361" fmla="*/ 9024281 w 12191999"/>
              <a:gd name="connsiteY361" fmla="*/ 1817491 h 2070165"/>
              <a:gd name="connsiteX362" fmla="*/ 9012984 w 12191999"/>
              <a:gd name="connsiteY362" fmla="*/ 1809097 h 2070165"/>
              <a:gd name="connsiteX363" fmla="*/ 6837698 w 12191999"/>
              <a:gd name="connsiteY363" fmla="*/ 1809097 h 2070165"/>
              <a:gd name="connsiteX364" fmla="*/ 6826401 w 12191999"/>
              <a:gd name="connsiteY364" fmla="*/ 1817491 h 2070165"/>
              <a:gd name="connsiteX365" fmla="*/ 6826401 w 12191999"/>
              <a:gd name="connsiteY365" fmla="*/ 1851065 h 2070165"/>
              <a:gd name="connsiteX366" fmla="*/ 6837698 w 12191999"/>
              <a:gd name="connsiteY366" fmla="*/ 1859459 h 2070165"/>
              <a:gd name="connsiteX367" fmla="*/ 7367375 w 12191999"/>
              <a:gd name="connsiteY367" fmla="*/ 1859459 h 2070165"/>
              <a:gd name="connsiteX368" fmla="*/ 7378673 w 12191999"/>
              <a:gd name="connsiteY368" fmla="*/ 1851065 h 2070165"/>
              <a:gd name="connsiteX369" fmla="*/ 7378673 w 12191999"/>
              <a:gd name="connsiteY369" fmla="*/ 1817491 h 2070165"/>
              <a:gd name="connsiteX370" fmla="*/ 7367375 w 12191999"/>
              <a:gd name="connsiteY370" fmla="*/ 1809097 h 2070165"/>
              <a:gd name="connsiteX371" fmla="*/ 3824872 w 12191999"/>
              <a:gd name="connsiteY371" fmla="*/ 1809097 h 2070165"/>
              <a:gd name="connsiteX372" fmla="*/ 3813574 w 12191999"/>
              <a:gd name="connsiteY372" fmla="*/ 1817491 h 2070165"/>
              <a:gd name="connsiteX373" fmla="*/ 3813574 w 12191999"/>
              <a:gd name="connsiteY373" fmla="*/ 1851065 h 2070165"/>
              <a:gd name="connsiteX374" fmla="*/ 3824872 w 12191999"/>
              <a:gd name="connsiteY374" fmla="*/ 1859459 h 2070165"/>
              <a:gd name="connsiteX375" fmla="*/ 4354548 w 12191999"/>
              <a:gd name="connsiteY375" fmla="*/ 1859459 h 2070165"/>
              <a:gd name="connsiteX376" fmla="*/ 4365844 w 12191999"/>
              <a:gd name="connsiteY376" fmla="*/ 1851065 h 2070165"/>
              <a:gd name="connsiteX377" fmla="*/ 4365844 w 12191999"/>
              <a:gd name="connsiteY377" fmla="*/ 1817491 h 2070165"/>
              <a:gd name="connsiteX378" fmla="*/ 4354548 w 12191999"/>
              <a:gd name="connsiteY378" fmla="*/ 1809097 h 2070165"/>
              <a:gd name="connsiteX379" fmla="*/ 5565925 w 12191999"/>
              <a:gd name="connsiteY379" fmla="*/ 1789681 h 2070165"/>
              <a:gd name="connsiteX380" fmla="*/ 5565925 w 12191999"/>
              <a:gd name="connsiteY380" fmla="*/ 1889334 h 2070165"/>
              <a:gd name="connsiteX381" fmla="*/ 5624365 w 12191999"/>
              <a:gd name="connsiteY381" fmla="*/ 1889334 h 2070165"/>
              <a:gd name="connsiteX382" fmla="*/ 5624365 w 12191999"/>
              <a:gd name="connsiteY382" fmla="*/ 1789681 h 2070165"/>
              <a:gd name="connsiteX383" fmla="*/ 5483131 w 12191999"/>
              <a:gd name="connsiteY383" fmla="*/ 1789681 h 2070165"/>
              <a:gd name="connsiteX384" fmla="*/ 5483131 w 12191999"/>
              <a:gd name="connsiteY384" fmla="*/ 1889334 h 2070165"/>
              <a:gd name="connsiteX385" fmla="*/ 5541572 w 12191999"/>
              <a:gd name="connsiteY385" fmla="*/ 1889334 h 2070165"/>
              <a:gd name="connsiteX386" fmla="*/ 5541572 w 12191999"/>
              <a:gd name="connsiteY386" fmla="*/ 1789681 h 2070165"/>
              <a:gd name="connsiteX387" fmla="*/ 5400338 w 12191999"/>
              <a:gd name="connsiteY387" fmla="*/ 1789681 h 2070165"/>
              <a:gd name="connsiteX388" fmla="*/ 5400338 w 12191999"/>
              <a:gd name="connsiteY388" fmla="*/ 1889334 h 2070165"/>
              <a:gd name="connsiteX389" fmla="*/ 5458778 w 12191999"/>
              <a:gd name="connsiteY389" fmla="*/ 1889334 h 2070165"/>
              <a:gd name="connsiteX390" fmla="*/ 5458778 w 12191999"/>
              <a:gd name="connsiteY390" fmla="*/ 1789681 h 2070165"/>
              <a:gd name="connsiteX391" fmla="*/ 5317545 w 12191999"/>
              <a:gd name="connsiteY391" fmla="*/ 1789681 h 2070165"/>
              <a:gd name="connsiteX392" fmla="*/ 5317545 w 12191999"/>
              <a:gd name="connsiteY392" fmla="*/ 1889334 h 2070165"/>
              <a:gd name="connsiteX393" fmla="*/ 5375987 w 12191999"/>
              <a:gd name="connsiteY393" fmla="*/ 1889334 h 2070165"/>
              <a:gd name="connsiteX394" fmla="*/ 5375987 w 12191999"/>
              <a:gd name="connsiteY394" fmla="*/ 1789681 h 2070165"/>
              <a:gd name="connsiteX395" fmla="*/ 5234751 w 12191999"/>
              <a:gd name="connsiteY395" fmla="*/ 1789681 h 2070165"/>
              <a:gd name="connsiteX396" fmla="*/ 5234751 w 12191999"/>
              <a:gd name="connsiteY396" fmla="*/ 1889334 h 2070165"/>
              <a:gd name="connsiteX397" fmla="*/ 5293192 w 12191999"/>
              <a:gd name="connsiteY397" fmla="*/ 1889334 h 2070165"/>
              <a:gd name="connsiteX398" fmla="*/ 5293192 w 12191999"/>
              <a:gd name="connsiteY398" fmla="*/ 1789681 h 2070165"/>
              <a:gd name="connsiteX399" fmla="*/ 9284775 w 12191999"/>
              <a:gd name="connsiteY399" fmla="*/ 1773678 h 2070165"/>
              <a:gd name="connsiteX400" fmla="*/ 9284775 w 12191999"/>
              <a:gd name="connsiteY400" fmla="*/ 1834453 h 2070165"/>
              <a:gd name="connsiteX401" fmla="*/ 9688442 w 12191999"/>
              <a:gd name="connsiteY401" fmla="*/ 1834453 h 2070165"/>
              <a:gd name="connsiteX402" fmla="*/ 9688442 w 12191999"/>
              <a:gd name="connsiteY402" fmla="*/ 1773678 h 2070165"/>
              <a:gd name="connsiteX403" fmla="*/ 9100450 w 12191999"/>
              <a:gd name="connsiteY403" fmla="*/ 1773678 h 2070165"/>
              <a:gd name="connsiteX404" fmla="*/ 9100450 w 12191999"/>
              <a:gd name="connsiteY404" fmla="*/ 1834453 h 2070165"/>
              <a:gd name="connsiteX405" fmla="*/ 9240798 w 12191999"/>
              <a:gd name="connsiteY405" fmla="*/ 1834453 h 2070165"/>
              <a:gd name="connsiteX406" fmla="*/ 9240798 w 12191999"/>
              <a:gd name="connsiteY406" fmla="*/ 1773678 h 2070165"/>
              <a:gd name="connsiteX407" fmla="*/ 2453541 w 12191999"/>
              <a:gd name="connsiteY407" fmla="*/ 1773678 h 2070165"/>
              <a:gd name="connsiteX408" fmla="*/ 2453541 w 12191999"/>
              <a:gd name="connsiteY408" fmla="*/ 1834453 h 2070165"/>
              <a:gd name="connsiteX409" fmla="*/ 3024257 w 12191999"/>
              <a:gd name="connsiteY409" fmla="*/ 1834453 h 2070165"/>
              <a:gd name="connsiteX410" fmla="*/ 3024257 w 12191999"/>
              <a:gd name="connsiteY410" fmla="*/ 1773678 h 2070165"/>
              <a:gd name="connsiteX411" fmla="*/ 2192935 w 12191999"/>
              <a:gd name="connsiteY411" fmla="*/ 1773678 h 2070165"/>
              <a:gd name="connsiteX412" fmla="*/ 2192935 w 12191999"/>
              <a:gd name="connsiteY412" fmla="*/ 1834453 h 2070165"/>
              <a:gd name="connsiteX413" fmla="*/ 2391362 w 12191999"/>
              <a:gd name="connsiteY413" fmla="*/ 1834453 h 2070165"/>
              <a:gd name="connsiteX414" fmla="*/ 2391362 w 12191999"/>
              <a:gd name="connsiteY414" fmla="*/ 1773678 h 2070165"/>
              <a:gd name="connsiteX415" fmla="*/ 7456345 w 12191999"/>
              <a:gd name="connsiteY415" fmla="*/ 1749276 h 2070165"/>
              <a:gd name="connsiteX416" fmla="*/ 7442092 w 12191999"/>
              <a:gd name="connsiteY416" fmla="*/ 1759866 h 2070165"/>
              <a:gd name="connsiteX417" fmla="*/ 7442092 w 12191999"/>
              <a:gd name="connsiteY417" fmla="*/ 1802223 h 2070165"/>
              <a:gd name="connsiteX418" fmla="*/ 7456345 w 12191999"/>
              <a:gd name="connsiteY418" fmla="*/ 1812813 h 2070165"/>
              <a:gd name="connsiteX419" fmla="*/ 7824762 w 12191999"/>
              <a:gd name="connsiteY419" fmla="*/ 1812813 h 2070165"/>
              <a:gd name="connsiteX420" fmla="*/ 7839015 w 12191999"/>
              <a:gd name="connsiteY420" fmla="*/ 1802223 h 2070165"/>
              <a:gd name="connsiteX421" fmla="*/ 7839015 w 12191999"/>
              <a:gd name="connsiteY421" fmla="*/ 1759866 h 2070165"/>
              <a:gd name="connsiteX422" fmla="*/ 7824762 w 12191999"/>
              <a:gd name="connsiteY422" fmla="*/ 1749276 h 2070165"/>
              <a:gd name="connsiteX423" fmla="*/ 1564955 w 12191999"/>
              <a:gd name="connsiteY423" fmla="*/ 1744249 h 2070165"/>
              <a:gd name="connsiteX424" fmla="*/ 2117227 w 12191999"/>
              <a:gd name="connsiteY424" fmla="*/ 1744249 h 2070165"/>
              <a:gd name="connsiteX425" fmla="*/ 2117227 w 12191999"/>
              <a:gd name="connsiteY425" fmla="*/ 1917763 h 2070165"/>
              <a:gd name="connsiteX426" fmla="*/ 1564955 w 12191999"/>
              <a:gd name="connsiteY426" fmla="*/ 1917763 h 2070165"/>
              <a:gd name="connsiteX427" fmla="*/ 12117009 w 12191999"/>
              <a:gd name="connsiteY427" fmla="*/ 1736430 h 2070165"/>
              <a:gd name="connsiteX428" fmla="*/ 12117009 w 12191999"/>
              <a:gd name="connsiteY428" fmla="*/ 1809264 h 2070165"/>
              <a:gd name="connsiteX429" fmla="*/ 12154265 w 12191999"/>
              <a:gd name="connsiteY429" fmla="*/ 1809264 h 2070165"/>
              <a:gd name="connsiteX430" fmla="*/ 12154265 w 12191999"/>
              <a:gd name="connsiteY430" fmla="*/ 1736430 h 2070165"/>
              <a:gd name="connsiteX431" fmla="*/ 12064227 w 12191999"/>
              <a:gd name="connsiteY431" fmla="*/ 1736430 h 2070165"/>
              <a:gd name="connsiteX432" fmla="*/ 12064227 w 12191999"/>
              <a:gd name="connsiteY432" fmla="*/ 1809264 h 2070165"/>
              <a:gd name="connsiteX433" fmla="*/ 12101484 w 12191999"/>
              <a:gd name="connsiteY433" fmla="*/ 1809264 h 2070165"/>
              <a:gd name="connsiteX434" fmla="*/ 12101484 w 12191999"/>
              <a:gd name="connsiteY434" fmla="*/ 1736430 h 2070165"/>
              <a:gd name="connsiteX435" fmla="*/ 12011446 w 12191999"/>
              <a:gd name="connsiteY435" fmla="*/ 1736430 h 2070165"/>
              <a:gd name="connsiteX436" fmla="*/ 12011446 w 12191999"/>
              <a:gd name="connsiteY436" fmla="*/ 1809264 h 2070165"/>
              <a:gd name="connsiteX437" fmla="*/ 12048702 w 12191999"/>
              <a:gd name="connsiteY437" fmla="*/ 1809264 h 2070165"/>
              <a:gd name="connsiteX438" fmla="*/ 12048702 w 12191999"/>
              <a:gd name="connsiteY438" fmla="*/ 1736430 h 2070165"/>
              <a:gd name="connsiteX439" fmla="*/ 11958667 w 12191999"/>
              <a:gd name="connsiteY439" fmla="*/ 1736430 h 2070165"/>
              <a:gd name="connsiteX440" fmla="*/ 11958667 w 12191999"/>
              <a:gd name="connsiteY440" fmla="*/ 1809264 h 2070165"/>
              <a:gd name="connsiteX441" fmla="*/ 11995923 w 12191999"/>
              <a:gd name="connsiteY441" fmla="*/ 1809264 h 2070165"/>
              <a:gd name="connsiteX442" fmla="*/ 11995923 w 12191999"/>
              <a:gd name="connsiteY442" fmla="*/ 1736430 h 2070165"/>
              <a:gd name="connsiteX443" fmla="*/ 11905885 w 12191999"/>
              <a:gd name="connsiteY443" fmla="*/ 1736430 h 2070165"/>
              <a:gd name="connsiteX444" fmla="*/ 11905885 w 12191999"/>
              <a:gd name="connsiteY444" fmla="*/ 1809264 h 2070165"/>
              <a:gd name="connsiteX445" fmla="*/ 11943142 w 12191999"/>
              <a:gd name="connsiteY445" fmla="*/ 1809264 h 2070165"/>
              <a:gd name="connsiteX446" fmla="*/ 11943142 w 12191999"/>
              <a:gd name="connsiteY446" fmla="*/ 1736430 h 2070165"/>
              <a:gd name="connsiteX447" fmla="*/ 6702656 w 12191999"/>
              <a:gd name="connsiteY447" fmla="*/ 1736430 h 2070165"/>
              <a:gd name="connsiteX448" fmla="*/ 6702656 w 12191999"/>
              <a:gd name="connsiteY448" fmla="*/ 1809264 h 2070165"/>
              <a:gd name="connsiteX449" fmla="*/ 6739886 w 12191999"/>
              <a:gd name="connsiteY449" fmla="*/ 1809264 h 2070165"/>
              <a:gd name="connsiteX450" fmla="*/ 6739886 w 12191999"/>
              <a:gd name="connsiteY450" fmla="*/ 1736430 h 2070165"/>
              <a:gd name="connsiteX451" fmla="*/ 6649915 w 12191999"/>
              <a:gd name="connsiteY451" fmla="*/ 1736430 h 2070165"/>
              <a:gd name="connsiteX452" fmla="*/ 6649915 w 12191999"/>
              <a:gd name="connsiteY452" fmla="*/ 1809264 h 2070165"/>
              <a:gd name="connsiteX453" fmla="*/ 6687144 w 12191999"/>
              <a:gd name="connsiteY453" fmla="*/ 1809264 h 2070165"/>
              <a:gd name="connsiteX454" fmla="*/ 6687144 w 12191999"/>
              <a:gd name="connsiteY454" fmla="*/ 1736430 h 2070165"/>
              <a:gd name="connsiteX455" fmla="*/ 6597173 w 12191999"/>
              <a:gd name="connsiteY455" fmla="*/ 1736430 h 2070165"/>
              <a:gd name="connsiteX456" fmla="*/ 6597173 w 12191999"/>
              <a:gd name="connsiteY456" fmla="*/ 1809264 h 2070165"/>
              <a:gd name="connsiteX457" fmla="*/ 6634402 w 12191999"/>
              <a:gd name="connsiteY457" fmla="*/ 1809264 h 2070165"/>
              <a:gd name="connsiteX458" fmla="*/ 6634402 w 12191999"/>
              <a:gd name="connsiteY458" fmla="*/ 1736430 h 2070165"/>
              <a:gd name="connsiteX459" fmla="*/ 6544431 w 12191999"/>
              <a:gd name="connsiteY459" fmla="*/ 1736430 h 2070165"/>
              <a:gd name="connsiteX460" fmla="*/ 6544431 w 12191999"/>
              <a:gd name="connsiteY460" fmla="*/ 1809264 h 2070165"/>
              <a:gd name="connsiteX461" fmla="*/ 6581659 w 12191999"/>
              <a:gd name="connsiteY461" fmla="*/ 1809264 h 2070165"/>
              <a:gd name="connsiteX462" fmla="*/ 6581659 w 12191999"/>
              <a:gd name="connsiteY462" fmla="*/ 1736430 h 2070165"/>
              <a:gd name="connsiteX463" fmla="*/ 6491689 w 12191999"/>
              <a:gd name="connsiteY463" fmla="*/ 1736430 h 2070165"/>
              <a:gd name="connsiteX464" fmla="*/ 6491689 w 12191999"/>
              <a:gd name="connsiteY464" fmla="*/ 1809264 h 2070165"/>
              <a:gd name="connsiteX465" fmla="*/ 6528917 w 12191999"/>
              <a:gd name="connsiteY465" fmla="*/ 1809264 h 2070165"/>
              <a:gd name="connsiteX466" fmla="*/ 6528917 w 12191999"/>
              <a:gd name="connsiteY466" fmla="*/ 1736430 h 2070165"/>
              <a:gd name="connsiteX467" fmla="*/ 5906817 w 12191999"/>
              <a:gd name="connsiteY467" fmla="*/ 1736430 h 2070165"/>
              <a:gd name="connsiteX468" fmla="*/ 5906817 w 12191999"/>
              <a:gd name="connsiteY468" fmla="*/ 1809264 h 2070165"/>
              <a:gd name="connsiteX469" fmla="*/ 5944045 w 12191999"/>
              <a:gd name="connsiteY469" fmla="*/ 1809264 h 2070165"/>
              <a:gd name="connsiteX470" fmla="*/ 5944045 w 12191999"/>
              <a:gd name="connsiteY470" fmla="*/ 1736430 h 2070165"/>
              <a:gd name="connsiteX471" fmla="*/ 5854075 w 12191999"/>
              <a:gd name="connsiteY471" fmla="*/ 1736430 h 2070165"/>
              <a:gd name="connsiteX472" fmla="*/ 5854075 w 12191999"/>
              <a:gd name="connsiteY472" fmla="*/ 1809264 h 2070165"/>
              <a:gd name="connsiteX473" fmla="*/ 5891303 w 12191999"/>
              <a:gd name="connsiteY473" fmla="*/ 1809264 h 2070165"/>
              <a:gd name="connsiteX474" fmla="*/ 5891303 w 12191999"/>
              <a:gd name="connsiteY474" fmla="*/ 1736430 h 2070165"/>
              <a:gd name="connsiteX475" fmla="*/ 5801332 w 12191999"/>
              <a:gd name="connsiteY475" fmla="*/ 1736430 h 2070165"/>
              <a:gd name="connsiteX476" fmla="*/ 5801332 w 12191999"/>
              <a:gd name="connsiteY476" fmla="*/ 1809264 h 2070165"/>
              <a:gd name="connsiteX477" fmla="*/ 5838561 w 12191999"/>
              <a:gd name="connsiteY477" fmla="*/ 1809264 h 2070165"/>
              <a:gd name="connsiteX478" fmla="*/ 5838561 w 12191999"/>
              <a:gd name="connsiteY478" fmla="*/ 1736430 h 2070165"/>
              <a:gd name="connsiteX479" fmla="*/ 5748590 w 12191999"/>
              <a:gd name="connsiteY479" fmla="*/ 1736430 h 2070165"/>
              <a:gd name="connsiteX480" fmla="*/ 5748590 w 12191999"/>
              <a:gd name="connsiteY480" fmla="*/ 1809264 h 2070165"/>
              <a:gd name="connsiteX481" fmla="*/ 5785819 w 12191999"/>
              <a:gd name="connsiteY481" fmla="*/ 1809264 h 2070165"/>
              <a:gd name="connsiteX482" fmla="*/ 5785819 w 12191999"/>
              <a:gd name="connsiteY482" fmla="*/ 1736430 h 2070165"/>
              <a:gd name="connsiteX483" fmla="*/ 5695848 w 12191999"/>
              <a:gd name="connsiteY483" fmla="*/ 1736430 h 2070165"/>
              <a:gd name="connsiteX484" fmla="*/ 5695848 w 12191999"/>
              <a:gd name="connsiteY484" fmla="*/ 1809264 h 2070165"/>
              <a:gd name="connsiteX485" fmla="*/ 5733078 w 12191999"/>
              <a:gd name="connsiteY485" fmla="*/ 1809264 h 2070165"/>
              <a:gd name="connsiteX486" fmla="*/ 5733078 w 12191999"/>
              <a:gd name="connsiteY486" fmla="*/ 1736430 h 2070165"/>
              <a:gd name="connsiteX487" fmla="*/ 4699491 w 12191999"/>
              <a:gd name="connsiteY487" fmla="*/ 1736430 h 2070165"/>
              <a:gd name="connsiteX488" fmla="*/ 4699491 w 12191999"/>
              <a:gd name="connsiteY488" fmla="*/ 1809264 h 2070165"/>
              <a:gd name="connsiteX489" fmla="*/ 4743820 w 12191999"/>
              <a:gd name="connsiteY489" fmla="*/ 1809264 h 2070165"/>
              <a:gd name="connsiteX490" fmla="*/ 4743820 w 12191999"/>
              <a:gd name="connsiteY490" fmla="*/ 1736430 h 2070165"/>
              <a:gd name="connsiteX491" fmla="*/ 4636694 w 12191999"/>
              <a:gd name="connsiteY491" fmla="*/ 1736430 h 2070165"/>
              <a:gd name="connsiteX492" fmla="*/ 4636694 w 12191999"/>
              <a:gd name="connsiteY492" fmla="*/ 1809264 h 2070165"/>
              <a:gd name="connsiteX493" fmla="*/ 4681020 w 12191999"/>
              <a:gd name="connsiteY493" fmla="*/ 1809264 h 2070165"/>
              <a:gd name="connsiteX494" fmla="*/ 4681020 w 12191999"/>
              <a:gd name="connsiteY494" fmla="*/ 1736430 h 2070165"/>
              <a:gd name="connsiteX495" fmla="*/ 4573897 w 12191999"/>
              <a:gd name="connsiteY495" fmla="*/ 1736430 h 2070165"/>
              <a:gd name="connsiteX496" fmla="*/ 4573897 w 12191999"/>
              <a:gd name="connsiteY496" fmla="*/ 1809264 h 2070165"/>
              <a:gd name="connsiteX497" fmla="*/ 4618223 w 12191999"/>
              <a:gd name="connsiteY497" fmla="*/ 1809264 h 2070165"/>
              <a:gd name="connsiteX498" fmla="*/ 4618223 w 12191999"/>
              <a:gd name="connsiteY498" fmla="*/ 1736430 h 2070165"/>
              <a:gd name="connsiteX499" fmla="*/ 4511099 w 12191999"/>
              <a:gd name="connsiteY499" fmla="*/ 1736430 h 2070165"/>
              <a:gd name="connsiteX500" fmla="*/ 4511099 w 12191999"/>
              <a:gd name="connsiteY500" fmla="*/ 1809264 h 2070165"/>
              <a:gd name="connsiteX501" fmla="*/ 4555424 w 12191999"/>
              <a:gd name="connsiteY501" fmla="*/ 1809264 h 2070165"/>
              <a:gd name="connsiteX502" fmla="*/ 4555424 w 12191999"/>
              <a:gd name="connsiteY502" fmla="*/ 1736430 h 2070165"/>
              <a:gd name="connsiteX503" fmla="*/ 4448302 w 12191999"/>
              <a:gd name="connsiteY503" fmla="*/ 1736430 h 2070165"/>
              <a:gd name="connsiteX504" fmla="*/ 4448302 w 12191999"/>
              <a:gd name="connsiteY504" fmla="*/ 1809264 h 2070165"/>
              <a:gd name="connsiteX505" fmla="*/ 4492627 w 12191999"/>
              <a:gd name="connsiteY505" fmla="*/ 1809264 h 2070165"/>
              <a:gd name="connsiteX506" fmla="*/ 4492627 w 12191999"/>
              <a:gd name="connsiteY506" fmla="*/ 1736430 h 2070165"/>
              <a:gd name="connsiteX507" fmla="*/ 5150487 w 12191999"/>
              <a:gd name="connsiteY507" fmla="*/ 1730766 h 2070165"/>
              <a:gd name="connsiteX508" fmla="*/ 5150487 w 12191999"/>
              <a:gd name="connsiteY508" fmla="*/ 1830419 h 2070165"/>
              <a:gd name="connsiteX509" fmla="*/ 5208929 w 12191999"/>
              <a:gd name="connsiteY509" fmla="*/ 1830419 h 2070165"/>
              <a:gd name="connsiteX510" fmla="*/ 5208929 w 12191999"/>
              <a:gd name="connsiteY510" fmla="*/ 1730766 h 2070165"/>
              <a:gd name="connsiteX511" fmla="*/ 5067695 w 12191999"/>
              <a:gd name="connsiteY511" fmla="*/ 1730766 h 2070165"/>
              <a:gd name="connsiteX512" fmla="*/ 5067695 w 12191999"/>
              <a:gd name="connsiteY512" fmla="*/ 1830419 h 2070165"/>
              <a:gd name="connsiteX513" fmla="*/ 5126136 w 12191999"/>
              <a:gd name="connsiteY513" fmla="*/ 1830419 h 2070165"/>
              <a:gd name="connsiteX514" fmla="*/ 5126136 w 12191999"/>
              <a:gd name="connsiteY514" fmla="*/ 1730766 h 2070165"/>
              <a:gd name="connsiteX515" fmla="*/ 4984899 w 12191999"/>
              <a:gd name="connsiteY515" fmla="*/ 1730766 h 2070165"/>
              <a:gd name="connsiteX516" fmla="*/ 4984899 w 12191999"/>
              <a:gd name="connsiteY516" fmla="*/ 1830419 h 2070165"/>
              <a:gd name="connsiteX517" fmla="*/ 5043342 w 12191999"/>
              <a:gd name="connsiteY517" fmla="*/ 1830419 h 2070165"/>
              <a:gd name="connsiteX518" fmla="*/ 5043342 w 12191999"/>
              <a:gd name="connsiteY518" fmla="*/ 1730766 h 2070165"/>
              <a:gd name="connsiteX519" fmla="*/ 4902107 w 12191999"/>
              <a:gd name="connsiteY519" fmla="*/ 1730766 h 2070165"/>
              <a:gd name="connsiteX520" fmla="*/ 4902107 w 12191999"/>
              <a:gd name="connsiteY520" fmla="*/ 1830419 h 2070165"/>
              <a:gd name="connsiteX521" fmla="*/ 4960549 w 12191999"/>
              <a:gd name="connsiteY521" fmla="*/ 1830419 h 2070165"/>
              <a:gd name="connsiteX522" fmla="*/ 4960549 w 12191999"/>
              <a:gd name="connsiteY522" fmla="*/ 1730766 h 2070165"/>
              <a:gd name="connsiteX523" fmla="*/ 4819315 w 12191999"/>
              <a:gd name="connsiteY523" fmla="*/ 1730766 h 2070165"/>
              <a:gd name="connsiteX524" fmla="*/ 4819315 w 12191999"/>
              <a:gd name="connsiteY524" fmla="*/ 1830419 h 2070165"/>
              <a:gd name="connsiteX525" fmla="*/ 4877755 w 12191999"/>
              <a:gd name="connsiteY525" fmla="*/ 1830419 h 2070165"/>
              <a:gd name="connsiteX526" fmla="*/ 4877755 w 12191999"/>
              <a:gd name="connsiteY526" fmla="*/ 1730766 h 2070165"/>
              <a:gd name="connsiteX527" fmla="*/ 6351644 w 12191999"/>
              <a:gd name="connsiteY527" fmla="*/ 1709421 h 2070165"/>
              <a:gd name="connsiteX528" fmla="*/ 6351644 w 12191999"/>
              <a:gd name="connsiteY528" fmla="*/ 1809074 h 2070165"/>
              <a:gd name="connsiteX529" fmla="*/ 6410085 w 12191999"/>
              <a:gd name="connsiteY529" fmla="*/ 1809074 h 2070165"/>
              <a:gd name="connsiteX530" fmla="*/ 6410085 w 12191999"/>
              <a:gd name="connsiteY530" fmla="*/ 1709421 h 2070165"/>
              <a:gd name="connsiteX531" fmla="*/ 6268849 w 12191999"/>
              <a:gd name="connsiteY531" fmla="*/ 1709421 h 2070165"/>
              <a:gd name="connsiteX532" fmla="*/ 6268849 w 12191999"/>
              <a:gd name="connsiteY532" fmla="*/ 1809074 h 2070165"/>
              <a:gd name="connsiteX533" fmla="*/ 6327291 w 12191999"/>
              <a:gd name="connsiteY533" fmla="*/ 1809074 h 2070165"/>
              <a:gd name="connsiteX534" fmla="*/ 6327291 w 12191999"/>
              <a:gd name="connsiteY534" fmla="*/ 1709421 h 2070165"/>
              <a:gd name="connsiteX535" fmla="*/ 6186056 w 12191999"/>
              <a:gd name="connsiteY535" fmla="*/ 1709421 h 2070165"/>
              <a:gd name="connsiteX536" fmla="*/ 6186056 w 12191999"/>
              <a:gd name="connsiteY536" fmla="*/ 1809074 h 2070165"/>
              <a:gd name="connsiteX537" fmla="*/ 6244498 w 12191999"/>
              <a:gd name="connsiteY537" fmla="*/ 1809074 h 2070165"/>
              <a:gd name="connsiteX538" fmla="*/ 6244498 w 12191999"/>
              <a:gd name="connsiteY538" fmla="*/ 1709421 h 2070165"/>
              <a:gd name="connsiteX539" fmla="*/ 6103264 w 12191999"/>
              <a:gd name="connsiteY539" fmla="*/ 1709421 h 2070165"/>
              <a:gd name="connsiteX540" fmla="*/ 6103264 w 12191999"/>
              <a:gd name="connsiteY540" fmla="*/ 1809074 h 2070165"/>
              <a:gd name="connsiteX541" fmla="*/ 6161704 w 12191999"/>
              <a:gd name="connsiteY541" fmla="*/ 1809074 h 2070165"/>
              <a:gd name="connsiteX542" fmla="*/ 6161704 w 12191999"/>
              <a:gd name="connsiteY542" fmla="*/ 1709421 h 2070165"/>
              <a:gd name="connsiteX543" fmla="*/ 6020469 w 12191999"/>
              <a:gd name="connsiteY543" fmla="*/ 1709421 h 2070165"/>
              <a:gd name="connsiteX544" fmla="*/ 6020469 w 12191999"/>
              <a:gd name="connsiteY544" fmla="*/ 1809074 h 2070165"/>
              <a:gd name="connsiteX545" fmla="*/ 6078911 w 12191999"/>
              <a:gd name="connsiteY545" fmla="*/ 1809074 h 2070165"/>
              <a:gd name="connsiteX546" fmla="*/ 6078911 w 12191999"/>
              <a:gd name="connsiteY546" fmla="*/ 1709421 h 2070165"/>
              <a:gd name="connsiteX547" fmla="*/ 8483306 w 12191999"/>
              <a:gd name="connsiteY547" fmla="*/ 1707602 h 2070165"/>
              <a:gd name="connsiteX548" fmla="*/ 8472009 w 12191999"/>
              <a:gd name="connsiteY548" fmla="*/ 1715996 h 2070165"/>
              <a:gd name="connsiteX549" fmla="*/ 8472009 w 12191999"/>
              <a:gd name="connsiteY549" fmla="*/ 1749570 h 2070165"/>
              <a:gd name="connsiteX550" fmla="*/ 8483306 w 12191999"/>
              <a:gd name="connsiteY550" fmla="*/ 1757964 h 2070165"/>
              <a:gd name="connsiteX551" fmla="*/ 9012984 w 12191999"/>
              <a:gd name="connsiteY551" fmla="*/ 1757964 h 2070165"/>
              <a:gd name="connsiteX552" fmla="*/ 9024281 w 12191999"/>
              <a:gd name="connsiteY552" fmla="*/ 1749570 h 2070165"/>
              <a:gd name="connsiteX553" fmla="*/ 9024281 w 12191999"/>
              <a:gd name="connsiteY553" fmla="*/ 1715996 h 2070165"/>
              <a:gd name="connsiteX554" fmla="*/ 9012984 w 12191999"/>
              <a:gd name="connsiteY554" fmla="*/ 1707602 h 2070165"/>
              <a:gd name="connsiteX555" fmla="*/ 6837698 w 12191999"/>
              <a:gd name="connsiteY555" fmla="*/ 1707602 h 2070165"/>
              <a:gd name="connsiteX556" fmla="*/ 6826401 w 12191999"/>
              <a:gd name="connsiteY556" fmla="*/ 1715996 h 2070165"/>
              <a:gd name="connsiteX557" fmla="*/ 6826401 w 12191999"/>
              <a:gd name="connsiteY557" fmla="*/ 1749570 h 2070165"/>
              <a:gd name="connsiteX558" fmla="*/ 6837698 w 12191999"/>
              <a:gd name="connsiteY558" fmla="*/ 1757964 h 2070165"/>
              <a:gd name="connsiteX559" fmla="*/ 7367375 w 12191999"/>
              <a:gd name="connsiteY559" fmla="*/ 1757964 h 2070165"/>
              <a:gd name="connsiteX560" fmla="*/ 7378673 w 12191999"/>
              <a:gd name="connsiteY560" fmla="*/ 1749570 h 2070165"/>
              <a:gd name="connsiteX561" fmla="*/ 7378673 w 12191999"/>
              <a:gd name="connsiteY561" fmla="*/ 1715996 h 2070165"/>
              <a:gd name="connsiteX562" fmla="*/ 7367375 w 12191999"/>
              <a:gd name="connsiteY562" fmla="*/ 1707602 h 2070165"/>
              <a:gd name="connsiteX563" fmla="*/ 3824872 w 12191999"/>
              <a:gd name="connsiteY563" fmla="*/ 1707602 h 2070165"/>
              <a:gd name="connsiteX564" fmla="*/ 3813574 w 12191999"/>
              <a:gd name="connsiteY564" fmla="*/ 1715996 h 2070165"/>
              <a:gd name="connsiteX565" fmla="*/ 3813574 w 12191999"/>
              <a:gd name="connsiteY565" fmla="*/ 1749570 h 2070165"/>
              <a:gd name="connsiteX566" fmla="*/ 3824872 w 12191999"/>
              <a:gd name="connsiteY566" fmla="*/ 1757964 h 2070165"/>
              <a:gd name="connsiteX567" fmla="*/ 4354548 w 12191999"/>
              <a:gd name="connsiteY567" fmla="*/ 1757964 h 2070165"/>
              <a:gd name="connsiteX568" fmla="*/ 4365844 w 12191999"/>
              <a:gd name="connsiteY568" fmla="*/ 1749570 h 2070165"/>
              <a:gd name="connsiteX569" fmla="*/ 4365844 w 12191999"/>
              <a:gd name="connsiteY569" fmla="*/ 1715996 h 2070165"/>
              <a:gd name="connsiteX570" fmla="*/ 4354548 w 12191999"/>
              <a:gd name="connsiteY570" fmla="*/ 1707602 h 2070165"/>
              <a:gd name="connsiteX571" fmla="*/ 5565925 w 12191999"/>
              <a:gd name="connsiteY571" fmla="*/ 1671850 h 2070165"/>
              <a:gd name="connsiteX572" fmla="*/ 5565925 w 12191999"/>
              <a:gd name="connsiteY572" fmla="*/ 1771503 h 2070165"/>
              <a:gd name="connsiteX573" fmla="*/ 5624365 w 12191999"/>
              <a:gd name="connsiteY573" fmla="*/ 1771503 h 2070165"/>
              <a:gd name="connsiteX574" fmla="*/ 5624365 w 12191999"/>
              <a:gd name="connsiteY574" fmla="*/ 1671850 h 2070165"/>
              <a:gd name="connsiteX575" fmla="*/ 5483131 w 12191999"/>
              <a:gd name="connsiteY575" fmla="*/ 1671850 h 2070165"/>
              <a:gd name="connsiteX576" fmla="*/ 5483131 w 12191999"/>
              <a:gd name="connsiteY576" fmla="*/ 1771503 h 2070165"/>
              <a:gd name="connsiteX577" fmla="*/ 5541572 w 12191999"/>
              <a:gd name="connsiteY577" fmla="*/ 1771503 h 2070165"/>
              <a:gd name="connsiteX578" fmla="*/ 5541572 w 12191999"/>
              <a:gd name="connsiteY578" fmla="*/ 1671850 h 2070165"/>
              <a:gd name="connsiteX579" fmla="*/ 5400338 w 12191999"/>
              <a:gd name="connsiteY579" fmla="*/ 1671850 h 2070165"/>
              <a:gd name="connsiteX580" fmla="*/ 5400338 w 12191999"/>
              <a:gd name="connsiteY580" fmla="*/ 1771503 h 2070165"/>
              <a:gd name="connsiteX581" fmla="*/ 5458778 w 12191999"/>
              <a:gd name="connsiteY581" fmla="*/ 1771503 h 2070165"/>
              <a:gd name="connsiteX582" fmla="*/ 5458778 w 12191999"/>
              <a:gd name="connsiteY582" fmla="*/ 1671850 h 2070165"/>
              <a:gd name="connsiteX583" fmla="*/ 5317545 w 12191999"/>
              <a:gd name="connsiteY583" fmla="*/ 1671850 h 2070165"/>
              <a:gd name="connsiteX584" fmla="*/ 5317545 w 12191999"/>
              <a:gd name="connsiteY584" fmla="*/ 1771503 h 2070165"/>
              <a:gd name="connsiteX585" fmla="*/ 5375987 w 12191999"/>
              <a:gd name="connsiteY585" fmla="*/ 1771503 h 2070165"/>
              <a:gd name="connsiteX586" fmla="*/ 5375987 w 12191999"/>
              <a:gd name="connsiteY586" fmla="*/ 1671850 h 2070165"/>
              <a:gd name="connsiteX587" fmla="*/ 5234751 w 12191999"/>
              <a:gd name="connsiteY587" fmla="*/ 1671850 h 2070165"/>
              <a:gd name="connsiteX588" fmla="*/ 5234751 w 12191999"/>
              <a:gd name="connsiteY588" fmla="*/ 1771503 h 2070165"/>
              <a:gd name="connsiteX589" fmla="*/ 5293192 w 12191999"/>
              <a:gd name="connsiteY589" fmla="*/ 1771503 h 2070165"/>
              <a:gd name="connsiteX590" fmla="*/ 5293192 w 12191999"/>
              <a:gd name="connsiteY590" fmla="*/ 1671850 h 2070165"/>
              <a:gd name="connsiteX591" fmla="*/ 9284775 w 12191999"/>
              <a:gd name="connsiteY591" fmla="*/ 1670442 h 2070165"/>
              <a:gd name="connsiteX592" fmla="*/ 9284775 w 12191999"/>
              <a:gd name="connsiteY592" fmla="*/ 1731218 h 2070165"/>
              <a:gd name="connsiteX593" fmla="*/ 9688441 w 12191999"/>
              <a:gd name="connsiteY593" fmla="*/ 1731218 h 2070165"/>
              <a:gd name="connsiteX594" fmla="*/ 9688441 w 12191999"/>
              <a:gd name="connsiteY594" fmla="*/ 1670442 h 2070165"/>
              <a:gd name="connsiteX595" fmla="*/ 9100450 w 12191999"/>
              <a:gd name="connsiteY595" fmla="*/ 1670442 h 2070165"/>
              <a:gd name="connsiteX596" fmla="*/ 9100450 w 12191999"/>
              <a:gd name="connsiteY596" fmla="*/ 1731218 h 2070165"/>
              <a:gd name="connsiteX597" fmla="*/ 9240798 w 12191999"/>
              <a:gd name="connsiteY597" fmla="*/ 1731218 h 2070165"/>
              <a:gd name="connsiteX598" fmla="*/ 9240798 w 12191999"/>
              <a:gd name="connsiteY598" fmla="*/ 1670442 h 2070165"/>
              <a:gd name="connsiteX599" fmla="*/ 2453541 w 12191999"/>
              <a:gd name="connsiteY599" fmla="*/ 1670442 h 2070165"/>
              <a:gd name="connsiteX600" fmla="*/ 2453541 w 12191999"/>
              <a:gd name="connsiteY600" fmla="*/ 1731218 h 2070165"/>
              <a:gd name="connsiteX601" fmla="*/ 3024257 w 12191999"/>
              <a:gd name="connsiteY601" fmla="*/ 1731218 h 2070165"/>
              <a:gd name="connsiteX602" fmla="*/ 3024257 w 12191999"/>
              <a:gd name="connsiteY602" fmla="*/ 1670442 h 2070165"/>
              <a:gd name="connsiteX603" fmla="*/ 2192935 w 12191999"/>
              <a:gd name="connsiteY603" fmla="*/ 1670442 h 2070165"/>
              <a:gd name="connsiteX604" fmla="*/ 2192935 w 12191999"/>
              <a:gd name="connsiteY604" fmla="*/ 1731218 h 2070165"/>
              <a:gd name="connsiteX605" fmla="*/ 2391362 w 12191999"/>
              <a:gd name="connsiteY605" fmla="*/ 1731218 h 2070165"/>
              <a:gd name="connsiteX606" fmla="*/ 2391362 w 12191999"/>
              <a:gd name="connsiteY606" fmla="*/ 1670442 h 2070165"/>
              <a:gd name="connsiteX607" fmla="*/ 11142869 w 12191999"/>
              <a:gd name="connsiteY607" fmla="*/ 1653989 h 2070165"/>
              <a:gd name="connsiteX608" fmla="*/ 11142869 w 12191999"/>
              <a:gd name="connsiteY608" fmla="*/ 1777614 h 2070165"/>
              <a:gd name="connsiteX609" fmla="*/ 11228389 w 12191999"/>
              <a:gd name="connsiteY609" fmla="*/ 1777614 h 2070165"/>
              <a:gd name="connsiteX610" fmla="*/ 11228389 w 12191999"/>
              <a:gd name="connsiteY610" fmla="*/ 1653989 h 2070165"/>
              <a:gd name="connsiteX611" fmla="*/ 11001633 w 12191999"/>
              <a:gd name="connsiteY611" fmla="*/ 1653989 h 2070165"/>
              <a:gd name="connsiteX612" fmla="*/ 11001633 w 12191999"/>
              <a:gd name="connsiteY612" fmla="*/ 1777614 h 2070165"/>
              <a:gd name="connsiteX613" fmla="*/ 11087153 w 12191999"/>
              <a:gd name="connsiteY613" fmla="*/ 1777614 h 2070165"/>
              <a:gd name="connsiteX614" fmla="*/ 11087153 w 12191999"/>
              <a:gd name="connsiteY614" fmla="*/ 1653989 h 2070165"/>
              <a:gd name="connsiteX615" fmla="*/ 10860302 w 12191999"/>
              <a:gd name="connsiteY615" fmla="*/ 1653989 h 2070165"/>
              <a:gd name="connsiteX616" fmla="*/ 10860302 w 12191999"/>
              <a:gd name="connsiteY616" fmla="*/ 1777614 h 2070165"/>
              <a:gd name="connsiteX617" fmla="*/ 10945822 w 12191999"/>
              <a:gd name="connsiteY617" fmla="*/ 1777614 h 2070165"/>
              <a:gd name="connsiteX618" fmla="*/ 10945822 w 12191999"/>
              <a:gd name="connsiteY618" fmla="*/ 1653989 h 2070165"/>
              <a:gd name="connsiteX619" fmla="*/ 10715105 w 12191999"/>
              <a:gd name="connsiteY619" fmla="*/ 1653989 h 2070165"/>
              <a:gd name="connsiteX620" fmla="*/ 10715105 w 12191999"/>
              <a:gd name="connsiteY620" fmla="*/ 1777614 h 2070165"/>
              <a:gd name="connsiteX621" fmla="*/ 10800625 w 12191999"/>
              <a:gd name="connsiteY621" fmla="*/ 1777614 h 2070165"/>
              <a:gd name="connsiteX622" fmla="*/ 10800625 w 12191999"/>
              <a:gd name="connsiteY622" fmla="*/ 1653989 h 2070165"/>
              <a:gd name="connsiteX623" fmla="*/ 10569911 w 12191999"/>
              <a:gd name="connsiteY623" fmla="*/ 1653989 h 2070165"/>
              <a:gd name="connsiteX624" fmla="*/ 10569911 w 12191999"/>
              <a:gd name="connsiteY624" fmla="*/ 1777614 h 2070165"/>
              <a:gd name="connsiteX625" fmla="*/ 10655431 w 12191999"/>
              <a:gd name="connsiteY625" fmla="*/ 1777614 h 2070165"/>
              <a:gd name="connsiteX626" fmla="*/ 10655431 w 12191999"/>
              <a:gd name="connsiteY626" fmla="*/ 1653989 h 2070165"/>
              <a:gd name="connsiteX627" fmla="*/ 10424717 w 12191999"/>
              <a:gd name="connsiteY627" fmla="*/ 1653989 h 2070165"/>
              <a:gd name="connsiteX628" fmla="*/ 10424717 w 12191999"/>
              <a:gd name="connsiteY628" fmla="*/ 1777614 h 2070165"/>
              <a:gd name="connsiteX629" fmla="*/ 10510237 w 12191999"/>
              <a:gd name="connsiteY629" fmla="*/ 1777614 h 2070165"/>
              <a:gd name="connsiteX630" fmla="*/ 10510237 w 12191999"/>
              <a:gd name="connsiteY630" fmla="*/ 1653989 h 2070165"/>
              <a:gd name="connsiteX631" fmla="*/ 10279521 w 12191999"/>
              <a:gd name="connsiteY631" fmla="*/ 1653989 h 2070165"/>
              <a:gd name="connsiteX632" fmla="*/ 10279521 w 12191999"/>
              <a:gd name="connsiteY632" fmla="*/ 1777614 h 2070165"/>
              <a:gd name="connsiteX633" fmla="*/ 10365041 w 12191999"/>
              <a:gd name="connsiteY633" fmla="*/ 1777614 h 2070165"/>
              <a:gd name="connsiteX634" fmla="*/ 10365041 w 12191999"/>
              <a:gd name="connsiteY634" fmla="*/ 1653989 h 2070165"/>
              <a:gd name="connsiteX635" fmla="*/ 10134328 w 12191999"/>
              <a:gd name="connsiteY635" fmla="*/ 1653989 h 2070165"/>
              <a:gd name="connsiteX636" fmla="*/ 10134328 w 12191999"/>
              <a:gd name="connsiteY636" fmla="*/ 1777614 h 2070165"/>
              <a:gd name="connsiteX637" fmla="*/ 10219847 w 12191999"/>
              <a:gd name="connsiteY637" fmla="*/ 1777614 h 2070165"/>
              <a:gd name="connsiteX638" fmla="*/ 10219847 w 12191999"/>
              <a:gd name="connsiteY638" fmla="*/ 1653989 h 2070165"/>
              <a:gd name="connsiteX639" fmla="*/ 9989134 w 12191999"/>
              <a:gd name="connsiteY639" fmla="*/ 1653989 h 2070165"/>
              <a:gd name="connsiteX640" fmla="*/ 9989134 w 12191999"/>
              <a:gd name="connsiteY640" fmla="*/ 1777614 h 2070165"/>
              <a:gd name="connsiteX641" fmla="*/ 10074653 w 12191999"/>
              <a:gd name="connsiteY641" fmla="*/ 1777614 h 2070165"/>
              <a:gd name="connsiteX642" fmla="*/ 10074653 w 12191999"/>
              <a:gd name="connsiteY642" fmla="*/ 1653989 h 2070165"/>
              <a:gd name="connsiteX643" fmla="*/ 1384659 w 12191999"/>
              <a:gd name="connsiteY643" fmla="*/ 1653989 h 2070165"/>
              <a:gd name="connsiteX644" fmla="*/ 1384659 w 12191999"/>
              <a:gd name="connsiteY644" fmla="*/ 1777614 h 2070165"/>
              <a:gd name="connsiteX645" fmla="*/ 1470179 w 12191999"/>
              <a:gd name="connsiteY645" fmla="*/ 1777614 h 2070165"/>
              <a:gd name="connsiteX646" fmla="*/ 1470179 w 12191999"/>
              <a:gd name="connsiteY646" fmla="*/ 1653989 h 2070165"/>
              <a:gd name="connsiteX647" fmla="*/ 1243423 w 12191999"/>
              <a:gd name="connsiteY647" fmla="*/ 1653989 h 2070165"/>
              <a:gd name="connsiteX648" fmla="*/ 1243423 w 12191999"/>
              <a:gd name="connsiteY648" fmla="*/ 1777614 h 2070165"/>
              <a:gd name="connsiteX649" fmla="*/ 1328943 w 12191999"/>
              <a:gd name="connsiteY649" fmla="*/ 1777614 h 2070165"/>
              <a:gd name="connsiteX650" fmla="*/ 1328943 w 12191999"/>
              <a:gd name="connsiteY650" fmla="*/ 1653989 h 2070165"/>
              <a:gd name="connsiteX651" fmla="*/ 1102092 w 12191999"/>
              <a:gd name="connsiteY651" fmla="*/ 1653989 h 2070165"/>
              <a:gd name="connsiteX652" fmla="*/ 1102092 w 12191999"/>
              <a:gd name="connsiteY652" fmla="*/ 1777614 h 2070165"/>
              <a:gd name="connsiteX653" fmla="*/ 1187612 w 12191999"/>
              <a:gd name="connsiteY653" fmla="*/ 1777614 h 2070165"/>
              <a:gd name="connsiteX654" fmla="*/ 1187612 w 12191999"/>
              <a:gd name="connsiteY654" fmla="*/ 1653989 h 2070165"/>
              <a:gd name="connsiteX655" fmla="*/ 956896 w 12191999"/>
              <a:gd name="connsiteY655" fmla="*/ 1653989 h 2070165"/>
              <a:gd name="connsiteX656" fmla="*/ 956896 w 12191999"/>
              <a:gd name="connsiteY656" fmla="*/ 1777614 h 2070165"/>
              <a:gd name="connsiteX657" fmla="*/ 1042416 w 12191999"/>
              <a:gd name="connsiteY657" fmla="*/ 1777614 h 2070165"/>
              <a:gd name="connsiteX658" fmla="*/ 1042416 w 12191999"/>
              <a:gd name="connsiteY658" fmla="*/ 1653989 h 2070165"/>
              <a:gd name="connsiteX659" fmla="*/ 811701 w 12191999"/>
              <a:gd name="connsiteY659" fmla="*/ 1653989 h 2070165"/>
              <a:gd name="connsiteX660" fmla="*/ 811701 w 12191999"/>
              <a:gd name="connsiteY660" fmla="*/ 1777614 h 2070165"/>
              <a:gd name="connsiteX661" fmla="*/ 897221 w 12191999"/>
              <a:gd name="connsiteY661" fmla="*/ 1777614 h 2070165"/>
              <a:gd name="connsiteX662" fmla="*/ 897221 w 12191999"/>
              <a:gd name="connsiteY662" fmla="*/ 1653989 h 2070165"/>
              <a:gd name="connsiteX663" fmla="*/ 666507 w 12191999"/>
              <a:gd name="connsiteY663" fmla="*/ 1653989 h 2070165"/>
              <a:gd name="connsiteX664" fmla="*/ 666507 w 12191999"/>
              <a:gd name="connsiteY664" fmla="*/ 1777614 h 2070165"/>
              <a:gd name="connsiteX665" fmla="*/ 752027 w 12191999"/>
              <a:gd name="connsiteY665" fmla="*/ 1777614 h 2070165"/>
              <a:gd name="connsiteX666" fmla="*/ 752027 w 12191999"/>
              <a:gd name="connsiteY666" fmla="*/ 1653989 h 2070165"/>
              <a:gd name="connsiteX667" fmla="*/ 521313 w 12191999"/>
              <a:gd name="connsiteY667" fmla="*/ 1653989 h 2070165"/>
              <a:gd name="connsiteX668" fmla="*/ 521313 w 12191999"/>
              <a:gd name="connsiteY668" fmla="*/ 1777614 h 2070165"/>
              <a:gd name="connsiteX669" fmla="*/ 606832 w 12191999"/>
              <a:gd name="connsiteY669" fmla="*/ 1777614 h 2070165"/>
              <a:gd name="connsiteX670" fmla="*/ 606832 w 12191999"/>
              <a:gd name="connsiteY670" fmla="*/ 1653989 h 2070165"/>
              <a:gd name="connsiteX671" fmla="*/ 376119 w 12191999"/>
              <a:gd name="connsiteY671" fmla="*/ 1653989 h 2070165"/>
              <a:gd name="connsiteX672" fmla="*/ 376119 w 12191999"/>
              <a:gd name="connsiteY672" fmla="*/ 1777614 h 2070165"/>
              <a:gd name="connsiteX673" fmla="*/ 461639 w 12191999"/>
              <a:gd name="connsiteY673" fmla="*/ 1777614 h 2070165"/>
              <a:gd name="connsiteX674" fmla="*/ 461639 w 12191999"/>
              <a:gd name="connsiteY674" fmla="*/ 1653989 h 2070165"/>
              <a:gd name="connsiteX675" fmla="*/ 230925 w 12191999"/>
              <a:gd name="connsiteY675" fmla="*/ 1653989 h 2070165"/>
              <a:gd name="connsiteX676" fmla="*/ 230925 w 12191999"/>
              <a:gd name="connsiteY676" fmla="*/ 1777614 h 2070165"/>
              <a:gd name="connsiteX677" fmla="*/ 316446 w 12191999"/>
              <a:gd name="connsiteY677" fmla="*/ 1777614 h 2070165"/>
              <a:gd name="connsiteX678" fmla="*/ 316446 w 12191999"/>
              <a:gd name="connsiteY678" fmla="*/ 1653989 h 2070165"/>
              <a:gd name="connsiteX679" fmla="*/ 7456345 w 12191999"/>
              <a:gd name="connsiteY679" fmla="*/ 1621226 h 2070165"/>
              <a:gd name="connsiteX680" fmla="*/ 7442092 w 12191999"/>
              <a:gd name="connsiteY680" fmla="*/ 1631816 h 2070165"/>
              <a:gd name="connsiteX681" fmla="*/ 7442092 w 12191999"/>
              <a:gd name="connsiteY681" fmla="*/ 1674174 h 2070165"/>
              <a:gd name="connsiteX682" fmla="*/ 7456345 w 12191999"/>
              <a:gd name="connsiteY682" fmla="*/ 1684764 h 2070165"/>
              <a:gd name="connsiteX683" fmla="*/ 7824762 w 12191999"/>
              <a:gd name="connsiteY683" fmla="*/ 1684764 h 2070165"/>
              <a:gd name="connsiteX684" fmla="*/ 7839015 w 12191999"/>
              <a:gd name="connsiteY684" fmla="*/ 1674174 h 2070165"/>
              <a:gd name="connsiteX685" fmla="*/ 7839015 w 12191999"/>
              <a:gd name="connsiteY685" fmla="*/ 1631816 h 2070165"/>
              <a:gd name="connsiteX686" fmla="*/ 7824762 w 12191999"/>
              <a:gd name="connsiteY686" fmla="*/ 1621226 h 2070165"/>
              <a:gd name="connsiteX687" fmla="*/ 11698976 w 12191999"/>
              <a:gd name="connsiteY687" fmla="*/ 1619380 h 2070165"/>
              <a:gd name="connsiteX688" fmla="*/ 11698976 w 12191999"/>
              <a:gd name="connsiteY688" fmla="*/ 1685816 h 2070165"/>
              <a:gd name="connsiteX689" fmla="*/ 11780934 w 12191999"/>
              <a:gd name="connsiteY689" fmla="*/ 1685816 h 2070165"/>
              <a:gd name="connsiteX690" fmla="*/ 11780934 w 12191999"/>
              <a:gd name="connsiteY690" fmla="*/ 1619380 h 2070165"/>
              <a:gd name="connsiteX691" fmla="*/ 11550196 w 12191999"/>
              <a:gd name="connsiteY691" fmla="*/ 1619380 h 2070165"/>
              <a:gd name="connsiteX692" fmla="*/ 11550196 w 12191999"/>
              <a:gd name="connsiteY692" fmla="*/ 1685816 h 2070165"/>
              <a:gd name="connsiteX693" fmla="*/ 11632154 w 12191999"/>
              <a:gd name="connsiteY693" fmla="*/ 1685816 h 2070165"/>
              <a:gd name="connsiteX694" fmla="*/ 11632154 w 12191999"/>
              <a:gd name="connsiteY694" fmla="*/ 1619380 h 2070165"/>
              <a:gd name="connsiteX695" fmla="*/ 11401416 w 12191999"/>
              <a:gd name="connsiteY695" fmla="*/ 1619380 h 2070165"/>
              <a:gd name="connsiteX696" fmla="*/ 11401416 w 12191999"/>
              <a:gd name="connsiteY696" fmla="*/ 1685816 h 2070165"/>
              <a:gd name="connsiteX697" fmla="*/ 11483374 w 12191999"/>
              <a:gd name="connsiteY697" fmla="*/ 1685816 h 2070165"/>
              <a:gd name="connsiteX698" fmla="*/ 11483374 w 12191999"/>
              <a:gd name="connsiteY698" fmla="*/ 1619380 h 2070165"/>
              <a:gd name="connsiteX699" fmla="*/ 5150487 w 12191999"/>
              <a:gd name="connsiteY699" fmla="*/ 1612935 h 2070165"/>
              <a:gd name="connsiteX700" fmla="*/ 5150487 w 12191999"/>
              <a:gd name="connsiteY700" fmla="*/ 1712588 h 2070165"/>
              <a:gd name="connsiteX701" fmla="*/ 5208929 w 12191999"/>
              <a:gd name="connsiteY701" fmla="*/ 1712588 h 2070165"/>
              <a:gd name="connsiteX702" fmla="*/ 5208929 w 12191999"/>
              <a:gd name="connsiteY702" fmla="*/ 1612935 h 2070165"/>
              <a:gd name="connsiteX703" fmla="*/ 5067695 w 12191999"/>
              <a:gd name="connsiteY703" fmla="*/ 1612935 h 2070165"/>
              <a:gd name="connsiteX704" fmla="*/ 5067695 w 12191999"/>
              <a:gd name="connsiteY704" fmla="*/ 1712588 h 2070165"/>
              <a:gd name="connsiteX705" fmla="*/ 5126136 w 12191999"/>
              <a:gd name="connsiteY705" fmla="*/ 1712588 h 2070165"/>
              <a:gd name="connsiteX706" fmla="*/ 5126136 w 12191999"/>
              <a:gd name="connsiteY706" fmla="*/ 1612935 h 2070165"/>
              <a:gd name="connsiteX707" fmla="*/ 4984899 w 12191999"/>
              <a:gd name="connsiteY707" fmla="*/ 1612935 h 2070165"/>
              <a:gd name="connsiteX708" fmla="*/ 4984899 w 12191999"/>
              <a:gd name="connsiteY708" fmla="*/ 1712588 h 2070165"/>
              <a:gd name="connsiteX709" fmla="*/ 5043342 w 12191999"/>
              <a:gd name="connsiteY709" fmla="*/ 1712588 h 2070165"/>
              <a:gd name="connsiteX710" fmla="*/ 5043342 w 12191999"/>
              <a:gd name="connsiteY710" fmla="*/ 1612935 h 2070165"/>
              <a:gd name="connsiteX711" fmla="*/ 4902107 w 12191999"/>
              <a:gd name="connsiteY711" fmla="*/ 1612935 h 2070165"/>
              <a:gd name="connsiteX712" fmla="*/ 4902107 w 12191999"/>
              <a:gd name="connsiteY712" fmla="*/ 1712588 h 2070165"/>
              <a:gd name="connsiteX713" fmla="*/ 4960549 w 12191999"/>
              <a:gd name="connsiteY713" fmla="*/ 1712588 h 2070165"/>
              <a:gd name="connsiteX714" fmla="*/ 4960549 w 12191999"/>
              <a:gd name="connsiteY714" fmla="*/ 1612935 h 2070165"/>
              <a:gd name="connsiteX715" fmla="*/ 4819315 w 12191999"/>
              <a:gd name="connsiteY715" fmla="*/ 1612935 h 2070165"/>
              <a:gd name="connsiteX716" fmla="*/ 4819315 w 12191999"/>
              <a:gd name="connsiteY716" fmla="*/ 1712588 h 2070165"/>
              <a:gd name="connsiteX717" fmla="*/ 4877755 w 12191999"/>
              <a:gd name="connsiteY717" fmla="*/ 1712588 h 2070165"/>
              <a:gd name="connsiteX718" fmla="*/ 4877755 w 12191999"/>
              <a:gd name="connsiteY718" fmla="*/ 1612935 h 2070165"/>
              <a:gd name="connsiteX719" fmla="*/ 8483306 w 12191999"/>
              <a:gd name="connsiteY719" fmla="*/ 1606107 h 2070165"/>
              <a:gd name="connsiteX720" fmla="*/ 8472009 w 12191999"/>
              <a:gd name="connsiteY720" fmla="*/ 1614501 h 2070165"/>
              <a:gd name="connsiteX721" fmla="*/ 8472009 w 12191999"/>
              <a:gd name="connsiteY721" fmla="*/ 1648074 h 2070165"/>
              <a:gd name="connsiteX722" fmla="*/ 8483306 w 12191999"/>
              <a:gd name="connsiteY722" fmla="*/ 1656468 h 2070165"/>
              <a:gd name="connsiteX723" fmla="*/ 9012984 w 12191999"/>
              <a:gd name="connsiteY723" fmla="*/ 1656468 h 2070165"/>
              <a:gd name="connsiteX724" fmla="*/ 9024281 w 12191999"/>
              <a:gd name="connsiteY724" fmla="*/ 1648074 h 2070165"/>
              <a:gd name="connsiteX725" fmla="*/ 9024281 w 12191999"/>
              <a:gd name="connsiteY725" fmla="*/ 1614501 h 2070165"/>
              <a:gd name="connsiteX726" fmla="*/ 9012984 w 12191999"/>
              <a:gd name="connsiteY726" fmla="*/ 1606107 h 2070165"/>
              <a:gd name="connsiteX727" fmla="*/ 6837698 w 12191999"/>
              <a:gd name="connsiteY727" fmla="*/ 1606107 h 2070165"/>
              <a:gd name="connsiteX728" fmla="*/ 6826401 w 12191999"/>
              <a:gd name="connsiteY728" fmla="*/ 1614501 h 2070165"/>
              <a:gd name="connsiteX729" fmla="*/ 6826401 w 12191999"/>
              <a:gd name="connsiteY729" fmla="*/ 1648074 h 2070165"/>
              <a:gd name="connsiteX730" fmla="*/ 6837698 w 12191999"/>
              <a:gd name="connsiteY730" fmla="*/ 1656468 h 2070165"/>
              <a:gd name="connsiteX731" fmla="*/ 7367375 w 12191999"/>
              <a:gd name="connsiteY731" fmla="*/ 1656468 h 2070165"/>
              <a:gd name="connsiteX732" fmla="*/ 7378673 w 12191999"/>
              <a:gd name="connsiteY732" fmla="*/ 1648074 h 2070165"/>
              <a:gd name="connsiteX733" fmla="*/ 7378673 w 12191999"/>
              <a:gd name="connsiteY733" fmla="*/ 1614501 h 2070165"/>
              <a:gd name="connsiteX734" fmla="*/ 7367375 w 12191999"/>
              <a:gd name="connsiteY734" fmla="*/ 1606107 h 2070165"/>
              <a:gd name="connsiteX735" fmla="*/ 3824872 w 12191999"/>
              <a:gd name="connsiteY735" fmla="*/ 1606107 h 2070165"/>
              <a:gd name="connsiteX736" fmla="*/ 3813574 w 12191999"/>
              <a:gd name="connsiteY736" fmla="*/ 1614501 h 2070165"/>
              <a:gd name="connsiteX737" fmla="*/ 3813574 w 12191999"/>
              <a:gd name="connsiteY737" fmla="*/ 1648074 h 2070165"/>
              <a:gd name="connsiteX738" fmla="*/ 3824872 w 12191999"/>
              <a:gd name="connsiteY738" fmla="*/ 1656468 h 2070165"/>
              <a:gd name="connsiteX739" fmla="*/ 4354548 w 12191999"/>
              <a:gd name="connsiteY739" fmla="*/ 1656468 h 2070165"/>
              <a:gd name="connsiteX740" fmla="*/ 4365844 w 12191999"/>
              <a:gd name="connsiteY740" fmla="*/ 1648074 h 2070165"/>
              <a:gd name="connsiteX741" fmla="*/ 4365844 w 12191999"/>
              <a:gd name="connsiteY741" fmla="*/ 1614501 h 2070165"/>
              <a:gd name="connsiteX742" fmla="*/ 4354548 w 12191999"/>
              <a:gd name="connsiteY742" fmla="*/ 1606107 h 2070165"/>
              <a:gd name="connsiteX743" fmla="*/ 11934127 w 12191999"/>
              <a:gd name="connsiteY743" fmla="*/ 1596549 h 2070165"/>
              <a:gd name="connsiteX744" fmla="*/ 11934127 w 12191999"/>
              <a:gd name="connsiteY744" fmla="*/ 1669383 h 2070165"/>
              <a:gd name="connsiteX745" fmla="*/ 11971383 w 12191999"/>
              <a:gd name="connsiteY745" fmla="*/ 1669383 h 2070165"/>
              <a:gd name="connsiteX746" fmla="*/ 11971383 w 12191999"/>
              <a:gd name="connsiteY746" fmla="*/ 1596549 h 2070165"/>
              <a:gd name="connsiteX747" fmla="*/ 6516272 w 12191999"/>
              <a:gd name="connsiteY747" fmla="*/ 1596549 h 2070165"/>
              <a:gd name="connsiteX748" fmla="*/ 6516272 w 12191999"/>
              <a:gd name="connsiteY748" fmla="*/ 1669383 h 2070165"/>
              <a:gd name="connsiteX749" fmla="*/ 6553500 w 12191999"/>
              <a:gd name="connsiteY749" fmla="*/ 1669383 h 2070165"/>
              <a:gd name="connsiteX750" fmla="*/ 6553500 w 12191999"/>
              <a:gd name="connsiteY750" fmla="*/ 1596549 h 2070165"/>
              <a:gd name="connsiteX751" fmla="*/ 5882234 w 12191999"/>
              <a:gd name="connsiteY751" fmla="*/ 1596549 h 2070165"/>
              <a:gd name="connsiteX752" fmla="*/ 5882234 w 12191999"/>
              <a:gd name="connsiteY752" fmla="*/ 1669383 h 2070165"/>
              <a:gd name="connsiteX753" fmla="*/ 5919464 w 12191999"/>
              <a:gd name="connsiteY753" fmla="*/ 1669383 h 2070165"/>
              <a:gd name="connsiteX754" fmla="*/ 5919464 w 12191999"/>
              <a:gd name="connsiteY754" fmla="*/ 1596549 h 2070165"/>
              <a:gd name="connsiteX755" fmla="*/ 4670222 w 12191999"/>
              <a:gd name="connsiteY755" fmla="*/ 1596549 h 2070165"/>
              <a:gd name="connsiteX756" fmla="*/ 4670222 w 12191999"/>
              <a:gd name="connsiteY756" fmla="*/ 1669383 h 2070165"/>
              <a:gd name="connsiteX757" fmla="*/ 4714551 w 12191999"/>
              <a:gd name="connsiteY757" fmla="*/ 1669383 h 2070165"/>
              <a:gd name="connsiteX758" fmla="*/ 4714551 w 12191999"/>
              <a:gd name="connsiteY758" fmla="*/ 1596549 h 2070165"/>
              <a:gd name="connsiteX759" fmla="*/ 1991575 w 12191999"/>
              <a:gd name="connsiteY759" fmla="*/ 1594160 h 2070165"/>
              <a:gd name="connsiteX760" fmla="*/ 1932523 w 12191999"/>
              <a:gd name="connsiteY760" fmla="*/ 1638036 h 2070165"/>
              <a:gd name="connsiteX761" fmla="*/ 1991575 w 12191999"/>
              <a:gd name="connsiteY761" fmla="*/ 1681910 h 2070165"/>
              <a:gd name="connsiteX762" fmla="*/ 2050628 w 12191999"/>
              <a:gd name="connsiteY762" fmla="*/ 1638036 h 2070165"/>
              <a:gd name="connsiteX763" fmla="*/ 1991575 w 12191999"/>
              <a:gd name="connsiteY763" fmla="*/ 1594160 h 2070165"/>
              <a:gd name="connsiteX764" fmla="*/ 1833294 w 12191999"/>
              <a:gd name="connsiteY764" fmla="*/ 1594160 h 2070165"/>
              <a:gd name="connsiteX765" fmla="*/ 1774242 w 12191999"/>
              <a:gd name="connsiteY765" fmla="*/ 1638036 h 2070165"/>
              <a:gd name="connsiteX766" fmla="*/ 1833294 w 12191999"/>
              <a:gd name="connsiteY766" fmla="*/ 1681910 h 2070165"/>
              <a:gd name="connsiteX767" fmla="*/ 1892346 w 12191999"/>
              <a:gd name="connsiteY767" fmla="*/ 1638036 h 2070165"/>
              <a:gd name="connsiteX768" fmla="*/ 1833294 w 12191999"/>
              <a:gd name="connsiteY768" fmla="*/ 1594160 h 2070165"/>
              <a:gd name="connsiteX769" fmla="*/ 1675013 w 12191999"/>
              <a:gd name="connsiteY769" fmla="*/ 1594160 h 2070165"/>
              <a:gd name="connsiteX770" fmla="*/ 1615960 w 12191999"/>
              <a:gd name="connsiteY770" fmla="*/ 1638036 h 2070165"/>
              <a:gd name="connsiteX771" fmla="*/ 1675013 w 12191999"/>
              <a:gd name="connsiteY771" fmla="*/ 1681910 h 2070165"/>
              <a:gd name="connsiteX772" fmla="*/ 1734065 w 12191999"/>
              <a:gd name="connsiteY772" fmla="*/ 1638036 h 2070165"/>
              <a:gd name="connsiteX773" fmla="*/ 1675013 w 12191999"/>
              <a:gd name="connsiteY773" fmla="*/ 1594160 h 2070165"/>
              <a:gd name="connsiteX774" fmla="*/ 6351644 w 12191999"/>
              <a:gd name="connsiteY774" fmla="*/ 1591139 h 2070165"/>
              <a:gd name="connsiteX775" fmla="*/ 6351644 w 12191999"/>
              <a:gd name="connsiteY775" fmla="*/ 1690792 h 2070165"/>
              <a:gd name="connsiteX776" fmla="*/ 6410085 w 12191999"/>
              <a:gd name="connsiteY776" fmla="*/ 1690792 h 2070165"/>
              <a:gd name="connsiteX777" fmla="*/ 6410085 w 12191999"/>
              <a:gd name="connsiteY777" fmla="*/ 1591139 h 2070165"/>
              <a:gd name="connsiteX778" fmla="*/ 6268849 w 12191999"/>
              <a:gd name="connsiteY778" fmla="*/ 1591139 h 2070165"/>
              <a:gd name="connsiteX779" fmla="*/ 6268849 w 12191999"/>
              <a:gd name="connsiteY779" fmla="*/ 1690792 h 2070165"/>
              <a:gd name="connsiteX780" fmla="*/ 6327291 w 12191999"/>
              <a:gd name="connsiteY780" fmla="*/ 1690792 h 2070165"/>
              <a:gd name="connsiteX781" fmla="*/ 6327291 w 12191999"/>
              <a:gd name="connsiteY781" fmla="*/ 1591139 h 2070165"/>
              <a:gd name="connsiteX782" fmla="*/ 6186056 w 12191999"/>
              <a:gd name="connsiteY782" fmla="*/ 1591139 h 2070165"/>
              <a:gd name="connsiteX783" fmla="*/ 6186056 w 12191999"/>
              <a:gd name="connsiteY783" fmla="*/ 1690792 h 2070165"/>
              <a:gd name="connsiteX784" fmla="*/ 6244498 w 12191999"/>
              <a:gd name="connsiteY784" fmla="*/ 1690792 h 2070165"/>
              <a:gd name="connsiteX785" fmla="*/ 6244498 w 12191999"/>
              <a:gd name="connsiteY785" fmla="*/ 1591139 h 2070165"/>
              <a:gd name="connsiteX786" fmla="*/ 6103264 w 12191999"/>
              <a:gd name="connsiteY786" fmla="*/ 1591139 h 2070165"/>
              <a:gd name="connsiteX787" fmla="*/ 6103264 w 12191999"/>
              <a:gd name="connsiteY787" fmla="*/ 1690792 h 2070165"/>
              <a:gd name="connsiteX788" fmla="*/ 6161704 w 12191999"/>
              <a:gd name="connsiteY788" fmla="*/ 1690792 h 2070165"/>
              <a:gd name="connsiteX789" fmla="*/ 6161704 w 12191999"/>
              <a:gd name="connsiteY789" fmla="*/ 1591139 h 2070165"/>
              <a:gd name="connsiteX790" fmla="*/ 6020469 w 12191999"/>
              <a:gd name="connsiteY790" fmla="*/ 1591139 h 2070165"/>
              <a:gd name="connsiteX791" fmla="*/ 6020469 w 12191999"/>
              <a:gd name="connsiteY791" fmla="*/ 1690792 h 2070165"/>
              <a:gd name="connsiteX792" fmla="*/ 6078911 w 12191999"/>
              <a:gd name="connsiteY792" fmla="*/ 1690792 h 2070165"/>
              <a:gd name="connsiteX793" fmla="*/ 6078911 w 12191999"/>
              <a:gd name="connsiteY793" fmla="*/ 1591139 h 2070165"/>
              <a:gd name="connsiteX794" fmla="*/ 9284775 w 12191999"/>
              <a:gd name="connsiteY794" fmla="*/ 1581365 h 2070165"/>
              <a:gd name="connsiteX795" fmla="*/ 9284775 w 12191999"/>
              <a:gd name="connsiteY795" fmla="*/ 1642140 h 2070165"/>
              <a:gd name="connsiteX796" fmla="*/ 9688442 w 12191999"/>
              <a:gd name="connsiteY796" fmla="*/ 1642140 h 2070165"/>
              <a:gd name="connsiteX797" fmla="*/ 9688442 w 12191999"/>
              <a:gd name="connsiteY797" fmla="*/ 1581365 h 2070165"/>
              <a:gd name="connsiteX798" fmla="*/ 9100450 w 12191999"/>
              <a:gd name="connsiteY798" fmla="*/ 1581365 h 2070165"/>
              <a:gd name="connsiteX799" fmla="*/ 9100450 w 12191999"/>
              <a:gd name="connsiteY799" fmla="*/ 1642140 h 2070165"/>
              <a:gd name="connsiteX800" fmla="*/ 9240798 w 12191999"/>
              <a:gd name="connsiteY800" fmla="*/ 1642140 h 2070165"/>
              <a:gd name="connsiteX801" fmla="*/ 9240798 w 12191999"/>
              <a:gd name="connsiteY801" fmla="*/ 1581365 h 2070165"/>
              <a:gd name="connsiteX802" fmla="*/ 2453541 w 12191999"/>
              <a:gd name="connsiteY802" fmla="*/ 1581365 h 2070165"/>
              <a:gd name="connsiteX803" fmla="*/ 2453541 w 12191999"/>
              <a:gd name="connsiteY803" fmla="*/ 1642140 h 2070165"/>
              <a:gd name="connsiteX804" fmla="*/ 3024257 w 12191999"/>
              <a:gd name="connsiteY804" fmla="*/ 1642140 h 2070165"/>
              <a:gd name="connsiteX805" fmla="*/ 3024257 w 12191999"/>
              <a:gd name="connsiteY805" fmla="*/ 1581365 h 2070165"/>
              <a:gd name="connsiteX806" fmla="*/ 2192935 w 12191999"/>
              <a:gd name="connsiteY806" fmla="*/ 1581365 h 2070165"/>
              <a:gd name="connsiteX807" fmla="*/ 2192935 w 12191999"/>
              <a:gd name="connsiteY807" fmla="*/ 1642140 h 2070165"/>
              <a:gd name="connsiteX808" fmla="*/ 2391362 w 12191999"/>
              <a:gd name="connsiteY808" fmla="*/ 1642140 h 2070165"/>
              <a:gd name="connsiteX809" fmla="*/ 2391362 w 12191999"/>
              <a:gd name="connsiteY809" fmla="*/ 1581365 h 2070165"/>
              <a:gd name="connsiteX810" fmla="*/ 1564955 w 12191999"/>
              <a:gd name="connsiteY810" fmla="*/ 1541115 h 2070165"/>
              <a:gd name="connsiteX811" fmla="*/ 2117227 w 12191999"/>
              <a:gd name="connsiteY811" fmla="*/ 1541115 h 2070165"/>
              <a:gd name="connsiteX812" fmla="*/ 2117227 w 12191999"/>
              <a:gd name="connsiteY812" fmla="*/ 1714630 h 2070165"/>
              <a:gd name="connsiteX813" fmla="*/ 1564955 w 12191999"/>
              <a:gd name="connsiteY813" fmla="*/ 1714630 h 2070165"/>
              <a:gd name="connsiteX814" fmla="*/ 8483306 w 12191999"/>
              <a:gd name="connsiteY814" fmla="*/ 1504612 h 2070165"/>
              <a:gd name="connsiteX815" fmla="*/ 8472009 w 12191999"/>
              <a:gd name="connsiteY815" fmla="*/ 1513006 h 2070165"/>
              <a:gd name="connsiteX816" fmla="*/ 8472009 w 12191999"/>
              <a:gd name="connsiteY816" fmla="*/ 1546580 h 2070165"/>
              <a:gd name="connsiteX817" fmla="*/ 8483306 w 12191999"/>
              <a:gd name="connsiteY817" fmla="*/ 1554974 h 2070165"/>
              <a:gd name="connsiteX818" fmla="*/ 9012984 w 12191999"/>
              <a:gd name="connsiteY818" fmla="*/ 1554974 h 2070165"/>
              <a:gd name="connsiteX819" fmla="*/ 9024281 w 12191999"/>
              <a:gd name="connsiteY819" fmla="*/ 1546580 h 2070165"/>
              <a:gd name="connsiteX820" fmla="*/ 9024281 w 12191999"/>
              <a:gd name="connsiteY820" fmla="*/ 1513006 h 2070165"/>
              <a:gd name="connsiteX821" fmla="*/ 9012984 w 12191999"/>
              <a:gd name="connsiteY821" fmla="*/ 1504612 h 2070165"/>
              <a:gd name="connsiteX822" fmla="*/ 6837698 w 12191999"/>
              <a:gd name="connsiteY822" fmla="*/ 1504612 h 2070165"/>
              <a:gd name="connsiteX823" fmla="*/ 6826401 w 12191999"/>
              <a:gd name="connsiteY823" fmla="*/ 1513006 h 2070165"/>
              <a:gd name="connsiteX824" fmla="*/ 6826401 w 12191999"/>
              <a:gd name="connsiteY824" fmla="*/ 1546580 h 2070165"/>
              <a:gd name="connsiteX825" fmla="*/ 6837698 w 12191999"/>
              <a:gd name="connsiteY825" fmla="*/ 1554974 h 2070165"/>
              <a:gd name="connsiteX826" fmla="*/ 7367375 w 12191999"/>
              <a:gd name="connsiteY826" fmla="*/ 1554974 h 2070165"/>
              <a:gd name="connsiteX827" fmla="*/ 7378673 w 12191999"/>
              <a:gd name="connsiteY827" fmla="*/ 1546580 h 2070165"/>
              <a:gd name="connsiteX828" fmla="*/ 7378673 w 12191999"/>
              <a:gd name="connsiteY828" fmla="*/ 1513006 h 2070165"/>
              <a:gd name="connsiteX829" fmla="*/ 7367375 w 12191999"/>
              <a:gd name="connsiteY829" fmla="*/ 1504612 h 2070165"/>
              <a:gd name="connsiteX830" fmla="*/ 3824872 w 12191999"/>
              <a:gd name="connsiteY830" fmla="*/ 1504612 h 2070165"/>
              <a:gd name="connsiteX831" fmla="*/ 3813574 w 12191999"/>
              <a:gd name="connsiteY831" fmla="*/ 1513006 h 2070165"/>
              <a:gd name="connsiteX832" fmla="*/ 3813574 w 12191999"/>
              <a:gd name="connsiteY832" fmla="*/ 1546580 h 2070165"/>
              <a:gd name="connsiteX833" fmla="*/ 3824872 w 12191999"/>
              <a:gd name="connsiteY833" fmla="*/ 1554974 h 2070165"/>
              <a:gd name="connsiteX834" fmla="*/ 4354548 w 12191999"/>
              <a:gd name="connsiteY834" fmla="*/ 1554974 h 2070165"/>
              <a:gd name="connsiteX835" fmla="*/ 4365844 w 12191999"/>
              <a:gd name="connsiteY835" fmla="*/ 1546580 h 2070165"/>
              <a:gd name="connsiteX836" fmla="*/ 4365844 w 12191999"/>
              <a:gd name="connsiteY836" fmla="*/ 1513006 h 2070165"/>
              <a:gd name="connsiteX837" fmla="*/ 4354548 w 12191999"/>
              <a:gd name="connsiteY837" fmla="*/ 1504612 h 2070165"/>
              <a:gd name="connsiteX838" fmla="*/ 7456345 w 12191999"/>
              <a:gd name="connsiteY838" fmla="*/ 1493177 h 2070165"/>
              <a:gd name="connsiteX839" fmla="*/ 7442092 w 12191999"/>
              <a:gd name="connsiteY839" fmla="*/ 1503767 h 2070165"/>
              <a:gd name="connsiteX840" fmla="*/ 7442092 w 12191999"/>
              <a:gd name="connsiteY840" fmla="*/ 1546124 h 2070165"/>
              <a:gd name="connsiteX841" fmla="*/ 7456345 w 12191999"/>
              <a:gd name="connsiteY841" fmla="*/ 1556714 h 2070165"/>
              <a:gd name="connsiteX842" fmla="*/ 7824762 w 12191999"/>
              <a:gd name="connsiteY842" fmla="*/ 1556714 h 2070165"/>
              <a:gd name="connsiteX843" fmla="*/ 7839015 w 12191999"/>
              <a:gd name="connsiteY843" fmla="*/ 1546124 h 2070165"/>
              <a:gd name="connsiteX844" fmla="*/ 7839015 w 12191999"/>
              <a:gd name="connsiteY844" fmla="*/ 1503767 h 2070165"/>
              <a:gd name="connsiteX845" fmla="*/ 7824762 w 12191999"/>
              <a:gd name="connsiteY845" fmla="*/ 1493177 h 2070165"/>
              <a:gd name="connsiteX846" fmla="*/ 11142869 w 12191999"/>
              <a:gd name="connsiteY846" fmla="*/ 1489394 h 2070165"/>
              <a:gd name="connsiteX847" fmla="*/ 11142869 w 12191999"/>
              <a:gd name="connsiteY847" fmla="*/ 1613019 h 2070165"/>
              <a:gd name="connsiteX848" fmla="*/ 11228389 w 12191999"/>
              <a:gd name="connsiteY848" fmla="*/ 1613019 h 2070165"/>
              <a:gd name="connsiteX849" fmla="*/ 11228389 w 12191999"/>
              <a:gd name="connsiteY849" fmla="*/ 1489394 h 2070165"/>
              <a:gd name="connsiteX850" fmla="*/ 11001633 w 12191999"/>
              <a:gd name="connsiteY850" fmla="*/ 1489394 h 2070165"/>
              <a:gd name="connsiteX851" fmla="*/ 11001633 w 12191999"/>
              <a:gd name="connsiteY851" fmla="*/ 1613019 h 2070165"/>
              <a:gd name="connsiteX852" fmla="*/ 11087153 w 12191999"/>
              <a:gd name="connsiteY852" fmla="*/ 1613019 h 2070165"/>
              <a:gd name="connsiteX853" fmla="*/ 11087153 w 12191999"/>
              <a:gd name="connsiteY853" fmla="*/ 1489394 h 2070165"/>
              <a:gd name="connsiteX854" fmla="*/ 10860302 w 12191999"/>
              <a:gd name="connsiteY854" fmla="*/ 1489394 h 2070165"/>
              <a:gd name="connsiteX855" fmla="*/ 10860302 w 12191999"/>
              <a:gd name="connsiteY855" fmla="*/ 1613019 h 2070165"/>
              <a:gd name="connsiteX856" fmla="*/ 10945822 w 12191999"/>
              <a:gd name="connsiteY856" fmla="*/ 1613019 h 2070165"/>
              <a:gd name="connsiteX857" fmla="*/ 10945822 w 12191999"/>
              <a:gd name="connsiteY857" fmla="*/ 1489394 h 2070165"/>
              <a:gd name="connsiteX858" fmla="*/ 10715106 w 12191999"/>
              <a:gd name="connsiteY858" fmla="*/ 1489394 h 2070165"/>
              <a:gd name="connsiteX859" fmla="*/ 10715106 w 12191999"/>
              <a:gd name="connsiteY859" fmla="*/ 1613019 h 2070165"/>
              <a:gd name="connsiteX860" fmla="*/ 10800626 w 12191999"/>
              <a:gd name="connsiteY860" fmla="*/ 1613019 h 2070165"/>
              <a:gd name="connsiteX861" fmla="*/ 10800626 w 12191999"/>
              <a:gd name="connsiteY861" fmla="*/ 1489394 h 2070165"/>
              <a:gd name="connsiteX862" fmla="*/ 10569911 w 12191999"/>
              <a:gd name="connsiteY862" fmla="*/ 1489394 h 2070165"/>
              <a:gd name="connsiteX863" fmla="*/ 10569911 w 12191999"/>
              <a:gd name="connsiteY863" fmla="*/ 1613019 h 2070165"/>
              <a:gd name="connsiteX864" fmla="*/ 10655431 w 12191999"/>
              <a:gd name="connsiteY864" fmla="*/ 1613019 h 2070165"/>
              <a:gd name="connsiteX865" fmla="*/ 10655431 w 12191999"/>
              <a:gd name="connsiteY865" fmla="*/ 1489394 h 2070165"/>
              <a:gd name="connsiteX866" fmla="*/ 10424717 w 12191999"/>
              <a:gd name="connsiteY866" fmla="*/ 1489394 h 2070165"/>
              <a:gd name="connsiteX867" fmla="*/ 10424717 w 12191999"/>
              <a:gd name="connsiteY867" fmla="*/ 1613019 h 2070165"/>
              <a:gd name="connsiteX868" fmla="*/ 10510237 w 12191999"/>
              <a:gd name="connsiteY868" fmla="*/ 1613019 h 2070165"/>
              <a:gd name="connsiteX869" fmla="*/ 10510237 w 12191999"/>
              <a:gd name="connsiteY869" fmla="*/ 1489394 h 2070165"/>
              <a:gd name="connsiteX870" fmla="*/ 10279523 w 12191999"/>
              <a:gd name="connsiteY870" fmla="*/ 1489394 h 2070165"/>
              <a:gd name="connsiteX871" fmla="*/ 10279523 w 12191999"/>
              <a:gd name="connsiteY871" fmla="*/ 1613019 h 2070165"/>
              <a:gd name="connsiteX872" fmla="*/ 10365043 w 12191999"/>
              <a:gd name="connsiteY872" fmla="*/ 1613019 h 2070165"/>
              <a:gd name="connsiteX873" fmla="*/ 10365043 w 12191999"/>
              <a:gd name="connsiteY873" fmla="*/ 1489394 h 2070165"/>
              <a:gd name="connsiteX874" fmla="*/ 10134328 w 12191999"/>
              <a:gd name="connsiteY874" fmla="*/ 1489394 h 2070165"/>
              <a:gd name="connsiteX875" fmla="*/ 10134328 w 12191999"/>
              <a:gd name="connsiteY875" fmla="*/ 1613019 h 2070165"/>
              <a:gd name="connsiteX876" fmla="*/ 10219847 w 12191999"/>
              <a:gd name="connsiteY876" fmla="*/ 1613019 h 2070165"/>
              <a:gd name="connsiteX877" fmla="*/ 10219847 w 12191999"/>
              <a:gd name="connsiteY877" fmla="*/ 1489394 h 2070165"/>
              <a:gd name="connsiteX878" fmla="*/ 9989134 w 12191999"/>
              <a:gd name="connsiteY878" fmla="*/ 1489394 h 2070165"/>
              <a:gd name="connsiteX879" fmla="*/ 9989134 w 12191999"/>
              <a:gd name="connsiteY879" fmla="*/ 1613019 h 2070165"/>
              <a:gd name="connsiteX880" fmla="*/ 10074653 w 12191999"/>
              <a:gd name="connsiteY880" fmla="*/ 1613019 h 2070165"/>
              <a:gd name="connsiteX881" fmla="*/ 10074653 w 12191999"/>
              <a:gd name="connsiteY881" fmla="*/ 1489394 h 2070165"/>
              <a:gd name="connsiteX882" fmla="*/ 1384659 w 12191999"/>
              <a:gd name="connsiteY882" fmla="*/ 1489394 h 2070165"/>
              <a:gd name="connsiteX883" fmla="*/ 1384659 w 12191999"/>
              <a:gd name="connsiteY883" fmla="*/ 1613019 h 2070165"/>
              <a:gd name="connsiteX884" fmla="*/ 1470179 w 12191999"/>
              <a:gd name="connsiteY884" fmla="*/ 1613019 h 2070165"/>
              <a:gd name="connsiteX885" fmla="*/ 1470179 w 12191999"/>
              <a:gd name="connsiteY885" fmla="*/ 1489394 h 2070165"/>
              <a:gd name="connsiteX886" fmla="*/ 1243423 w 12191999"/>
              <a:gd name="connsiteY886" fmla="*/ 1489394 h 2070165"/>
              <a:gd name="connsiteX887" fmla="*/ 1243423 w 12191999"/>
              <a:gd name="connsiteY887" fmla="*/ 1613019 h 2070165"/>
              <a:gd name="connsiteX888" fmla="*/ 1328943 w 12191999"/>
              <a:gd name="connsiteY888" fmla="*/ 1613019 h 2070165"/>
              <a:gd name="connsiteX889" fmla="*/ 1328943 w 12191999"/>
              <a:gd name="connsiteY889" fmla="*/ 1489394 h 2070165"/>
              <a:gd name="connsiteX890" fmla="*/ 1102092 w 12191999"/>
              <a:gd name="connsiteY890" fmla="*/ 1489394 h 2070165"/>
              <a:gd name="connsiteX891" fmla="*/ 1102092 w 12191999"/>
              <a:gd name="connsiteY891" fmla="*/ 1613019 h 2070165"/>
              <a:gd name="connsiteX892" fmla="*/ 1187612 w 12191999"/>
              <a:gd name="connsiteY892" fmla="*/ 1613019 h 2070165"/>
              <a:gd name="connsiteX893" fmla="*/ 1187612 w 12191999"/>
              <a:gd name="connsiteY893" fmla="*/ 1489394 h 2070165"/>
              <a:gd name="connsiteX894" fmla="*/ 956897 w 12191999"/>
              <a:gd name="connsiteY894" fmla="*/ 1489394 h 2070165"/>
              <a:gd name="connsiteX895" fmla="*/ 956897 w 12191999"/>
              <a:gd name="connsiteY895" fmla="*/ 1613019 h 2070165"/>
              <a:gd name="connsiteX896" fmla="*/ 1042417 w 12191999"/>
              <a:gd name="connsiteY896" fmla="*/ 1613019 h 2070165"/>
              <a:gd name="connsiteX897" fmla="*/ 1042417 w 12191999"/>
              <a:gd name="connsiteY897" fmla="*/ 1489394 h 2070165"/>
              <a:gd name="connsiteX898" fmla="*/ 811701 w 12191999"/>
              <a:gd name="connsiteY898" fmla="*/ 1489394 h 2070165"/>
              <a:gd name="connsiteX899" fmla="*/ 811701 w 12191999"/>
              <a:gd name="connsiteY899" fmla="*/ 1613019 h 2070165"/>
              <a:gd name="connsiteX900" fmla="*/ 897221 w 12191999"/>
              <a:gd name="connsiteY900" fmla="*/ 1613019 h 2070165"/>
              <a:gd name="connsiteX901" fmla="*/ 897221 w 12191999"/>
              <a:gd name="connsiteY901" fmla="*/ 1489394 h 2070165"/>
              <a:gd name="connsiteX902" fmla="*/ 666508 w 12191999"/>
              <a:gd name="connsiteY902" fmla="*/ 1489394 h 2070165"/>
              <a:gd name="connsiteX903" fmla="*/ 666508 w 12191999"/>
              <a:gd name="connsiteY903" fmla="*/ 1613019 h 2070165"/>
              <a:gd name="connsiteX904" fmla="*/ 752027 w 12191999"/>
              <a:gd name="connsiteY904" fmla="*/ 1613019 h 2070165"/>
              <a:gd name="connsiteX905" fmla="*/ 752027 w 12191999"/>
              <a:gd name="connsiteY905" fmla="*/ 1489394 h 2070165"/>
              <a:gd name="connsiteX906" fmla="*/ 521314 w 12191999"/>
              <a:gd name="connsiteY906" fmla="*/ 1489394 h 2070165"/>
              <a:gd name="connsiteX907" fmla="*/ 521314 w 12191999"/>
              <a:gd name="connsiteY907" fmla="*/ 1613019 h 2070165"/>
              <a:gd name="connsiteX908" fmla="*/ 606833 w 12191999"/>
              <a:gd name="connsiteY908" fmla="*/ 1613019 h 2070165"/>
              <a:gd name="connsiteX909" fmla="*/ 606833 w 12191999"/>
              <a:gd name="connsiteY909" fmla="*/ 1489394 h 2070165"/>
              <a:gd name="connsiteX910" fmla="*/ 376120 w 12191999"/>
              <a:gd name="connsiteY910" fmla="*/ 1489394 h 2070165"/>
              <a:gd name="connsiteX911" fmla="*/ 376120 w 12191999"/>
              <a:gd name="connsiteY911" fmla="*/ 1613019 h 2070165"/>
              <a:gd name="connsiteX912" fmla="*/ 461639 w 12191999"/>
              <a:gd name="connsiteY912" fmla="*/ 1613019 h 2070165"/>
              <a:gd name="connsiteX913" fmla="*/ 461639 w 12191999"/>
              <a:gd name="connsiteY913" fmla="*/ 1489394 h 2070165"/>
              <a:gd name="connsiteX914" fmla="*/ 230926 w 12191999"/>
              <a:gd name="connsiteY914" fmla="*/ 1489394 h 2070165"/>
              <a:gd name="connsiteX915" fmla="*/ 230926 w 12191999"/>
              <a:gd name="connsiteY915" fmla="*/ 1613019 h 2070165"/>
              <a:gd name="connsiteX916" fmla="*/ 316446 w 12191999"/>
              <a:gd name="connsiteY916" fmla="*/ 1613019 h 2070165"/>
              <a:gd name="connsiteX917" fmla="*/ 316446 w 12191999"/>
              <a:gd name="connsiteY917" fmla="*/ 1489394 h 2070165"/>
              <a:gd name="connsiteX918" fmla="*/ 11934127 w 12191999"/>
              <a:gd name="connsiteY918" fmla="*/ 1482305 h 2070165"/>
              <a:gd name="connsiteX919" fmla="*/ 11934127 w 12191999"/>
              <a:gd name="connsiteY919" fmla="*/ 1555140 h 2070165"/>
              <a:gd name="connsiteX920" fmla="*/ 11971383 w 12191999"/>
              <a:gd name="connsiteY920" fmla="*/ 1555140 h 2070165"/>
              <a:gd name="connsiteX921" fmla="*/ 11971383 w 12191999"/>
              <a:gd name="connsiteY921" fmla="*/ 1482305 h 2070165"/>
              <a:gd name="connsiteX922" fmla="*/ 6516272 w 12191999"/>
              <a:gd name="connsiteY922" fmla="*/ 1482305 h 2070165"/>
              <a:gd name="connsiteX923" fmla="*/ 6516272 w 12191999"/>
              <a:gd name="connsiteY923" fmla="*/ 1555140 h 2070165"/>
              <a:gd name="connsiteX924" fmla="*/ 6553500 w 12191999"/>
              <a:gd name="connsiteY924" fmla="*/ 1555140 h 2070165"/>
              <a:gd name="connsiteX925" fmla="*/ 6553500 w 12191999"/>
              <a:gd name="connsiteY925" fmla="*/ 1482305 h 2070165"/>
              <a:gd name="connsiteX926" fmla="*/ 5882234 w 12191999"/>
              <a:gd name="connsiteY926" fmla="*/ 1482305 h 2070165"/>
              <a:gd name="connsiteX927" fmla="*/ 5882234 w 12191999"/>
              <a:gd name="connsiteY927" fmla="*/ 1555140 h 2070165"/>
              <a:gd name="connsiteX928" fmla="*/ 5919464 w 12191999"/>
              <a:gd name="connsiteY928" fmla="*/ 1555140 h 2070165"/>
              <a:gd name="connsiteX929" fmla="*/ 5919464 w 12191999"/>
              <a:gd name="connsiteY929" fmla="*/ 1482305 h 2070165"/>
              <a:gd name="connsiteX930" fmla="*/ 4670222 w 12191999"/>
              <a:gd name="connsiteY930" fmla="*/ 1482305 h 2070165"/>
              <a:gd name="connsiteX931" fmla="*/ 4670222 w 12191999"/>
              <a:gd name="connsiteY931" fmla="*/ 1555140 h 2070165"/>
              <a:gd name="connsiteX932" fmla="*/ 4714551 w 12191999"/>
              <a:gd name="connsiteY932" fmla="*/ 1555140 h 2070165"/>
              <a:gd name="connsiteX933" fmla="*/ 4714551 w 12191999"/>
              <a:gd name="connsiteY933" fmla="*/ 1482305 h 2070165"/>
              <a:gd name="connsiteX934" fmla="*/ 9284775 w 12191999"/>
              <a:gd name="connsiteY934" fmla="*/ 1479419 h 2070165"/>
              <a:gd name="connsiteX935" fmla="*/ 9284775 w 12191999"/>
              <a:gd name="connsiteY935" fmla="*/ 1540194 h 2070165"/>
              <a:gd name="connsiteX936" fmla="*/ 9688442 w 12191999"/>
              <a:gd name="connsiteY936" fmla="*/ 1540194 h 2070165"/>
              <a:gd name="connsiteX937" fmla="*/ 9688442 w 12191999"/>
              <a:gd name="connsiteY937" fmla="*/ 1479419 h 2070165"/>
              <a:gd name="connsiteX938" fmla="*/ 9100450 w 12191999"/>
              <a:gd name="connsiteY938" fmla="*/ 1479419 h 2070165"/>
              <a:gd name="connsiteX939" fmla="*/ 9100450 w 12191999"/>
              <a:gd name="connsiteY939" fmla="*/ 1540194 h 2070165"/>
              <a:gd name="connsiteX940" fmla="*/ 9240798 w 12191999"/>
              <a:gd name="connsiteY940" fmla="*/ 1540194 h 2070165"/>
              <a:gd name="connsiteX941" fmla="*/ 9240798 w 12191999"/>
              <a:gd name="connsiteY941" fmla="*/ 1479419 h 2070165"/>
              <a:gd name="connsiteX942" fmla="*/ 2453541 w 12191999"/>
              <a:gd name="connsiteY942" fmla="*/ 1479419 h 2070165"/>
              <a:gd name="connsiteX943" fmla="*/ 2453541 w 12191999"/>
              <a:gd name="connsiteY943" fmla="*/ 1540194 h 2070165"/>
              <a:gd name="connsiteX944" fmla="*/ 3024257 w 12191999"/>
              <a:gd name="connsiteY944" fmla="*/ 1540194 h 2070165"/>
              <a:gd name="connsiteX945" fmla="*/ 3024257 w 12191999"/>
              <a:gd name="connsiteY945" fmla="*/ 1479419 h 2070165"/>
              <a:gd name="connsiteX946" fmla="*/ 2192935 w 12191999"/>
              <a:gd name="connsiteY946" fmla="*/ 1479419 h 2070165"/>
              <a:gd name="connsiteX947" fmla="*/ 2192935 w 12191999"/>
              <a:gd name="connsiteY947" fmla="*/ 1540194 h 2070165"/>
              <a:gd name="connsiteX948" fmla="*/ 2391362 w 12191999"/>
              <a:gd name="connsiteY948" fmla="*/ 1540194 h 2070165"/>
              <a:gd name="connsiteX949" fmla="*/ 2391362 w 12191999"/>
              <a:gd name="connsiteY949" fmla="*/ 1479419 h 2070165"/>
              <a:gd name="connsiteX950" fmla="*/ 6351644 w 12191999"/>
              <a:gd name="connsiteY950" fmla="*/ 1459116 h 2070165"/>
              <a:gd name="connsiteX951" fmla="*/ 6351644 w 12191999"/>
              <a:gd name="connsiteY951" fmla="*/ 1558770 h 2070165"/>
              <a:gd name="connsiteX952" fmla="*/ 6410085 w 12191999"/>
              <a:gd name="connsiteY952" fmla="*/ 1558770 h 2070165"/>
              <a:gd name="connsiteX953" fmla="*/ 6410085 w 12191999"/>
              <a:gd name="connsiteY953" fmla="*/ 1459116 h 2070165"/>
              <a:gd name="connsiteX954" fmla="*/ 6268849 w 12191999"/>
              <a:gd name="connsiteY954" fmla="*/ 1459116 h 2070165"/>
              <a:gd name="connsiteX955" fmla="*/ 6268849 w 12191999"/>
              <a:gd name="connsiteY955" fmla="*/ 1558770 h 2070165"/>
              <a:gd name="connsiteX956" fmla="*/ 6327291 w 12191999"/>
              <a:gd name="connsiteY956" fmla="*/ 1558770 h 2070165"/>
              <a:gd name="connsiteX957" fmla="*/ 6327291 w 12191999"/>
              <a:gd name="connsiteY957" fmla="*/ 1459116 h 2070165"/>
              <a:gd name="connsiteX958" fmla="*/ 6186056 w 12191999"/>
              <a:gd name="connsiteY958" fmla="*/ 1459116 h 2070165"/>
              <a:gd name="connsiteX959" fmla="*/ 6186056 w 12191999"/>
              <a:gd name="connsiteY959" fmla="*/ 1558770 h 2070165"/>
              <a:gd name="connsiteX960" fmla="*/ 6244498 w 12191999"/>
              <a:gd name="connsiteY960" fmla="*/ 1558770 h 2070165"/>
              <a:gd name="connsiteX961" fmla="*/ 6244498 w 12191999"/>
              <a:gd name="connsiteY961" fmla="*/ 1459116 h 2070165"/>
              <a:gd name="connsiteX962" fmla="*/ 6103264 w 12191999"/>
              <a:gd name="connsiteY962" fmla="*/ 1459116 h 2070165"/>
              <a:gd name="connsiteX963" fmla="*/ 6103264 w 12191999"/>
              <a:gd name="connsiteY963" fmla="*/ 1558770 h 2070165"/>
              <a:gd name="connsiteX964" fmla="*/ 6161704 w 12191999"/>
              <a:gd name="connsiteY964" fmla="*/ 1558770 h 2070165"/>
              <a:gd name="connsiteX965" fmla="*/ 6161704 w 12191999"/>
              <a:gd name="connsiteY965" fmla="*/ 1459116 h 2070165"/>
              <a:gd name="connsiteX966" fmla="*/ 6020469 w 12191999"/>
              <a:gd name="connsiteY966" fmla="*/ 1459116 h 2070165"/>
              <a:gd name="connsiteX967" fmla="*/ 6020469 w 12191999"/>
              <a:gd name="connsiteY967" fmla="*/ 1558770 h 2070165"/>
              <a:gd name="connsiteX968" fmla="*/ 6078911 w 12191999"/>
              <a:gd name="connsiteY968" fmla="*/ 1558770 h 2070165"/>
              <a:gd name="connsiteX969" fmla="*/ 6078911 w 12191999"/>
              <a:gd name="connsiteY969" fmla="*/ 1459116 h 2070165"/>
              <a:gd name="connsiteX970" fmla="*/ 4600395 w 12191999"/>
              <a:gd name="connsiteY970" fmla="*/ 1427829 h 2070165"/>
              <a:gd name="connsiteX971" fmla="*/ 4784381 w 12191999"/>
              <a:gd name="connsiteY971" fmla="*/ 1427829 h 2070165"/>
              <a:gd name="connsiteX972" fmla="*/ 4784381 w 12191999"/>
              <a:gd name="connsiteY972" fmla="*/ 1557198 h 2070165"/>
              <a:gd name="connsiteX973" fmla="*/ 5673219 w 12191999"/>
              <a:gd name="connsiteY973" fmla="*/ 1557198 h 2070165"/>
              <a:gd name="connsiteX974" fmla="*/ 5673219 w 12191999"/>
              <a:gd name="connsiteY974" fmla="*/ 1694308 h 2070165"/>
              <a:gd name="connsiteX975" fmla="*/ 5823588 w 12191999"/>
              <a:gd name="connsiteY975" fmla="*/ 1694308 h 2070165"/>
              <a:gd name="connsiteX976" fmla="*/ 5823588 w 12191999"/>
              <a:gd name="connsiteY976" fmla="*/ 1427829 h 2070165"/>
              <a:gd name="connsiteX977" fmla="*/ 5978112 w 12191999"/>
              <a:gd name="connsiteY977" fmla="*/ 1427829 h 2070165"/>
              <a:gd name="connsiteX978" fmla="*/ 5978112 w 12191999"/>
              <a:gd name="connsiteY978" fmla="*/ 1694308 h 2070165"/>
              <a:gd name="connsiteX979" fmla="*/ 5981752 w 12191999"/>
              <a:gd name="connsiteY979" fmla="*/ 1694308 h 2070165"/>
              <a:gd name="connsiteX980" fmla="*/ 5981752 w 12191999"/>
              <a:gd name="connsiteY980" fmla="*/ 2070165 h 2070165"/>
              <a:gd name="connsiteX981" fmla="*/ 5624365 w 12191999"/>
              <a:gd name="connsiteY981" fmla="*/ 2070165 h 2070165"/>
              <a:gd name="connsiteX982" fmla="*/ 5624365 w 12191999"/>
              <a:gd name="connsiteY982" fmla="*/ 2025343 h 2070165"/>
              <a:gd name="connsiteX983" fmla="*/ 5565925 w 12191999"/>
              <a:gd name="connsiteY983" fmla="*/ 2025343 h 2070165"/>
              <a:gd name="connsiteX984" fmla="*/ 5565925 w 12191999"/>
              <a:gd name="connsiteY984" fmla="*/ 2070165 h 2070165"/>
              <a:gd name="connsiteX985" fmla="*/ 5541572 w 12191999"/>
              <a:gd name="connsiteY985" fmla="*/ 2070165 h 2070165"/>
              <a:gd name="connsiteX986" fmla="*/ 5541572 w 12191999"/>
              <a:gd name="connsiteY986" fmla="*/ 2025343 h 2070165"/>
              <a:gd name="connsiteX987" fmla="*/ 5483131 w 12191999"/>
              <a:gd name="connsiteY987" fmla="*/ 2025343 h 2070165"/>
              <a:gd name="connsiteX988" fmla="*/ 5483131 w 12191999"/>
              <a:gd name="connsiteY988" fmla="*/ 2070165 h 2070165"/>
              <a:gd name="connsiteX989" fmla="*/ 5458778 w 12191999"/>
              <a:gd name="connsiteY989" fmla="*/ 2070165 h 2070165"/>
              <a:gd name="connsiteX990" fmla="*/ 5458778 w 12191999"/>
              <a:gd name="connsiteY990" fmla="*/ 2025343 h 2070165"/>
              <a:gd name="connsiteX991" fmla="*/ 5400338 w 12191999"/>
              <a:gd name="connsiteY991" fmla="*/ 2025343 h 2070165"/>
              <a:gd name="connsiteX992" fmla="*/ 5400338 w 12191999"/>
              <a:gd name="connsiteY992" fmla="*/ 2070165 h 2070165"/>
              <a:gd name="connsiteX993" fmla="*/ 5375987 w 12191999"/>
              <a:gd name="connsiteY993" fmla="*/ 2070165 h 2070165"/>
              <a:gd name="connsiteX994" fmla="*/ 5375987 w 12191999"/>
              <a:gd name="connsiteY994" fmla="*/ 2025343 h 2070165"/>
              <a:gd name="connsiteX995" fmla="*/ 5317545 w 12191999"/>
              <a:gd name="connsiteY995" fmla="*/ 2025343 h 2070165"/>
              <a:gd name="connsiteX996" fmla="*/ 5317545 w 12191999"/>
              <a:gd name="connsiteY996" fmla="*/ 2070165 h 2070165"/>
              <a:gd name="connsiteX997" fmla="*/ 5293192 w 12191999"/>
              <a:gd name="connsiteY997" fmla="*/ 2070165 h 2070165"/>
              <a:gd name="connsiteX998" fmla="*/ 5293192 w 12191999"/>
              <a:gd name="connsiteY998" fmla="*/ 2025343 h 2070165"/>
              <a:gd name="connsiteX999" fmla="*/ 5234751 w 12191999"/>
              <a:gd name="connsiteY999" fmla="*/ 2025343 h 2070165"/>
              <a:gd name="connsiteX1000" fmla="*/ 5234751 w 12191999"/>
              <a:gd name="connsiteY1000" fmla="*/ 2070165 h 2070165"/>
              <a:gd name="connsiteX1001" fmla="*/ 4412075 w 12191999"/>
              <a:gd name="connsiteY1001" fmla="*/ 2070165 h 2070165"/>
              <a:gd name="connsiteX1002" fmla="*/ 4412075 w 12191999"/>
              <a:gd name="connsiteY1002" fmla="*/ 1694308 h 2070165"/>
              <a:gd name="connsiteX1003" fmla="*/ 4600395 w 12191999"/>
              <a:gd name="connsiteY1003" fmla="*/ 1694308 h 2070165"/>
              <a:gd name="connsiteX1004" fmla="*/ 8483306 w 12191999"/>
              <a:gd name="connsiteY1004" fmla="*/ 1403117 h 2070165"/>
              <a:gd name="connsiteX1005" fmla="*/ 8472009 w 12191999"/>
              <a:gd name="connsiteY1005" fmla="*/ 1411511 h 2070165"/>
              <a:gd name="connsiteX1006" fmla="*/ 8472009 w 12191999"/>
              <a:gd name="connsiteY1006" fmla="*/ 1445085 h 2070165"/>
              <a:gd name="connsiteX1007" fmla="*/ 8483306 w 12191999"/>
              <a:gd name="connsiteY1007" fmla="*/ 1453479 h 2070165"/>
              <a:gd name="connsiteX1008" fmla="*/ 9012984 w 12191999"/>
              <a:gd name="connsiteY1008" fmla="*/ 1453479 h 2070165"/>
              <a:gd name="connsiteX1009" fmla="*/ 9024281 w 12191999"/>
              <a:gd name="connsiteY1009" fmla="*/ 1445085 h 2070165"/>
              <a:gd name="connsiteX1010" fmla="*/ 9024281 w 12191999"/>
              <a:gd name="connsiteY1010" fmla="*/ 1411511 h 2070165"/>
              <a:gd name="connsiteX1011" fmla="*/ 9012984 w 12191999"/>
              <a:gd name="connsiteY1011" fmla="*/ 1403117 h 2070165"/>
              <a:gd name="connsiteX1012" fmla="*/ 6837698 w 12191999"/>
              <a:gd name="connsiteY1012" fmla="*/ 1403117 h 2070165"/>
              <a:gd name="connsiteX1013" fmla="*/ 6826401 w 12191999"/>
              <a:gd name="connsiteY1013" fmla="*/ 1411511 h 2070165"/>
              <a:gd name="connsiteX1014" fmla="*/ 6826401 w 12191999"/>
              <a:gd name="connsiteY1014" fmla="*/ 1445085 h 2070165"/>
              <a:gd name="connsiteX1015" fmla="*/ 6837698 w 12191999"/>
              <a:gd name="connsiteY1015" fmla="*/ 1453479 h 2070165"/>
              <a:gd name="connsiteX1016" fmla="*/ 7367375 w 12191999"/>
              <a:gd name="connsiteY1016" fmla="*/ 1453479 h 2070165"/>
              <a:gd name="connsiteX1017" fmla="*/ 7378673 w 12191999"/>
              <a:gd name="connsiteY1017" fmla="*/ 1445085 h 2070165"/>
              <a:gd name="connsiteX1018" fmla="*/ 7378673 w 12191999"/>
              <a:gd name="connsiteY1018" fmla="*/ 1411511 h 2070165"/>
              <a:gd name="connsiteX1019" fmla="*/ 7367375 w 12191999"/>
              <a:gd name="connsiteY1019" fmla="*/ 1403117 h 2070165"/>
              <a:gd name="connsiteX1020" fmla="*/ 3824872 w 12191999"/>
              <a:gd name="connsiteY1020" fmla="*/ 1403117 h 2070165"/>
              <a:gd name="connsiteX1021" fmla="*/ 3813574 w 12191999"/>
              <a:gd name="connsiteY1021" fmla="*/ 1411511 h 2070165"/>
              <a:gd name="connsiteX1022" fmla="*/ 3813574 w 12191999"/>
              <a:gd name="connsiteY1022" fmla="*/ 1445085 h 2070165"/>
              <a:gd name="connsiteX1023" fmla="*/ 3824872 w 12191999"/>
              <a:gd name="connsiteY1023" fmla="*/ 1453479 h 2070165"/>
              <a:gd name="connsiteX1024" fmla="*/ 4354548 w 12191999"/>
              <a:gd name="connsiteY1024" fmla="*/ 1453479 h 2070165"/>
              <a:gd name="connsiteX1025" fmla="*/ 4365844 w 12191999"/>
              <a:gd name="connsiteY1025" fmla="*/ 1445085 h 2070165"/>
              <a:gd name="connsiteX1026" fmla="*/ 4365844 w 12191999"/>
              <a:gd name="connsiteY1026" fmla="*/ 1411511 h 2070165"/>
              <a:gd name="connsiteX1027" fmla="*/ 4354548 w 12191999"/>
              <a:gd name="connsiteY1027" fmla="*/ 1403117 h 2070165"/>
              <a:gd name="connsiteX1028" fmla="*/ 7456345 w 12191999"/>
              <a:gd name="connsiteY1028" fmla="*/ 1365127 h 2070165"/>
              <a:gd name="connsiteX1029" fmla="*/ 7442092 w 12191999"/>
              <a:gd name="connsiteY1029" fmla="*/ 1375717 h 2070165"/>
              <a:gd name="connsiteX1030" fmla="*/ 7442092 w 12191999"/>
              <a:gd name="connsiteY1030" fmla="*/ 1418075 h 2070165"/>
              <a:gd name="connsiteX1031" fmla="*/ 7456345 w 12191999"/>
              <a:gd name="connsiteY1031" fmla="*/ 1428665 h 2070165"/>
              <a:gd name="connsiteX1032" fmla="*/ 7824762 w 12191999"/>
              <a:gd name="connsiteY1032" fmla="*/ 1428665 h 2070165"/>
              <a:gd name="connsiteX1033" fmla="*/ 7839015 w 12191999"/>
              <a:gd name="connsiteY1033" fmla="*/ 1418075 h 2070165"/>
              <a:gd name="connsiteX1034" fmla="*/ 7839015 w 12191999"/>
              <a:gd name="connsiteY1034" fmla="*/ 1375717 h 2070165"/>
              <a:gd name="connsiteX1035" fmla="*/ 7824762 w 12191999"/>
              <a:gd name="connsiteY1035" fmla="*/ 1365127 h 2070165"/>
              <a:gd name="connsiteX1036" fmla="*/ 11533813 w 12191999"/>
              <a:gd name="connsiteY1036" fmla="*/ 1355097 h 2070165"/>
              <a:gd name="connsiteX1037" fmla="*/ 11671866 w 12191999"/>
              <a:gd name="connsiteY1037" fmla="*/ 1355097 h 2070165"/>
              <a:gd name="connsiteX1038" fmla="*/ 11671866 w 12191999"/>
              <a:gd name="connsiteY1038" fmla="*/ 1402177 h 2070165"/>
              <a:gd name="connsiteX1039" fmla="*/ 11744399 w 12191999"/>
              <a:gd name="connsiteY1039" fmla="*/ 1402177 h 2070165"/>
              <a:gd name="connsiteX1040" fmla="*/ 11744399 w 12191999"/>
              <a:gd name="connsiteY1040" fmla="*/ 1442608 h 2070165"/>
              <a:gd name="connsiteX1041" fmla="*/ 11841346 w 12191999"/>
              <a:gd name="connsiteY1041" fmla="*/ 1442608 h 2070165"/>
              <a:gd name="connsiteX1042" fmla="*/ 11841346 w 12191999"/>
              <a:gd name="connsiteY1042" fmla="*/ 1481969 h 2070165"/>
              <a:gd name="connsiteX1043" fmla="*/ 11875437 w 12191999"/>
              <a:gd name="connsiteY1043" fmla="*/ 1481969 h 2070165"/>
              <a:gd name="connsiteX1044" fmla="*/ 11875437 w 12191999"/>
              <a:gd name="connsiteY1044" fmla="*/ 1427829 h 2070165"/>
              <a:gd name="connsiteX1045" fmla="*/ 12030075 w 12191999"/>
              <a:gd name="connsiteY1045" fmla="*/ 1427829 h 2070165"/>
              <a:gd name="connsiteX1046" fmla="*/ 12030075 w 12191999"/>
              <a:gd name="connsiteY1046" fmla="*/ 1694308 h 2070165"/>
              <a:gd name="connsiteX1047" fmla="*/ 12191999 w 12191999"/>
              <a:gd name="connsiteY1047" fmla="*/ 1694308 h 2070165"/>
              <a:gd name="connsiteX1048" fmla="*/ 12191999 w 12191999"/>
              <a:gd name="connsiteY1048" fmla="*/ 2070165 h 2070165"/>
              <a:gd name="connsiteX1049" fmla="*/ 11780934 w 12191999"/>
              <a:gd name="connsiteY1049" fmla="*/ 2070165 h 2070165"/>
              <a:gd name="connsiteX1050" fmla="*/ 11780934 w 12191999"/>
              <a:gd name="connsiteY1050" fmla="*/ 2018501 h 2070165"/>
              <a:gd name="connsiteX1051" fmla="*/ 11698976 w 12191999"/>
              <a:gd name="connsiteY1051" fmla="*/ 2018501 h 2070165"/>
              <a:gd name="connsiteX1052" fmla="*/ 11698976 w 12191999"/>
              <a:gd name="connsiteY1052" fmla="*/ 2070165 h 2070165"/>
              <a:gd name="connsiteX1053" fmla="*/ 11632154 w 12191999"/>
              <a:gd name="connsiteY1053" fmla="*/ 2070165 h 2070165"/>
              <a:gd name="connsiteX1054" fmla="*/ 11632154 w 12191999"/>
              <a:gd name="connsiteY1054" fmla="*/ 2018501 h 2070165"/>
              <a:gd name="connsiteX1055" fmla="*/ 11550196 w 12191999"/>
              <a:gd name="connsiteY1055" fmla="*/ 2018501 h 2070165"/>
              <a:gd name="connsiteX1056" fmla="*/ 11550196 w 12191999"/>
              <a:gd name="connsiteY1056" fmla="*/ 2070165 h 2070165"/>
              <a:gd name="connsiteX1057" fmla="*/ 11483374 w 12191999"/>
              <a:gd name="connsiteY1057" fmla="*/ 2070165 h 2070165"/>
              <a:gd name="connsiteX1058" fmla="*/ 11483374 w 12191999"/>
              <a:gd name="connsiteY1058" fmla="*/ 2018501 h 2070165"/>
              <a:gd name="connsiteX1059" fmla="*/ 11401416 w 12191999"/>
              <a:gd name="connsiteY1059" fmla="*/ 2018501 h 2070165"/>
              <a:gd name="connsiteX1060" fmla="*/ 11401416 w 12191999"/>
              <a:gd name="connsiteY1060" fmla="*/ 2070165 h 2070165"/>
              <a:gd name="connsiteX1061" fmla="*/ 11323165 w 12191999"/>
              <a:gd name="connsiteY1061" fmla="*/ 2070165 h 2070165"/>
              <a:gd name="connsiteX1062" fmla="*/ 11323165 w 12191999"/>
              <a:gd name="connsiteY1062" fmla="*/ 1958705 h 2070165"/>
              <a:gd name="connsiteX1063" fmla="*/ 11875437 w 12191999"/>
              <a:gd name="connsiteY1063" fmla="*/ 1958705 h 2070165"/>
              <a:gd name="connsiteX1064" fmla="*/ 11875437 w 12191999"/>
              <a:gd name="connsiteY1064" fmla="*/ 1934747 h 2070165"/>
              <a:gd name="connsiteX1065" fmla="*/ 11323165 w 12191999"/>
              <a:gd name="connsiteY1065" fmla="*/ 1934747 h 2070165"/>
              <a:gd name="connsiteX1066" fmla="*/ 11323165 w 12191999"/>
              <a:gd name="connsiteY1066" fmla="*/ 1761233 h 2070165"/>
              <a:gd name="connsiteX1067" fmla="*/ 11875437 w 12191999"/>
              <a:gd name="connsiteY1067" fmla="*/ 1761233 h 2070165"/>
              <a:gd name="connsiteX1068" fmla="*/ 11875437 w 12191999"/>
              <a:gd name="connsiteY1068" fmla="*/ 1737275 h 2070165"/>
              <a:gd name="connsiteX1069" fmla="*/ 11323165 w 12191999"/>
              <a:gd name="connsiteY1069" fmla="*/ 1737275 h 2070165"/>
              <a:gd name="connsiteX1070" fmla="*/ 11323165 w 12191999"/>
              <a:gd name="connsiteY1070" fmla="*/ 1563760 h 2070165"/>
              <a:gd name="connsiteX1071" fmla="*/ 11875437 w 12191999"/>
              <a:gd name="connsiteY1071" fmla="*/ 1563760 h 2070165"/>
              <a:gd name="connsiteX1072" fmla="*/ 11875437 w 12191999"/>
              <a:gd name="connsiteY1072" fmla="*/ 1539802 h 2070165"/>
              <a:gd name="connsiteX1073" fmla="*/ 11323165 w 12191999"/>
              <a:gd name="connsiteY1073" fmla="*/ 1539802 h 2070165"/>
              <a:gd name="connsiteX1074" fmla="*/ 11323165 w 12191999"/>
              <a:gd name="connsiteY1074" fmla="*/ 1481969 h 2070165"/>
              <a:gd name="connsiteX1075" fmla="*/ 11381170 w 12191999"/>
              <a:gd name="connsiteY1075" fmla="*/ 1481969 h 2070165"/>
              <a:gd name="connsiteX1076" fmla="*/ 11381170 w 12191999"/>
              <a:gd name="connsiteY1076" fmla="*/ 1442608 h 2070165"/>
              <a:gd name="connsiteX1077" fmla="*/ 11468294 w 12191999"/>
              <a:gd name="connsiteY1077" fmla="*/ 1442608 h 2070165"/>
              <a:gd name="connsiteX1078" fmla="*/ 11468294 w 12191999"/>
              <a:gd name="connsiteY1078" fmla="*/ 1402177 h 2070165"/>
              <a:gd name="connsiteX1079" fmla="*/ 11533813 w 12191999"/>
              <a:gd name="connsiteY1079" fmla="*/ 1402177 h 2070165"/>
              <a:gd name="connsiteX1080" fmla="*/ 9444482 w 12191999"/>
              <a:gd name="connsiteY1080" fmla="*/ 1355097 h 2070165"/>
              <a:gd name="connsiteX1081" fmla="*/ 9444482 w 12191999"/>
              <a:gd name="connsiteY1081" fmla="*/ 1447450 h 2070165"/>
              <a:gd name="connsiteX1082" fmla="*/ 9643306 w 12191999"/>
              <a:gd name="connsiteY1082" fmla="*/ 1447450 h 2070165"/>
              <a:gd name="connsiteX1083" fmla="*/ 9643306 w 12191999"/>
              <a:gd name="connsiteY1083" fmla="*/ 1355097 h 2070165"/>
              <a:gd name="connsiteX1084" fmla="*/ 9171376 w 12191999"/>
              <a:gd name="connsiteY1084" fmla="*/ 1355097 h 2070165"/>
              <a:gd name="connsiteX1085" fmla="*/ 9171376 w 12191999"/>
              <a:gd name="connsiteY1085" fmla="*/ 1447450 h 2070165"/>
              <a:gd name="connsiteX1086" fmla="*/ 9370200 w 12191999"/>
              <a:gd name="connsiteY1086" fmla="*/ 1447450 h 2070165"/>
              <a:gd name="connsiteX1087" fmla="*/ 9370200 w 12191999"/>
              <a:gd name="connsiteY1087" fmla="*/ 1355097 h 2070165"/>
              <a:gd name="connsiteX1088" fmla="*/ 2868734 w 12191999"/>
              <a:gd name="connsiteY1088" fmla="*/ 1355097 h 2070165"/>
              <a:gd name="connsiteX1089" fmla="*/ 2804611 w 12191999"/>
              <a:gd name="connsiteY1089" fmla="*/ 1402739 h 2070165"/>
              <a:gd name="connsiteX1090" fmla="*/ 2868734 w 12191999"/>
              <a:gd name="connsiteY1090" fmla="*/ 1450380 h 2070165"/>
              <a:gd name="connsiteX1091" fmla="*/ 2932855 w 12191999"/>
              <a:gd name="connsiteY1091" fmla="*/ 1402739 h 2070165"/>
              <a:gd name="connsiteX1092" fmla="*/ 2868734 w 12191999"/>
              <a:gd name="connsiteY1092" fmla="*/ 1355097 h 2070165"/>
              <a:gd name="connsiteX1093" fmla="*/ 2589672 w 12191999"/>
              <a:gd name="connsiteY1093" fmla="*/ 1352167 h 2070165"/>
              <a:gd name="connsiteX1094" fmla="*/ 2525550 w 12191999"/>
              <a:gd name="connsiteY1094" fmla="*/ 1399809 h 2070165"/>
              <a:gd name="connsiteX1095" fmla="*/ 2589672 w 12191999"/>
              <a:gd name="connsiteY1095" fmla="*/ 1447451 h 2070165"/>
              <a:gd name="connsiteX1096" fmla="*/ 2653794 w 12191999"/>
              <a:gd name="connsiteY1096" fmla="*/ 1399809 h 2070165"/>
              <a:gd name="connsiteX1097" fmla="*/ 2589672 w 12191999"/>
              <a:gd name="connsiteY1097" fmla="*/ 1352167 h 2070165"/>
              <a:gd name="connsiteX1098" fmla="*/ 11142869 w 12191999"/>
              <a:gd name="connsiteY1098" fmla="*/ 1330082 h 2070165"/>
              <a:gd name="connsiteX1099" fmla="*/ 11142869 w 12191999"/>
              <a:gd name="connsiteY1099" fmla="*/ 1453708 h 2070165"/>
              <a:gd name="connsiteX1100" fmla="*/ 11228389 w 12191999"/>
              <a:gd name="connsiteY1100" fmla="*/ 1453708 h 2070165"/>
              <a:gd name="connsiteX1101" fmla="*/ 11228389 w 12191999"/>
              <a:gd name="connsiteY1101" fmla="*/ 1330082 h 2070165"/>
              <a:gd name="connsiteX1102" fmla="*/ 11001633 w 12191999"/>
              <a:gd name="connsiteY1102" fmla="*/ 1330082 h 2070165"/>
              <a:gd name="connsiteX1103" fmla="*/ 11001633 w 12191999"/>
              <a:gd name="connsiteY1103" fmla="*/ 1453708 h 2070165"/>
              <a:gd name="connsiteX1104" fmla="*/ 11087153 w 12191999"/>
              <a:gd name="connsiteY1104" fmla="*/ 1453708 h 2070165"/>
              <a:gd name="connsiteX1105" fmla="*/ 11087153 w 12191999"/>
              <a:gd name="connsiteY1105" fmla="*/ 1330082 h 2070165"/>
              <a:gd name="connsiteX1106" fmla="*/ 10860302 w 12191999"/>
              <a:gd name="connsiteY1106" fmla="*/ 1330082 h 2070165"/>
              <a:gd name="connsiteX1107" fmla="*/ 10860302 w 12191999"/>
              <a:gd name="connsiteY1107" fmla="*/ 1453708 h 2070165"/>
              <a:gd name="connsiteX1108" fmla="*/ 10945822 w 12191999"/>
              <a:gd name="connsiteY1108" fmla="*/ 1453708 h 2070165"/>
              <a:gd name="connsiteX1109" fmla="*/ 10945822 w 12191999"/>
              <a:gd name="connsiteY1109" fmla="*/ 1330082 h 2070165"/>
              <a:gd name="connsiteX1110" fmla="*/ 10715106 w 12191999"/>
              <a:gd name="connsiteY1110" fmla="*/ 1330082 h 2070165"/>
              <a:gd name="connsiteX1111" fmla="*/ 10715106 w 12191999"/>
              <a:gd name="connsiteY1111" fmla="*/ 1453708 h 2070165"/>
              <a:gd name="connsiteX1112" fmla="*/ 10800626 w 12191999"/>
              <a:gd name="connsiteY1112" fmla="*/ 1453708 h 2070165"/>
              <a:gd name="connsiteX1113" fmla="*/ 10800626 w 12191999"/>
              <a:gd name="connsiteY1113" fmla="*/ 1330082 h 2070165"/>
              <a:gd name="connsiteX1114" fmla="*/ 10569911 w 12191999"/>
              <a:gd name="connsiteY1114" fmla="*/ 1330082 h 2070165"/>
              <a:gd name="connsiteX1115" fmla="*/ 10569911 w 12191999"/>
              <a:gd name="connsiteY1115" fmla="*/ 1453708 h 2070165"/>
              <a:gd name="connsiteX1116" fmla="*/ 10655431 w 12191999"/>
              <a:gd name="connsiteY1116" fmla="*/ 1453708 h 2070165"/>
              <a:gd name="connsiteX1117" fmla="*/ 10655431 w 12191999"/>
              <a:gd name="connsiteY1117" fmla="*/ 1330082 h 2070165"/>
              <a:gd name="connsiteX1118" fmla="*/ 10424717 w 12191999"/>
              <a:gd name="connsiteY1118" fmla="*/ 1330082 h 2070165"/>
              <a:gd name="connsiteX1119" fmla="*/ 10424717 w 12191999"/>
              <a:gd name="connsiteY1119" fmla="*/ 1453708 h 2070165"/>
              <a:gd name="connsiteX1120" fmla="*/ 10510237 w 12191999"/>
              <a:gd name="connsiteY1120" fmla="*/ 1453708 h 2070165"/>
              <a:gd name="connsiteX1121" fmla="*/ 10510237 w 12191999"/>
              <a:gd name="connsiteY1121" fmla="*/ 1330082 h 2070165"/>
              <a:gd name="connsiteX1122" fmla="*/ 10279523 w 12191999"/>
              <a:gd name="connsiteY1122" fmla="*/ 1330082 h 2070165"/>
              <a:gd name="connsiteX1123" fmla="*/ 10279523 w 12191999"/>
              <a:gd name="connsiteY1123" fmla="*/ 1453708 h 2070165"/>
              <a:gd name="connsiteX1124" fmla="*/ 10365043 w 12191999"/>
              <a:gd name="connsiteY1124" fmla="*/ 1453708 h 2070165"/>
              <a:gd name="connsiteX1125" fmla="*/ 10365043 w 12191999"/>
              <a:gd name="connsiteY1125" fmla="*/ 1330082 h 2070165"/>
              <a:gd name="connsiteX1126" fmla="*/ 10134328 w 12191999"/>
              <a:gd name="connsiteY1126" fmla="*/ 1330082 h 2070165"/>
              <a:gd name="connsiteX1127" fmla="*/ 10134328 w 12191999"/>
              <a:gd name="connsiteY1127" fmla="*/ 1453708 h 2070165"/>
              <a:gd name="connsiteX1128" fmla="*/ 10219847 w 12191999"/>
              <a:gd name="connsiteY1128" fmla="*/ 1453708 h 2070165"/>
              <a:gd name="connsiteX1129" fmla="*/ 10219847 w 12191999"/>
              <a:gd name="connsiteY1129" fmla="*/ 1330082 h 2070165"/>
              <a:gd name="connsiteX1130" fmla="*/ 9989134 w 12191999"/>
              <a:gd name="connsiteY1130" fmla="*/ 1330082 h 2070165"/>
              <a:gd name="connsiteX1131" fmla="*/ 9989134 w 12191999"/>
              <a:gd name="connsiteY1131" fmla="*/ 1453708 h 2070165"/>
              <a:gd name="connsiteX1132" fmla="*/ 10074653 w 12191999"/>
              <a:gd name="connsiteY1132" fmla="*/ 1453708 h 2070165"/>
              <a:gd name="connsiteX1133" fmla="*/ 10074653 w 12191999"/>
              <a:gd name="connsiteY1133" fmla="*/ 1330082 h 2070165"/>
              <a:gd name="connsiteX1134" fmla="*/ 1384659 w 12191999"/>
              <a:gd name="connsiteY1134" fmla="*/ 1330082 h 2070165"/>
              <a:gd name="connsiteX1135" fmla="*/ 1384659 w 12191999"/>
              <a:gd name="connsiteY1135" fmla="*/ 1453708 h 2070165"/>
              <a:gd name="connsiteX1136" fmla="*/ 1470179 w 12191999"/>
              <a:gd name="connsiteY1136" fmla="*/ 1453708 h 2070165"/>
              <a:gd name="connsiteX1137" fmla="*/ 1470179 w 12191999"/>
              <a:gd name="connsiteY1137" fmla="*/ 1330082 h 2070165"/>
              <a:gd name="connsiteX1138" fmla="*/ 1243423 w 12191999"/>
              <a:gd name="connsiteY1138" fmla="*/ 1330082 h 2070165"/>
              <a:gd name="connsiteX1139" fmla="*/ 1243423 w 12191999"/>
              <a:gd name="connsiteY1139" fmla="*/ 1453708 h 2070165"/>
              <a:gd name="connsiteX1140" fmla="*/ 1328943 w 12191999"/>
              <a:gd name="connsiteY1140" fmla="*/ 1453708 h 2070165"/>
              <a:gd name="connsiteX1141" fmla="*/ 1328943 w 12191999"/>
              <a:gd name="connsiteY1141" fmla="*/ 1330082 h 2070165"/>
              <a:gd name="connsiteX1142" fmla="*/ 1102092 w 12191999"/>
              <a:gd name="connsiteY1142" fmla="*/ 1330082 h 2070165"/>
              <a:gd name="connsiteX1143" fmla="*/ 1102092 w 12191999"/>
              <a:gd name="connsiteY1143" fmla="*/ 1453708 h 2070165"/>
              <a:gd name="connsiteX1144" fmla="*/ 1187612 w 12191999"/>
              <a:gd name="connsiteY1144" fmla="*/ 1453708 h 2070165"/>
              <a:gd name="connsiteX1145" fmla="*/ 1187612 w 12191999"/>
              <a:gd name="connsiteY1145" fmla="*/ 1330082 h 2070165"/>
              <a:gd name="connsiteX1146" fmla="*/ 956897 w 12191999"/>
              <a:gd name="connsiteY1146" fmla="*/ 1330082 h 2070165"/>
              <a:gd name="connsiteX1147" fmla="*/ 956897 w 12191999"/>
              <a:gd name="connsiteY1147" fmla="*/ 1453708 h 2070165"/>
              <a:gd name="connsiteX1148" fmla="*/ 1042417 w 12191999"/>
              <a:gd name="connsiteY1148" fmla="*/ 1453708 h 2070165"/>
              <a:gd name="connsiteX1149" fmla="*/ 1042417 w 12191999"/>
              <a:gd name="connsiteY1149" fmla="*/ 1330082 h 2070165"/>
              <a:gd name="connsiteX1150" fmla="*/ 811701 w 12191999"/>
              <a:gd name="connsiteY1150" fmla="*/ 1330082 h 2070165"/>
              <a:gd name="connsiteX1151" fmla="*/ 811701 w 12191999"/>
              <a:gd name="connsiteY1151" fmla="*/ 1453708 h 2070165"/>
              <a:gd name="connsiteX1152" fmla="*/ 897221 w 12191999"/>
              <a:gd name="connsiteY1152" fmla="*/ 1453708 h 2070165"/>
              <a:gd name="connsiteX1153" fmla="*/ 897221 w 12191999"/>
              <a:gd name="connsiteY1153" fmla="*/ 1330082 h 2070165"/>
              <a:gd name="connsiteX1154" fmla="*/ 666508 w 12191999"/>
              <a:gd name="connsiteY1154" fmla="*/ 1330082 h 2070165"/>
              <a:gd name="connsiteX1155" fmla="*/ 666508 w 12191999"/>
              <a:gd name="connsiteY1155" fmla="*/ 1453708 h 2070165"/>
              <a:gd name="connsiteX1156" fmla="*/ 752027 w 12191999"/>
              <a:gd name="connsiteY1156" fmla="*/ 1453708 h 2070165"/>
              <a:gd name="connsiteX1157" fmla="*/ 752027 w 12191999"/>
              <a:gd name="connsiteY1157" fmla="*/ 1330082 h 2070165"/>
              <a:gd name="connsiteX1158" fmla="*/ 521314 w 12191999"/>
              <a:gd name="connsiteY1158" fmla="*/ 1330082 h 2070165"/>
              <a:gd name="connsiteX1159" fmla="*/ 521314 w 12191999"/>
              <a:gd name="connsiteY1159" fmla="*/ 1453708 h 2070165"/>
              <a:gd name="connsiteX1160" fmla="*/ 606833 w 12191999"/>
              <a:gd name="connsiteY1160" fmla="*/ 1453708 h 2070165"/>
              <a:gd name="connsiteX1161" fmla="*/ 606833 w 12191999"/>
              <a:gd name="connsiteY1161" fmla="*/ 1330082 h 2070165"/>
              <a:gd name="connsiteX1162" fmla="*/ 376120 w 12191999"/>
              <a:gd name="connsiteY1162" fmla="*/ 1330082 h 2070165"/>
              <a:gd name="connsiteX1163" fmla="*/ 376120 w 12191999"/>
              <a:gd name="connsiteY1163" fmla="*/ 1453708 h 2070165"/>
              <a:gd name="connsiteX1164" fmla="*/ 461639 w 12191999"/>
              <a:gd name="connsiteY1164" fmla="*/ 1453708 h 2070165"/>
              <a:gd name="connsiteX1165" fmla="*/ 461639 w 12191999"/>
              <a:gd name="connsiteY1165" fmla="*/ 1330082 h 2070165"/>
              <a:gd name="connsiteX1166" fmla="*/ 230926 w 12191999"/>
              <a:gd name="connsiteY1166" fmla="*/ 1330082 h 2070165"/>
              <a:gd name="connsiteX1167" fmla="*/ 230926 w 12191999"/>
              <a:gd name="connsiteY1167" fmla="*/ 1453708 h 2070165"/>
              <a:gd name="connsiteX1168" fmla="*/ 316446 w 12191999"/>
              <a:gd name="connsiteY1168" fmla="*/ 1453708 h 2070165"/>
              <a:gd name="connsiteX1169" fmla="*/ 316446 w 12191999"/>
              <a:gd name="connsiteY1169" fmla="*/ 1330082 h 2070165"/>
              <a:gd name="connsiteX1170" fmla="*/ 1775603 w 12191999"/>
              <a:gd name="connsiteY1170" fmla="*/ 1326791 h 2070165"/>
              <a:gd name="connsiteX1171" fmla="*/ 1913656 w 12191999"/>
              <a:gd name="connsiteY1171" fmla="*/ 1326791 h 2070165"/>
              <a:gd name="connsiteX1172" fmla="*/ 1913656 w 12191999"/>
              <a:gd name="connsiteY1172" fmla="*/ 1373871 h 2070165"/>
              <a:gd name="connsiteX1173" fmla="*/ 1986190 w 12191999"/>
              <a:gd name="connsiteY1173" fmla="*/ 1373871 h 2070165"/>
              <a:gd name="connsiteX1174" fmla="*/ 1986190 w 12191999"/>
              <a:gd name="connsiteY1174" fmla="*/ 1414302 h 2070165"/>
              <a:gd name="connsiteX1175" fmla="*/ 2083136 w 12191999"/>
              <a:gd name="connsiteY1175" fmla="*/ 1414302 h 2070165"/>
              <a:gd name="connsiteX1176" fmla="*/ 2083136 w 12191999"/>
              <a:gd name="connsiteY1176" fmla="*/ 1453663 h 2070165"/>
              <a:gd name="connsiteX1177" fmla="*/ 2117227 w 12191999"/>
              <a:gd name="connsiteY1177" fmla="*/ 1453663 h 2070165"/>
              <a:gd name="connsiteX1178" fmla="*/ 2117227 w 12191999"/>
              <a:gd name="connsiteY1178" fmla="*/ 1511496 h 2070165"/>
              <a:gd name="connsiteX1179" fmla="*/ 1564955 w 12191999"/>
              <a:gd name="connsiteY1179" fmla="*/ 1511496 h 2070165"/>
              <a:gd name="connsiteX1180" fmla="*/ 1564955 w 12191999"/>
              <a:gd name="connsiteY1180" fmla="*/ 1453663 h 2070165"/>
              <a:gd name="connsiteX1181" fmla="*/ 1622960 w 12191999"/>
              <a:gd name="connsiteY1181" fmla="*/ 1453663 h 2070165"/>
              <a:gd name="connsiteX1182" fmla="*/ 1622960 w 12191999"/>
              <a:gd name="connsiteY1182" fmla="*/ 1414302 h 2070165"/>
              <a:gd name="connsiteX1183" fmla="*/ 1710084 w 12191999"/>
              <a:gd name="connsiteY1183" fmla="*/ 1414302 h 2070165"/>
              <a:gd name="connsiteX1184" fmla="*/ 1710084 w 12191999"/>
              <a:gd name="connsiteY1184" fmla="*/ 1373871 h 2070165"/>
              <a:gd name="connsiteX1185" fmla="*/ 1775603 w 12191999"/>
              <a:gd name="connsiteY1185" fmla="*/ 1373871 h 2070165"/>
              <a:gd name="connsiteX1186" fmla="*/ 6351644 w 12191999"/>
              <a:gd name="connsiteY1186" fmla="*/ 1323797 h 2070165"/>
              <a:gd name="connsiteX1187" fmla="*/ 6351644 w 12191999"/>
              <a:gd name="connsiteY1187" fmla="*/ 1423450 h 2070165"/>
              <a:gd name="connsiteX1188" fmla="*/ 6410085 w 12191999"/>
              <a:gd name="connsiteY1188" fmla="*/ 1423450 h 2070165"/>
              <a:gd name="connsiteX1189" fmla="*/ 6410085 w 12191999"/>
              <a:gd name="connsiteY1189" fmla="*/ 1323797 h 2070165"/>
              <a:gd name="connsiteX1190" fmla="*/ 6268849 w 12191999"/>
              <a:gd name="connsiteY1190" fmla="*/ 1323797 h 2070165"/>
              <a:gd name="connsiteX1191" fmla="*/ 6268849 w 12191999"/>
              <a:gd name="connsiteY1191" fmla="*/ 1423450 h 2070165"/>
              <a:gd name="connsiteX1192" fmla="*/ 6327291 w 12191999"/>
              <a:gd name="connsiteY1192" fmla="*/ 1423450 h 2070165"/>
              <a:gd name="connsiteX1193" fmla="*/ 6327291 w 12191999"/>
              <a:gd name="connsiteY1193" fmla="*/ 1323797 h 2070165"/>
              <a:gd name="connsiteX1194" fmla="*/ 6186056 w 12191999"/>
              <a:gd name="connsiteY1194" fmla="*/ 1323797 h 2070165"/>
              <a:gd name="connsiteX1195" fmla="*/ 6186056 w 12191999"/>
              <a:gd name="connsiteY1195" fmla="*/ 1423450 h 2070165"/>
              <a:gd name="connsiteX1196" fmla="*/ 6244498 w 12191999"/>
              <a:gd name="connsiteY1196" fmla="*/ 1423450 h 2070165"/>
              <a:gd name="connsiteX1197" fmla="*/ 6244498 w 12191999"/>
              <a:gd name="connsiteY1197" fmla="*/ 1323797 h 2070165"/>
              <a:gd name="connsiteX1198" fmla="*/ 6103264 w 12191999"/>
              <a:gd name="connsiteY1198" fmla="*/ 1323797 h 2070165"/>
              <a:gd name="connsiteX1199" fmla="*/ 6103264 w 12191999"/>
              <a:gd name="connsiteY1199" fmla="*/ 1423450 h 2070165"/>
              <a:gd name="connsiteX1200" fmla="*/ 6161704 w 12191999"/>
              <a:gd name="connsiteY1200" fmla="*/ 1423450 h 2070165"/>
              <a:gd name="connsiteX1201" fmla="*/ 6161704 w 12191999"/>
              <a:gd name="connsiteY1201" fmla="*/ 1323797 h 2070165"/>
              <a:gd name="connsiteX1202" fmla="*/ 6020469 w 12191999"/>
              <a:gd name="connsiteY1202" fmla="*/ 1323797 h 2070165"/>
              <a:gd name="connsiteX1203" fmla="*/ 6020469 w 12191999"/>
              <a:gd name="connsiteY1203" fmla="*/ 1423450 h 2070165"/>
              <a:gd name="connsiteX1204" fmla="*/ 6078911 w 12191999"/>
              <a:gd name="connsiteY1204" fmla="*/ 1423450 h 2070165"/>
              <a:gd name="connsiteX1205" fmla="*/ 6078911 w 12191999"/>
              <a:gd name="connsiteY1205" fmla="*/ 1323797 h 2070165"/>
              <a:gd name="connsiteX1206" fmla="*/ 8483306 w 12191999"/>
              <a:gd name="connsiteY1206" fmla="*/ 1301622 h 2070165"/>
              <a:gd name="connsiteX1207" fmla="*/ 8472009 w 12191999"/>
              <a:gd name="connsiteY1207" fmla="*/ 1310016 h 2070165"/>
              <a:gd name="connsiteX1208" fmla="*/ 8472009 w 12191999"/>
              <a:gd name="connsiteY1208" fmla="*/ 1343590 h 2070165"/>
              <a:gd name="connsiteX1209" fmla="*/ 8483306 w 12191999"/>
              <a:gd name="connsiteY1209" fmla="*/ 1351983 h 2070165"/>
              <a:gd name="connsiteX1210" fmla="*/ 9012984 w 12191999"/>
              <a:gd name="connsiteY1210" fmla="*/ 1351983 h 2070165"/>
              <a:gd name="connsiteX1211" fmla="*/ 9024281 w 12191999"/>
              <a:gd name="connsiteY1211" fmla="*/ 1343590 h 2070165"/>
              <a:gd name="connsiteX1212" fmla="*/ 9024281 w 12191999"/>
              <a:gd name="connsiteY1212" fmla="*/ 1310016 h 2070165"/>
              <a:gd name="connsiteX1213" fmla="*/ 9012984 w 12191999"/>
              <a:gd name="connsiteY1213" fmla="*/ 1301622 h 2070165"/>
              <a:gd name="connsiteX1214" fmla="*/ 6837698 w 12191999"/>
              <a:gd name="connsiteY1214" fmla="*/ 1301622 h 2070165"/>
              <a:gd name="connsiteX1215" fmla="*/ 6826401 w 12191999"/>
              <a:gd name="connsiteY1215" fmla="*/ 1310016 h 2070165"/>
              <a:gd name="connsiteX1216" fmla="*/ 6826401 w 12191999"/>
              <a:gd name="connsiteY1216" fmla="*/ 1343590 h 2070165"/>
              <a:gd name="connsiteX1217" fmla="*/ 6837698 w 12191999"/>
              <a:gd name="connsiteY1217" fmla="*/ 1351983 h 2070165"/>
              <a:gd name="connsiteX1218" fmla="*/ 7367375 w 12191999"/>
              <a:gd name="connsiteY1218" fmla="*/ 1351983 h 2070165"/>
              <a:gd name="connsiteX1219" fmla="*/ 7378673 w 12191999"/>
              <a:gd name="connsiteY1219" fmla="*/ 1343590 h 2070165"/>
              <a:gd name="connsiteX1220" fmla="*/ 7378673 w 12191999"/>
              <a:gd name="connsiteY1220" fmla="*/ 1310016 h 2070165"/>
              <a:gd name="connsiteX1221" fmla="*/ 7367375 w 12191999"/>
              <a:gd name="connsiteY1221" fmla="*/ 1301622 h 2070165"/>
              <a:gd name="connsiteX1222" fmla="*/ 3824872 w 12191999"/>
              <a:gd name="connsiteY1222" fmla="*/ 1301622 h 2070165"/>
              <a:gd name="connsiteX1223" fmla="*/ 3813574 w 12191999"/>
              <a:gd name="connsiteY1223" fmla="*/ 1310016 h 2070165"/>
              <a:gd name="connsiteX1224" fmla="*/ 3813574 w 12191999"/>
              <a:gd name="connsiteY1224" fmla="*/ 1343590 h 2070165"/>
              <a:gd name="connsiteX1225" fmla="*/ 3824872 w 12191999"/>
              <a:gd name="connsiteY1225" fmla="*/ 1351983 h 2070165"/>
              <a:gd name="connsiteX1226" fmla="*/ 4354548 w 12191999"/>
              <a:gd name="connsiteY1226" fmla="*/ 1351983 h 2070165"/>
              <a:gd name="connsiteX1227" fmla="*/ 4365844 w 12191999"/>
              <a:gd name="connsiteY1227" fmla="*/ 1343590 h 2070165"/>
              <a:gd name="connsiteX1228" fmla="*/ 4365844 w 12191999"/>
              <a:gd name="connsiteY1228" fmla="*/ 1310016 h 2070165"/>
              <a:gd name="connsiteX1229" fmla="*/ 4354548 w 12191999"/>
              <a:gd name="connsiteY1229" fmla="*/ 1301622 h 2070165"/>
              <a:gd name="connsiteX1230" fmla="*/ 9284775 w 12191999"/>
              <a:gd name="connsiteY1230" fmla="*/ 1261668 h 2070165"/>
              <a:gd name="connsiteX1231" fmla="*/ 9284775 w 12191999"/>
              <a:gd name="connsiteY1231" fmla="*/ 1322444 h 2070165"/>
              <a:gd name="connsiteX1232" fmla="*/ 9688442 w 12191999"/>
              <a:gd name="connsiteY1232" fmla="*/ 1322444 h 2070165"/>
              <a:gd name="connsiteX1233" fmla="*/ 9688442 w 12191999"/>
              <a:gd name="connsiteY1233" fmla="*/ 1261668 h 2070165"/>
              <a:gd name="connsiteX1234" fmla="*/ 9100450 w 12191999"/>
              <a:gd name="connsiteY1234" fmla="*/ 1261668 h 2070165"/>
              <a:gd name="connsiteX1235" fmla="*/ 9100450 w 12191999"/>
              <a:gd name="connsiteY1235" fmla="*/ 1322444 h 2070165"/>
              <a:gd name="connsiteX1236" fmla="*/ 9240798 w 12191999"/>
              <a:gd name="connsiteY1236" fmla="*/ 1322444 h 2070165"/>
              <a:gd name="connsiteX1237" fmla="*/ 9240798 w 12191999"/>
              <a:gd name="connsiteY1237" fmla="*/ 1261668 h 2070165"/>
              <a:gd name="connsiteX1238" fmla="*/ 2453541 w 12191999"/>
              <a:gd name="connsiteY1238" fmla="*/ 1261668 h 2070165"/>
              <a:gd name="connsiteX1239" fmla="*/ 2453541 w 12191999"/>
              <a:gd name="connsiteY1239" fmla="*/ 1322444 h 2070165"/>
              <a:gd name="connsiteX1240" fmla="*/ 3024257 w 12191999"/>
              <a:gd name="connsiteY1240" fmla="*/ 1322444 h 2070165"/>
              <a:gd name="connsiteX1241" fmla="*/ 3024257 w 12191999"/>
              <a:gd name="connsiteY1241" fmla="*/ 1261668 h 2070165"/>
              <a:gd name="connsiteX1242" fmla="*/ 2192935 w 12191999"/>
              <a:gd name="connsiteY1242" fmla="*/ 1261668 h 2070165"/>
              <a:gd name="connsiteX1243" fmla="*/ 2192935 w 12191999"/>
              <a:gd name="connsiteY1243" fmla="*/ 1322444 h 2070165"/>
              <a:gd name="connsiteX1244" fmla="*/ 2391362 w 12191999"/>
              <a:gd name="connsiteY1244" fmla="*/ 1322444 h 2070165"/>
              <a:gd name="connsiteX1245" fmla="*/ 2391362 w 12191999"/>
              <a:gd name="connsiteY1245" fmla="*/ 1261668 h 2070165"/>
              <a:gd name="connsiteX1246" fmla="*/ 7456345 w 12191999"/>
              <a:gd name="connsiteY1246" fmla="*/ 1237078 h 2070165"/>
              <a:gd name="connsiteX1247" fmla="*/ 7442092 w 12191999"/>
              <a:gd name="connsiteY1247" fmla="*/ 1247668 h 2070165"/>
              <a:gd name="connsiteX1248" fmla="*/ 7442092 w 12191999"/>
              <a:gd name="connsiteY1248" fmla="*/ 1290025 h 2070165"/>
              <a:gd name="connsiteX1249" fmla="*/ 7456345 w 12191999"/>
              <a:gd name="connsiteY1249" fmla="*/ 1300615 h 2070165"/>
              <a:gd name="connsiteX1250" fmla="*/ 7824762 w 12191999"/>
              <a:gd name="connsiteY1250" fmla="*/ 1300615 h 2070165"/>
              <a:gd name="connsiteX1251" fmla="*/ 7839015 w 12191999"/>
              <a:gd name="connsiteY1251" fmla="*/ 1290025 h 2070165"/>
              <a:gd name="connsiteX1252" fmla="*/ 7839015 w 12191999"/>
              <a:gd name="connsiteY1252" fmla="*/ 1247668 h 2070165"/>
              <a:gd name="connsiteX1253" fmla="*/ 7824762 w 12191999"/>
              <a:gd name="connsiteY1253" fmla="*/ 1237078 h 2070165"/>
              <a:gd name="connsiteX1254" fmla="*/ 8483306 w 12191999"/>
              <a:gd name="connsiteY1254" fmla="*/ 1200127 h 2070165"/>
              <a:gd name="connsiteX1255" fmla="*/ 8472009 w 12191999"/>
              <a:gd name="connsiteY1255" fmla="*/ 1208520 h 2070165"/>
              <a:gd name="connsiteX1256" fmla="*/ 8472009 w 12191999"/>
              <a:gd name="connsiteY1256" fmla="*/ 1242094 h 2070165"/>
              <a:gd name="connsiteX1257" fmla="*/ 8483306 w 12191999"/>
              <a:gd name="connsiteY1257" fmla="*/ 1250488 h 2070165"/>
              <a:gd name="connsiteX1258" fmla="*/ 9012984 w 12191999"/>
              <a:gd name="connsiteY1258" fmla="*/ 1250488 h 2070165"/>
              <a:gd name="connsiteX1259" fmla="*/ 9024281 w 12191999"/>
              <a:gd name="connsiteY1259" fmla="*/ 1242094 h 2070165"/>
              <a:gd name="connsiteX1260" fmla="*/ 9024281 w 12191999"/>
              <a:gd name="connsiteY1260" fmla="*/ 1208520 h 2070165"/>
              <a:gd name="connsiteX1261" fmla="*/ 9012984 w 12191999"/>
              <a:gd name="connsiteY1261" fmla="*/ 1200127 h 2070165"/>
              <a:gd name="connsiteX1262" fmla="*/ 6837698 w 12191999"/>
              <a:gd name="connsiteY1262" fmla="*/ 1200127 h 2070165"/>
              <a:gd name="connsiteX1263" fmla="*/ 6826401 w 12191999"/>
              <a:gd name="connsiteY1263" fmla="*/ 1208520 h 2070165"/>
              <a:gd name="connsiteX1264" fmla="*/ 6826401 w 12191999"/>
              <a:gd name="connsiteY1264" fmla="*/ 1242094 h 2070165"/>
              <a:gd name="connsiteX1265" fmla="*/ 6837698 w 12191999"/>
              <a:gd name="connsiteY1265" fmla="*/ 1250488 h 2070165"/>
              <a:gd name="connsiteX1266" fmla="*/ 7367375 w 12191999"/>
              <a:gd name="connsiteY1266" fmla="*/ 1250488 h 2070165"/>
              <a:gd name="connsiteX1267" fmla="*/ 7378673 w 12191999"/>
              <a:gd name="connsiteY1267" fmla="*/ 1242094 h 2070165"/>
              <a:gd name="connsiteX1268" fmla="*/ 7378673 w 12191999"/>
              <a:gd name="connsiteY1268" fmla="*/ 1208520 h 2070165"/>
              <a:gd name="connsiteX1269" fmla="*/ 7367375 w 12191999"/>
              <a:gd name="connsiteY1269" fmla="*/ 1200127 h 2070165"/>
              <a:gd name="connsiteX1270" fmla="*/ 3824872 w 12191999"/>
              <a:gd name="connsiteY1270" fmla="*/ 1200127 h 2070165"/>
              <a:gd name="connsiteX1271" fmla="*/ 3813574 w 12191999"/>
              <a:gd name="connsiteY1271" fmla="*/ 1208520 h 2070165"/>
              <a:gd name="connsiteX1272" fmla="*/ 3813574 w 12191999"/>
              <a:gd name="connsiteY1272" fmla="*/ 1242094 h 2070165"/>
              <a:gd name="connsiteX1273" fmla="*/ 3824872 w 12191999"/>
              <a:gd name="connsiteY1273" fmla="*/ 1250488 h 2070165"/>
              <a:gd name="connsiteX1274" fmla="*/ 4354548 w 12191999"/>
              <a:gd name="connsiteY1274" fmla="*/ 1250488 h 2070165"/>
              <a:gd name="connsiteX1275" fmla="*/ 4365844 w 12191999"/>
              <a:gd name="connsiteY1275" fmla="*/ 1242094 h 2070165"/>
              <a:gd name="connsiteX1276" fmla="*/ 4365844 w 12191999"/>
              <a:gd name="connsiteY1276" fmla="*/ 1208520 h 2070165"/>
              <a:gd name="connsiteX1277" fmla="*/ 4354548 w 12191999"/>
              <a:gd name="connsiteY1277" fmla="*/ 1200127 h 2070165"/>
              <a:gd name="connsiteX1278" fmla="*/ 6351644 w 12191999"/>
              <a:gd name="connsiteY1278" fmla="*/ 1191775 h 2070165"/>
              <a:gd name="connsiteX1279" fmla="*/ 6351644 w 12191999"/>
              <a:gd name="connsiteY1279" fmla="*/ 1291428 h 2070165"/>
              <a:gd name="connsiteX1280" fmla="*/ 6410085 w 12191999"/>
              <a:gd name="connsiteY1280" fmla="*/ 1291428 h 2070165"/>
              <a:gd name="connsiteX1281" fmla="*/ 6410085 w 12191999"/>
              <a:gd name="connsiteY1281" fmla="*/ 1191775 h 2070165"/>
              <a:gd name="connsiteX1282" fmla="*/ 6268849 w 12191999"/>
              <a:gd name="connsiteY1282" fmla="*/ 1191775 h 2070165"/>
              <a:gd name="connsiteX1283" fmla="*/ 6268849 w 12191999"/>
              <a:gd name="connsiteY1283" fmla="*/ 1291428 h 2070165"/>
              <a:gd name="connsiteX1284" fmla="*/ 6327291 w 12191999"/>
              <a:gd name="connsiteY1284" fmla="*/ 1291428 h 2070165"/>
              <a:gd name="connsiteX1285" fmla="*/ 6327291 w 12191999"/>
              <a:gd name="connsiteY1285" fmla="*/ 1191775 h 2070165"/>
              <a:gd name="connsiteX1286" fmla="*/ 6186056 w 12191999"/>
              <a:gd name="connsiteY1286" fmla="*/ 1191775 h 2070165"/>
              <a:gd name="connsiteX1287" fmla="*/ 6186056 w 12191999"/>
              <a:gd name="connsiteY1287" fmla="*/ 1291428 h 2070165"/>
              <a:gd name="connsiteX1288" fmla="*/ 6244498 w 12191999"/>
              <a:gd name="connsiteY1288" fmla="*/ 1291428 h 2070165"/>
              <a:gd name="connsiteX1289" fmla="*/ 6244498 w 12191999"/>
              <a:gd name="connsiteY1289" fmla="*/ 1191775 h 2070165"/>
              <a:gd name="connsiteX1290" fmla="*/ 6103264 w 12191999"/>
              <a:gd name="connsiteY1290" fmla="*/ 1191775 h 2070165"/>
              <a:gd name="connsiteX1291" fmla="*/ 6103264 w 12191999"/>
              <a:gd name="connsiteY1291" fmla="*/ 1291428 h 2070165"/>
              <a:gd name="connsiteX1292" fmla="*/ 6161704 w 12191999"/>
              <a:gd name="connsiteY1292" fmla="*/ 1291428 h 2070165"/>
              <a:gd name="connsiteX1293" fmla="*/ 6161704 w 12191999"/>
              <a:gd name="connsiteY1293" fmla="*/ 1191775 h 2070165"/>
              <a:gd name="connsiteX1294" fmla="*/ 6020469 w 12191999"/>
              <a:gd name="connsiteY1294" fmla="*/ 1191775 h 2070165"/>
              <a:gd name="connsiteX1295" fmla="*/ 6020469 w 12191999"/>
              <a:gd name="connsiteY1295" fmla="*/ 1291428 h 2070165"/>
              <a:gd name="connsiteX1296" fmla="*/ 6078911 w 12191999"/>
              <a:gd name="connsiteY1296" fmla="*/ 1291428 h 2070165"/>
              <a:gd name="connsiteX1297" fmla="*/ 6078911 w 12191999"/>
              <a:gd name="connsiteY1297" fmla="*/ 1191775 h 2070165"/>
              <a:gd name="connsiteX1298" fmla="*/ 9284775 w 12191999"/>
              <a:gd name="connsiteY1298" fmla="*/ 1151652 h 2070165"/>
              <a:gd name="connsiteX1299" fmla="*/ 9284775 w 12191999"/>
              <a:gd name="connsiteY1299" fmla="*/ 1212428 h 2070165"/>
              <a:gd name="connsiteX1300" fmla="*/ 9688442 w 12191999"/>
              <a:gd name="connsiteY1300" fmla="*/ 1212428 h 2070165"/>
              <a:gd name="connsiteX1301" fmla="*/ 9688442 w 12191999"/>
              <a:gd name="connsiteY1301" fmla="*/ 1151652 h 2070165"/>
              <a:gd name="connsiteX1302" fmla="*/ 9100450 w 12191999"/>
              <a:gd name="connsiteY1302" fmla="*/ 1151652 h 2070165"/>
              <a:gd name="connsiteX1303" fmla="*/ 9100450 w 12191999"/>
              <a:gd name="connsiteY1303" fmla="*/ 1212428 h 2070165"/>
              <a:gd name="connsiteX1304" fmla="*/ 9240798 w 12191999"/>
              <a:gd name="connsiteY1304" fmla="*/ 1212428 h 2070165"/>
              <a:gd name="connsiteX1305" fmla="*/ 9240798 w 12191999"/>
              <a:gd name="connsiteY1305" fmla="*/ 1151652 h 2070165"/>
              <a:gd name="connsiteX1306" fmla="*/ 2453541 w 12191999"/>
              <a:gd name="connsiteY1306" fmla="*/ 1151652 h 2070165"/>
              <a:gd name="connsiteX1307" fmla="*/ 2453541 w 12191999"/>
              <a:gd name="connsiteY1307" fmla="*/ 1212428 h 2070165"/>
              <a:gd name="connsiteX1308" fmla="*/ 3024257 w 12191999"/>
              <a:gd name="connsiteY1308" fmla="*/ 1212428 h 2070165"/>
              <a:gd name="connsiteX1309" fmla="*/ 3024257 w 12191999"/>
              <a:gd name="connsiteY1309" fmla="*/ 1151652 h 2070165"/>
              <a:gd name="connsiteX1310" fmla="*/ 2192935 w 12191999"/>
              <a:gd name="connsiteY1310" fmla="*/ 1151652 h 2070165"/>
              <a:gd name="connsiteX1311" fmla="*/ 2192935 w 12191999"/>
              <a:gd name="connsiteY1311" fmla="*/ 1212428 h 2070165"/>
              <a:gd name="connsiteX1312" fmla="*/ 2391362 w 12191999"/>
              <a:gd name="connsiteY1312" fmla="*/ 1212428 h 2070165"/>
              <a:gd name="connsiteX1313" fmla="*/ 2391362 w 12191999"/>
              <a:gd name="connsiteY1313" fmla="*/ 1151652 h 2070165"/>
              <a:gd name="connsiteX1314" fmla="*/ 10860302 w 12191999"/>
              <a:gd name="connsiteY1314" fmla="*/ 1143099 h 2070165"/>
              <a:gd name="connsiteX1315" fmla="*/ 10860302 w 12191999"/>
              <a:gd name="connsiteY1315" fmla="*/ 1266725 h 2070165"/>
              <a:gd name="connsiteX1316" fmla="*/ 10945822 w 12191999"/>
              <a:gd name="connsiteY1316" fmla="*/ 1266725 h 2070165"/>
              <a:gd name="connsiteX1317" fmla="*/ 10945822 w 12191999"/>
              <a:gd name="connsiteY1317" fmla="*/ 1143099 h 2070165"/>
              <a:gd name="connsiteX1318" fmla="*/ 10715105 w 12191999"/>
              <a:gd name="connsiteY1318" fmla="*/ 1143099 h 2070165"/>
              <a:gd name="connsiteX1319" fmla="*/ 10715105 w 12191999"/>
              <a:gd name="connsiteY1319" fmla="*/ 1266725 h 2070165"/>
              <a:gd name="connsiteX1320" fmla="*/ 10800625 w 12191999"/>
              <a:gd name="connsiteY1320" fmla="*/ 1266725 h 2070165"/>
              <a:gd name="connsiteX1321" fmla="*/ 10800625 w 12191999"/>
              <a:gd name="connsiteY1321" fmla="*/ 1143099 h 2070165"/>
              <a:gd name="connsiteX1322" fmla="*/ 10569911 w 12191999"/>
              <a:gd name="connsiteY1322" fmla="*/ 1143099 h 2070165"/>
              <a:gd name="connsiteX1323" fmla="*/ 10569911 w 12191999"/>
              <a:gd name="connsiteY1323" fmla="*/ 1266725 h 2070165"/>
              <a:gd name="connsiteX1324" fmla="*/ 10655431 w 12191999"/>
              <a:gd name="connsiteY1324" fmla="*/ 1266725 h 2070165"/>
              <a:gd name="connsiteX1325" fmla="*/ 10655431 w 12191999"/>
              <a:gd name="connsiteY1325" fmla="*/ 1143099 h 2070165"/>
              <a:gd name="connsiteX1326" fmla="*/ 10424717 w 12191999"/>
              <a:gd name="connsiteY1326" fmla="*/ 1143099 h 2070165"/>
              <a:gd name="connsiteX1327" fmla="*/ 10424717 w 12191999"/>
              <a:gd name="connsiteY1327" fmla="*/ 1266725 h 2070165"/>
              <a:gd name="connsiteX1328" fmla="*/ 10510237 w 12191999"/>
              <a:gd name="connsiteY1328" fmla="*/ 1266725 h 2070165"/>
              <a:gd name="connsiteX1329" fmla="*/ 10510237 w 12191999"/>
              <a:gd name="connsiteY1329" fmla="*/ 1143099 h 2070165"/>
              <a:gd name="connsiteX1330" fmla="*/ 10279523 w 12191999"/>
              <a:gd name="connsiteY1330" fmla="*/ 1143099 h 2070165"/>
              <a:gd name="connsiteX1331" fmla="*/ 10279523 w 12191999"/>
              <a:gd name="connsiteY1331" fmla="*/ 1266725 h 2070165"/>
              <a:gd name="connsiteX1332" fmla="*/ 10365043 w 12191999"/>
              <a:gd name="connsiteY1332" fmla="*/ 1266725 h 2070165"/>
              <a:gd name="connsiteX1333" fmla="*/ 10365043 w 12191999"/>
              <a:gd name="connsiteY1333" fmla="*/ 1143099 h 2070165"/>
              <a:gd name="connsiteX1334" fmla="*/ 10134328 w 12191999"/>
              <a:gd name="connsiteY1334" fmla="*/ 1143099 h 2070165"/>
              <a:gd name="connsiteX1335" fmla="*/ 10134328 w 12191999"/>
              <a:gd name="connsiteY1335" fmla="*/ 1266725 h 2070165"/>
              <a:gd name="connsiteX1336" fmla="*/ 10219847 w 12191999"/>
              <a:gd name="connsiteY1336" fmla="*/ 1266725 h 2070165"/>
              <a:gd name="connsiteX1337" fmla="*/ 10219847 w 12191999"/>
              <a:gd name="connsiteY1337" fmla="*/ 1143099 h 2070165"/>
              <a:gd name="connsiteX1338" fmla="*/ 9989134 w 12191999"/>
              <a:gd name="connsiteY1338" fmla="*/ 1143099 h 2070165"/>
              <a:gd name="connsiteX1339" fmla="*/ 9989134 w 12191999"/>
              <a:gd name="connsiteY1339" fmla="*/ 1266725 h 2070165"/>
              <a:gd name="connsiteX1340" fmla="*/ 10074653 w 12191999"/>
              <a:gd name="connsiteY1340" fmla="*/ 1266725 h 2070165"/>
              <a:gd name="connsiteX1341" fmla="*/ 10074653 w 12191999"/>
              <a:gd name="connsiteY1341" fmla="*/ 1143099 h 2070165"/>
              <a:gd name="connsiteX1342" fmla="*/ 1102092 w 12191999"/>
              <a:gd name="connsiteY1342" fmla="*/ 1143099 h 2070165"/>
              <a:gd name="connsiteX1343" fmla="*/ 1102092 w 12191999"/>
              <a:gd name="connsiteY1343" fmla="*/ 1266725 h 2070165"/>
              <a:gd name="connsiteX1344" fmla="*/ 1187612 w 12191999"/>
              <a:gd name="connsiteY1344" fmla="*/ 1266725 h 2070165"/>
              <a:gd name="connsiteX1345" fmla="*/ 1187612 w 12191999"/>
              <a:gd name="connsiteY1345" fmla="*/ 1143099 h 2070165"/>
              <a:gd name="connsiteX1346" fmla="*/ 956896 w 12191999"/>
              <a:gd name="connsiteY1346" fmla="*/ 1143099 h 2070165"/>
              <a:gd name="connsiteX1347" fmla="*/ 956896 w 12191999"/>
              <a:gd name="connsiteY1347" fmla="*/ 1266725 h 2070165"/>
              <a:gd name="connsiteX1348" fmla="*/ 1042416 w 12191999"/>
              <a:gd name="connsiteY1348" fmla="*/ 1266725 h 2070165"/>
              <a:gd name="connsiteX1349" fmla="*/ 1042416 w 12191999"/>
              <a:gd name="connsiteY1349" fmla="*/ 1143099 h 2070165"/>
              <a:gd name="connsiteX1350" fmla="*/ 811701 w 12191999"/>
              <a:gd name="connsiteY1350" fmla="*/ 1143099 h 2070165"/>
              <a:gd name="connsiteX1351" fmla="*/ 811701 w 12191999"/>
              <a:gd name="connsiteY1351" fmla="*/ 1266725 h 2070165"/>
              <a:gd name="connsiteX1352" fmla="*/ 897221 w 12191999"/>
              <a:gd name="connsiteY1352" fmla="*/ 1266725 h 2070165"/>
              <a:gd name="connsiteX1353" fmla="*/ 897221 w 12191999"/>
              <a:gd name="connsiteY1353" fmla="*/ 1143099 h 2070165"/>
              <a:gd name="connsiteX1354" fmla="*/ 666508 w 12191999"/>
              <a:gd name="connsiteY1354" fmla="*/ 1143099 h 2070165"/>
              <a:gd name="connsiteX1355" fmla="*/ 666508 w 12191999"/>
              <a:gd name="connsiteY1355" fmla="*/ 1266725 h 2070165"/>
              <a:gd name="connsiteX1356" fmla="*/ 752027 w 12191999"/>
              <a:gd name="connsiteY1356" fmla="*/ 1266725 h 2070165"/>
              <a:gd name="connsiteX1357" fmla="*/ 752027 w 12191999"/>
              <a:gd name="connsiteY1357" fmla="*/ 1143099 h 2070165"/>
              <a:gd name="connsiteX1358" fmla="*/ 521314 w 12191999"/>
              <a:gd name="connsiteY1358" fmla="*/ 1143099 h 2070165"/>
              <a:gd name="connsiteX1359" fmla="*/ 521314 w 12191999"/>
              <a:gd name="connsiteY1359" fmla="*/ 1266725 h 2070165"/>
              <a:gd name="connsiteX1360" fmla="*/ 606834 w 12191999"/>
              <a:gd name="connsiteY1360" fmla="*/ 1266725 h 2070165"/>
              <a:gd name="connsiteX1361" fmla="*/ 606834 w 12191999"/>
              <a:gd name="connsiteY1361" fmla="*/ 1143099 h 2070165"/>
              <a:gd name="connsiteX1362" fmla="*/ 376120 w 12191999"/>
              <a:gd name="connsiteY1362" fmla="*/ 1143099 h 2070165"/>
              <a:gd name="connsiteX1363" fmla="*/ 376120 w 12191999"/>
              <a:gd name="connsiteY1363" fmla="*/ 1266725 h 2070165"/>
              <a:gd name="connsiteX1364" fmla="*/ 461639 w 12191999"/>
              <a:gd name="connsiteY1364" fmla="*/ 1266725 h 2070165"/>
              <a:gd name="connsiteX1365" fmla="*/ 461639 w 12191999"/>
              <a:gd name="connsiteY1365" fmla="*/ 1143099 h 2070165"/>
              <a:gd name="connsiteX1366" fmla="*/ 230926 w 12191999"/>
              <a:gd name="connsiteY1366" fmla="*/ 1143099 h 2070165"/>
              <a:gd name="connsiteX1367" fmla="*/ 230926 w 12191999"/>
              <a:gd name="connsiteY1367" fmla="*/ 1266725 h 2070165"/>
              <a:gd name="connsiteX1368" fmla="*/ 316446 w 12191999"/>
              <a:gd name="connsiteY1368" fmla="*/ 1266725 h 2070165"/>
              <a:gd name="connsiteX1369" fmla="*/ 316446 w 12191999"/>
              <a:gd name="connsiteY1369" fmla="*/ 1143099 h 2070165"/>
              <a:gd name="connsiteX1370" fmla="*/ 5989784 w 12191999"/>
              <a:gd name="connsiteY1370" fmla="*/ 1109228 h 2070165"/>
              <a:gd name="connsiteX1371" fmla="*/ 6410083 w 12191999"/>
              <a:gd name="connsiteY1371" fmla="*/ 1109228 h 2070165"/>
              <a:gd name="connsiteX1372" fmla="*/ 6441088 w 12191999"/>
              <a:gd name="connsiteY1372" fmla="*/ 1109228 h 2070165"/>
              <a:gd name="connsiteX1373" fmla="*/ 6453982 w 12191999"/>
              <a:gd name="connsiteY1373" fmla="*/ 1913618 h 2070165"/>
              <a:gd name="connsiteX1374" fmla="*/ 6453982 w 12191999"/>
              <a:gd name="connsiteY1374" fmla="*/ 1694308 h 2070165"/>
              <a:gd name="connsiteX1375" fmla="*/ 6457622 w 12191999"/>
              <a:gd name="connsiteY1375" fmla="*/ 1694308 h 2070165"/>
              <a:gd name="connsiteX1376" fmla="*/ 6457622 w 12191999"/>
              <a:gd name="connsiteY1376" fmla="*/ 1427829 h 2070165"/>
              <a:gd name="connsiteX1377" fmla="*/ 6612147 w 12191999"/>
              <a:gd name="connsiteY1377" fmla="*/ 1427829 h 2070165"/>
              <a:gd name="connsiteX1378" fmla="*/ 6612147 w 12191999"/>
              <a:gd name="connsiteY1378" fmla="*/ 1694308 h 2070165"/>
              <a:gd name="connsiteX1379" fmla="*/ 6770312 w 12191999"/>
              <a:gd name="connsiteY1379" fmla="*/ 1694308 h 2070165"/>
              <a:gd name="connsiteX1380" fmla="*/ 6770312 w 12191999"/>
              <a:gd name="connsiteY1380" fmla="*/ 2070165 h 2070165"/>
              <a:gd name="connsiteX1381" fmla="*/ 6410085 w 12191999"/>
              <a:gd name="connsiteY1381" fmla="*/ 2070165 h 2070165"/>
              <a:gd name="connsiteX1382" fmla="*/ 6410085 w 12191999"/>
              <a:gd name="connsiteY1382" fmla="*/ 1971324 h 2070165"/>
              <a:gd name="connsiteX1383" fmla="*/ 6351644 w 12191999"/>
              <a:gd name="connsiteY1383" fmla="*/ 1971324 h 2070165"/>
              <a:gd name="connsiteX1384" fmla="*/ 6351644 w 12191999"/>
              <a:gd name="connsiteY1384" fmla="*/ 2070165 h 2070165"/>
              <a:gd name="connsiteX1385" fmla="*/ 6327291 w 12191999"/>
              <a:gd name="connsiteY1385" fmla="*/ 2070165 h 2070165"/>
              <a:gd name="connsiteX1386" fmla="*/ 6327291 w 12191999"/>
              <a:gd name="connsiteY1386" fmla="*/ 1971324 h 2070165"/>
              <a:gd name="connsiteX1387" fmla="*/ 6268849 w 12191999"/>
              <a:gd name="connsiteY1387" fmla="*/ 1971324 h 2070165"/>
              <a:gd name="connsiteX1388" fmla="*/ 6268849 w 12191999"/>
              <a:gd name="connsiteY1388" fmla="*/ 2070165 h 2070165"/>
              <a:gd name="connsiteX1389" fmla="*/ 6244498 w 12191999"/>
              <a:gd name="connsiteY1389" fmla="*/ 2070165 h 2070165"/>
              <a:gd name="connsiteX1390" fmla="*/ 6244498 w 12191999"/>
              <a:gd name="connsiteY1390" fmla="*/ 1971324 h 2070165"/>
              <a:gd name="connsiteX1391" fmla="*/ 6186056 w 12191999"/>
              <a:gd name="connsiteY1391" fmla="*/ 1971324 h 2070165"/>
              <a:gd name="connsiteX1392" fmla="*/ 6186056 w 12191999"/>
              <a:gd name="connsiteY1392" fmla="*/ 2070165 h 2070165"/>
              <a:gd name="connsiteX1393" fmla="*/ 6161704 w 12191999"/>
              <a:gd name="connsiteY1393" fmla="*/ 2070165 h 2070165"/>
              <a:gd name="connsiteX1394" fmla="*/ 6161704 w 12191999"/>
              <a:gd name="connsiteY1394" fmla="*/ 1971324 h 2070165"/>
              <a:gd name="connsiteX1395" fmla="*/ 6103264 w 12191999"/>
              <a:gd name="connsiteY1395" fmla="*/ 1971324 h 2070165"/>
              <a:gd name="connsiteX1396" fmla="*/ 6103264 w 12191999"/>
              <a:gd name="connsiteY1396" fmla="*/ 2070165 h 2070165"/>
              <a:gd name="connsiteX1397" fmla="*/ 6078911 w 12191999"/>
              <a:gd name="connsiteY1397" fmla="*/ 2070165 h 2070165"/>
              <a:gd name="connsiteX1398" fmla="*/ 6078911 w 12191999"/>
              <a:gd name="connsiteY1398" fmla="*/ 1971324 h 2070165"/>
              <a:gd name="connsiteX1399" fmla="*/ 6020469 w 12191999"/>
              <a:gd name="connsiteY1399" fmla="*/ 1971324 h 2070165"/>
              <a:gd name="connsiteX1400" fmla="*/ 6020469 w 12191999"/>
              <a:gd name="connsiteY1400" fmla="*/ 2070165 h 2070165"/>
              <a:gd name="connsiteX1401" fmla="*/ 5991992 w 12191999"/>
              <a:gd name="connsiteY1401" fmla="*/ 2070165 h 2070165"/>
              <a:gd name="connsiteX1402" fmla="*/ 7456345 w 12191999"/>
              <a:gd name="connsiteY1402" fmla="*/ 1109028 h 2070165"/>
              <a:gd name="connsiteX1403" fmla="*/ 7442092 w 12191999"/>
              <a:gd name="connsiteY1403" fmla="*/ 1119618 h 2070165"/>
              <a:gd name="connsiteX1404" fmla="*/ 7442092 w 12191999"/>
              <a:gd name="connsiteY1404" fmla="*/ 1161976 h 2070165"/>
              <a:gd name="connsiteX1405" fmla="*/ 7456345 w 12191999"/>
              <a:gd name="connsiteY1405" fmla="*/ 1172566 h 2070165"/>
              <a:gd name="connsiteX1406" fmla="*/ 7824762 w 12191999"/>
              <a:gd name="connsiteY1406" fmla="*/ 1172566 h 2070165"/>
              <a:gd name="connsiteX1407" fmla="*/ 7839015 w 12191999"/>
              <a:gd name="connsiteY1407" fmla="*/ 1161976 h 2070165"/>
              <a:gd name="connsiteX1408" fmla="*/ 7839015 w 12191999"/>
              <a:gd name="connsiteY1408" fmla="*/ 1119618 h 2070165"/>
              <a:gd name="connsiteX1409" fmla="*/ 7824762 w 12191999"/>
              <a:gd name="connsiteY1409" fmla="*/ 1109028 h 2070165"/>
              <a:gd name="connsiteX1410" fmla="*/ 8483306 w 12191999"/>
              <a:gd name="connsiteY1410" fmla="*/ 1098631 h 2070165"/>
              <a:gd name="connsiteX1411" fmla="*/ 8472009 w 12191999"/>
              <a:gd name="connsiteY1411" fmla="*/ 1107025 h 2070165"/>
              <a:gd name="connsiteX1412" fmla="*/ 8472009 w 12191999"/>
              <a:gd name="connsiteY1412" fmla="*/ 1140599 h 2070165"/>
              <a:gd name="connsiteX1413" fmla="*/ 8483306 w 12191999"/>
              <a:gd name="connsiteY1413" fmla="*/ 1148993 h 2070165"/>
              <a:gd name="connsiteX1414" fmla="*/ 9012984 w 12191999"/>
              <a:gd name="connsiteY1414" fmla="*/ 1148993 h 2070165"/>
              <a:gd name="connsiteX1415" fmla="*/ 9024281 w 12191999"/>
              <a:gd name="connsiteY1415" fmla="*/ 1140599 h 2070165"/>
              <a:gd name="connsiteX1416" fmla="*/ 9024281 w 12191999"/>
              <a:gd name="connsiteY1416" fmla="*/ 1107025 h 2070165"/>
              <a:gd name="connsiteX1417" fmla="*/ 9012984 w 12191999"/>
              <a:gd name="connsiteY1417" fmla="*/ 1098631 h 2070165"/>
              <a:gd name="connsiteX1418" fmla="*/ 6837698 w 12191999"/>
              <a:gd name="connsiteY1418" fmla="*/ 1098631 h 2070165"/>
              <a:gd name="connsiteX1419" fmla="*/ 6826401 w 12191999"/>
              <a:gd name="connsiteY1419" fmla="*/ 1107025 h 2070165"/>
              <a:gd name="connsiteX1420" fmla="*/ 6826401 w 12191999"/>
              <a:gd name="connsiteY1420" fmla="*/ 1140599 h 2070165"/>
              <a:gd name="connsiteX1421" fmla="*/ 6837698 w 12191999"/>
              <a:gd name="connsiteY1421" fmla="*/ 1148993 h 2070165"/>
              <a:gd name="connsiteX1422" fmla="*/ 7367375 w 12191999"/>
              <a:gd name="connsiteY1422" fmla="*/ 1148993 h 2070165"/>
              <a:gd name="connsiteX1423" fmla="*/ 7378673 w 12191999"/>
              <a:gd name="connsiteY1423" fmla="*/ 1140599 h 2070165"/>
              <a:gd name="connsiteX1424" fmla="*/ 7378673 w 12191999"/>
              <a:gd name="connsiteY1424" fmla="*/ 1107025 h 2070165"/>
              <a:gd name="connsiteX1425" fmla="*/ 7367375 w 12191999"/>
              <a:gd name="connsiteY1425" fmla="*/ 1098631 h 2070165"/>
              <a:gd name="connsiteX1426" fmla="*/ 3824872 w 12191999"/>
              <a:gd name="connsiteY1426" fmla="*/ 1098631 h 2070165"/>
              <a:gd name="connsiteX1427" fmla="*/ 3813574 w 12191999"/>
              <a:gd name="connsiteY1427" fmla="*/ 1107025 h 2070165"/>
              <a:gd name="connsiteX1428" fmla="*/ 3813574 w 12191999"/>
              <a:gd name="connsiteY1428" fmla="*/ 1140599 h 2070165"/>
              <a:gd name="connsiteX1429" fmla="*/ 3824872 w 12191999"/>
              <a:gd name="connsiteY1429" fmla="*/ 1148993 h 2070165"/>
              <a:gd name="connsiteX1430" fmla="*/ 4354548 w 12191999"/>
              <a:gd name="connsiteY1430" fmla="*/ 1148993 h 2070165"/>
              <a:gd name="connsiteX1431" fmla="*/ 4365844 w 12191999"/>
              <a:gd name="connsiteY1431" fmla="*/ 1140599 h 2070165"/>
              <a:gd name="connsiteX1432" fmla="*/ 4365844 w 12191999"/>
              <a:gd name="connsiteY1432" fmla="*/ 1107025 h 2070165"/>
              <a:gd name="connsiteX1433" fmla="*/ 4354548 w 12191999"/>
              <a:gd name="connsiteY1433" fmla="*/ 1098631 h 2070165"/>
              <a:gd name="connsiteX1434" fmla="*/ 3767550 w 12191999"/>
              <a:gd name="connsiteY1434" fmla="*/ 1048805 h 2070165"/>
              <a:gd name="connsiteX1435" fmla="*/ 4411866 w 12191999"/>
              <a:gd name="connsiteY1435" fmla="*/ 1048805 h 2070165"/>
              <a:gd name="connsiteX1436" fmla="*/ 4411866 w 12191999"/>
              <a:gd name="connsiteY1436" fmla="*/ 2070165 h 2070165"/>
              <a:gd name="connsiteX1437" fmla="*/ 3767550 w 12191999"/>
              <a:gd name="connsiteY1437" fmla="*/ 2070165 h 2070165"/>
              <a:gd name="connsiteX1438" fmla="*/ 9284775 w 12191999"/>
              <a:gd name="connsiteY1438" fmla="*/ 1022820 h 2070165"/>
              <a:gd name="connsiteX1439" fmla="*/ 9284775 w 12191999"/>
              <a:gd name="connsiteY1439" fmla="*/ 1083595 h 2070165"/>
              <a:gd name="connsiteX1440" fmla="*/ 9688442 w 12191999"/>
              <a:gd name="connsiteY1440" fmla="*/ 1083595 h 2070165"/>
              <a:gd name="connsiteX1441" fmla="*/ 9688442 w 12191999"/>
              <a:gd name="connsiteY1441" fmla="*/ 1022820 h 2070165"/>
              <a:gd name="connsiteX1442" fmla="*/ 9100450 w 12191999"/>
              <a:gd name="connsiteY1442" fmla="*/ 1022820 h 2070165"/>
              <a:gd name="connsiteX1443" fmla="*/ 9100450 w 12191999"/>
              <a:gd name="connsiteY1443" fmla="*/ 1083595 h 2070165"/>
              <a:gd name="connsiteX1444" fmla="*/ 9240798 w 12191999"/>
              <a:gd name="connsiteY1444" fmla="*/ 1083595 h 2070165"/>
              <a:gd name="connsiteX1445" fmla="*/ 9240798 w 12191999"/>
              <a:gd name="connsiteY1445" fmla="*/ 1022820 h 2070165"/>
              <a:gd name="connsiteX1446" fmla="*/ 2453541 w 12191999"/>
              <a:gd name="connsiteY1446" fmla="*/ 1022820 h 2070165"/>
              <a:gd name="connsiteX1447" fmla="*/ 2453541 w 12191999"/>
              <a:gd name="connsiteY1447" fmla="*/ 1083595 h 2070165"/>
              <a:gd name="connsiteX1448" fmla="*/ 3024257 w 12191999"/>
              <a:gd name="connsiteY1448" fmla="*/ 1083595 h 2070165"/>
              <a:gd name="connsiteX1449" fmla="*/ 3024257 w 12191999"/>
              <a:gd name="connsiteY1449" fmla="*/ 1022820 h 2070165"/>
              <a:gd name="connsiteX1450" fmla="*/ 2192935 w 12191999"/>
              <a:gd name="connsiteY1450" fmla="*/ 1022820 h 2070165"/>
              <a:gd name="connsiteX1451" fmla="*/ 2192935 w 12191999"/>
              <a:gd name="connsiteY1451" fmla="*/ 1083595 h 2070165"/>
              <a:gd name="connsiteX1452" fmla="*/ 2391362 w 12191999"/>
              <a:gd name="connsiteY1452" fmla="*/ 1083595 h 2070165"/>
              <a:gd name="connsiteX1453" fmla="*/ 2391362 w 12191999"/>
              <a:gd name="connsiteY1453" fmla="*/ 1022820 h 2070165"/>
              <a:gd name="connsiteX1454" fmla="*/ 7456345 w 12191999"/>
              <a:gd name="connsiteY1454" fmla="*/ 980978 h 2070165"/>
              <a:gd name="connsiteX1455" fmla="*/ 7442092 w 12191999"/>
              <a:gd name="connsiteY1455" fmla="*/ 991568 h 2070165"/>
              <a:gd name="connsiteX1456" fmla="*/ 7442092 w 12191999"/>
              <a:gd name="connsiteY1456" fmla="*/ 1033926 h 2070165"/>
              <a:gd name="connsiteX1457" fmla="*/ 7456345 w 12191999"/>
              <a:gd name="connsiteY1457" fmla="*/ 1044516 h 2070165"/>
              <a:gd name="connsiteX1458" fmla="*/ 7824762 w 12191999"/>
              <a:gd name="connsiteY1458" fmla="*/ 1044516 h 2070165"/>
              <a:gd name="connsiteX1459" fmla="*/ 7839015 w 12191999"/>
              <a:gd name="connsiteY1459" fmla="*/ 1033926 h 2070165"/>
              <a:gd name="connsiteX1460" fmla="*/ 7839015 w 12191999"/>
              <a:gd name="connsiteY1460" fmla="*/ 991568 h 2070165"/>
              <a:gd name="connsiteX1461" fmla="*/ 7824762 w 12191999"/>
              <a:gd name="connsiteY1461" fmla="*/ 980978 h 2070165"/>
              <a:gd name="connsiteX1462" fmla="*/ 6268851 w 12191999"/>
              <a:gd name="connsiteY1462" fmla="*/ 959214 h 2070165"/>
              <a:gd name="connsiteX1463" fmla="*/ 6268851 w 12191999"/>
              <a:gd name="connsiteY1463" fmla="*/ 1058867 h 2070165"/>
              <a:gd name="connsiteX1464" fmla="*/ 6327291 w 12191999"/>
              <a:gd name="connsiteY1464" fmla="*/ 1058867 h 2070165"/>
              <a:gd name="connsiteX1465" fmla="*/ 6327291 w 12191999"/>
              <a:gd name="connsiteY1465" fmla="*/ 959214 h 2070165"/>
              <a:gd name="connsiteX1466" fmla="*/ 6186056 w 12191999"/>
              <a:gd name="connsiteY1466" fmla="*/ 959214 h 2070165"/>
              <a:gd name="connsiteX1467" fmla="*/ 6186056 w 12191999"/>
              <a:gd name="connsiteY1467" fmla="*/ 1058867 h 2070165"/>
              <a:gd name="connsiteX1468" fmla="*/ 6244498 w 12191999"/>
              <a:gd name="connsiteY1468" fmla="*/ 1058867 h 2070165"/>
              <a:gd name="connsiteX1469" fmla="*/ 6244498 w 12191999"/>
              <a:gd name="connsiteY1469" fmla="*/ 959214 h 2070165"/>
              <a:gd name="connsiteX1470" fmla="*/ 6103262 w 12191999"/>
              <a:gd name="connsiteY1470" fmla="*/ 959214 h 2070165"/>
              <a:gd name="connsiteX1471" fmla="*/ 6103262 w 12191999"/>
              <a:gd name="connsiteY1471" fmla="*/ 1058867 h 2070165"/>
              <a:gd name="connsiteX1472" fmla="*/ 6161704 w 12191999"/>
              <a:gd name="connsiteY1472" fmla="*/ 1058867 h 2070165"/>
              <a:gd name="connsiteX1473" fmla="*/ 6161704 w 12191999"/>
              <a:gd name="connsiteY1473" fmla="*/ 959214 h 2070165"/>
              <a:gd name="connsiteX1474" fmla="*/ 8358865 w 12191999"/>
              <a:gd name="connsiteY1474" fmla="*/ 932535 h 2070165"/>
              <a:gd name="connsiteX1475" fmla="*/ 8329645 w 12191999"/>
              <a:gd name="connsiteY1475" fmla="*/ 953628 h 2070165"/>
              <a:gd name="connsiteX1476" fmla="*/ 8358865 w 12191999"/>
              <a:gd name="connsiteY1476" fmla="*/ 974722 h 2070165"/>
              <a:gd name="connsiteX1477" fmla="*/ 8388086 w 12191999"/>
              <a:gd name="connsiteY1477" fmla="*/ 953628 h 2070165"/>
              <a:gd name="connsiteX1478" fmla="*/ 8358865 w 12191999"/>
              <a:gd name="connsiteY1478" fmla="*/ 932535 h 2070165"/>
              <a:gd name="connsiteX1479" fmla="*/ 8273638 w 12191999"/>
              <a:gd name="connsiteY1479" fmla="*/ 932535 h 2070165"/>
              <a:gd name="connsiteX1480" fmla="*/ 8244417 w 12191999"/>
              <a:gd name="connsiteY1480" fmla="*/ 953628 h 2070165"/>
              <a:gd name="connsiteX1481" fmla="*/ 8273638 w 12191999"/>
              <a:gd name="connsiteY1481" fmla="*/ 974722 h 2070165"/>
              <a:gd name="connsiteX1482" fmla="*/ 8302858 w 12191999"/>
              <a:gd name="connsiteY1482" fmla="*/ 953628 h 2070165"/>
              <a:gd name="connsiteX1483" fmla="*/ 8273638 w 12191999"/>
              <a:gd name="connsiteY1483" fmla="*/ 932535 h 2070165"/>
              <a:gd name="connsiteX1484" fmla="*/ 8190845 w 12191999"/>
              <a:gd name="connsiteY1484" fmla="*/ 932535 h 2070165"/>
              <a:gd name="connsiteX1485" fmla="*/ 8161624 w 12191999"/>
              <a:gd name="connsiteY1485" fmla="*/ 953628 h 2070165"/>
              <a:gd name="connsiteX1486" fmla="*/ 8190845 w 12191999"/>
              <a:gd name="connsiteY1486" fmla="*/ 974722 h 2070165"/>
              <a:gd name="connsiteX1487" fmla="*/ 8220065 w 12191999"/>
              <a:gd name="connsiteY1487" fmla="*/ 953628 h 2070165"/>
              <a:gd name="connsiteX1488" fmla="*/ 8190845 w 12191999"/>
              <a:gd name="connsiteY1488" fmla="*/ 932535 h 2070165"/>
              <a:gd name="connsiteX1489" fmla="*/ 8105616 w 12191999"/>
              <a:gd name="connsiteY1489" fmla="*/ 932535 h 2070165"/>
              <a:gd name="connsiteX1490" fmla="*/ 8076395 w 12191999"/>
              <a:gd name="connsiteY1490" fmla="*/ 953628 h 2070165"/>
              <a:gd name="connsiteX1491" fmla="*/ 8105616 w 12191999"/>
              <a:gd name="connsiteY1491" fmla="*/ 974722 h 2070165"/>
              <a:gd name="connsiteX1492" fmla="*/ 8134836 w 12191999"/>
              <a:gd name="connsiteY1492" fmla="*/ 953628 h 2070165"/>
              <a:gd name="connsiteX1493" fmla="*/ 8105616 w 12191999"/>
              <a:gd name="connsiteY1493" fmla="*/ 932535 h 2070165"/>
              <a:gd name="connsiteX1494" fmla="*/ 8025258 w 12191999"/>
              <a:gd name="connsiteY1494" fmla="*/ 932535 h 2070165"/>
              <a:gd name="connsiteX1495" fmla="*/ 7996037 w 12191999"/>
              <a:gd name="connsiteY1495" fmla="*/ 953628 h 2070165"/>
              <a:gd name="connsiteX1496" fmla="*/ 8025258 w 12191999"/>
              <a:gd name="connsiteY1496" fmla="*/ 974722 h 2070165"/>
              <a:gd name="connsiteX1497" fmla="*/ 8054478 w 12191999"/>
              <a:gd name="connsiteY1497" fmla="*/ 953628 h 2070165"/>
              <a:gd name="connsiteX1498" fmla="*/ 8025258 w 12191999"/>
              <a:gd name="connsiteY1498" fmla="*/ 932535 h 2070165"/>
              <a:gd name="connsiteX1499" fmla="*/ 7940272 w 12191999"/>
              <a:gd name="connsiteY1499" fmla="*/ 932535 h 2070165"/>
              <a:gd name="connsiteX1500" fmla="*/ 7911051 w 12191999"/>
              <a:gd name="connsiteY1500" fmla="*/ 953628 h 2070165"/>
              <a:gd name="connsiteX1501" fmla="*/ 7940272 w 12191999"/>
              <a:gd name="connsiteY1501" fmla="*/ 974722 h 2070165"/>
              <a:gd name="connsiteX1502" fmla="*/ 7969492 w 12191999"/>
              <a:gd name="connsiteY1502" fmla="*/ 953628 h 2070165"/>
              <a:gd name="connsiteX1503" fmla="*/ 7940272 w 12191999"/>
              <a:gd name="connsiteY1503" fmla="*/ 932535 h 2070165"/>
              <a:gd name="connsiteX1504" fmla="*/ 3676908 w 12191999"/>
              <a:gd name="connsiteY1504" fmla="*/ 932535 h 2070165"/>
              <a:gd name="connsiteX1505" fmla="*/ 3643651 w 12191999"/>
              <a:gd name="connsiteY1505" fmla="*/ 953628 h 2070165"/>
              <a:gd name="connsiteX1506" fmla="*/ 3676908 w 12191999"/>
              <a:gd name="connsiteY1506" fmla="*/ 974722 h 2070165"/>
              <a:gd name="connsiteX1507" fmla="*/ 3710165 w 12191999"/>
              <a:gd name="connsiteY1507" fmla="*/ 953628 h 2070165"/>
              <a:gd name="connsiteX1508" fmla="*/ 3676908 w 12191999"/>
              <a:gd name="connsiteY1508" fmla="*/ 932535 h 2070165"/>
              <a:gd name="connsiteX1509" fmla="*/ 3579906 w 12191999"/>
              <a:gd name="connsiteY1509" fmla="*/ 932535 h 2070165"/>
              <a:gd name="connsiteX1510" fmla="*/ 3546649 w 12191999"/>
              <a:gd name="connsiteY1510" fmla="*/ 953628 h 2070165"/>
              <a:gd name="connsiteX1511" fmla="*/ 3579906 w 12191999"/>
              <a:gd name="connsiteY1511" fmla="*/ 974722 h 2070165"/>
              <a:gd name="connsiteX1512" fmla="*/ 3613162 w 12191999"/>
              <a:gd name="connsiteY1512" fmla="*/ 953628 h 2070165"/>
              <a:gd name="connsiteX1513" fmla="*/ 3579906 w 12191999"/>
              <a:gd name="connsiteY1513" fmla="*/ 932535 h 2070165"/>
              <a:gd name="connsiteX1514" fmla="*/ 3485678 w 12191999"/>
              <a:gd name="connsiteY1514" fmla="*/ 932535 h 2070165"/>
              <a:gd name="connsiteX1515" fmla="*/ 3452423 w 12191999"/>
              <a:gd name="connsiteY1515" fmla="*/ 953628 h 2070165"/>
              <a:gd name="connsiteX1516" fmla="*/ 3485678 w 12191999"/>
              <a:gd name="connsiteY1516" fmla="*/ 974722 h 2070165"/>
              <a:gd name="connsiteX1517" fmla="*/ 3518934 w 12191999"/>
              <a:gd name="connsiteY1517" fmla="*/ 953628 h 2070165"/>
              <a:gd name="connsiteX1518" fmla="*/ 3485678 w 12191999"/>
              <a:gd name="connsiteY1518" fmla="*/ 932535 h 2070165"/>
              <a:gd name="connsiteX1519" fmla="*/ 3388677 w 12191999"/>
              <a:gd name="connsiteY1519" fmla="*/ 932535 h 2070165"/>
              <a:gd name="connsiteX1520" fmla="*/ 3355420 w 12191999"/>
              <a:gd name="connsiteY1520" fmla="*/ 953628 h 2070165"/>
              <a:gd name="connsiteX1521" fmla="*/ 3388677 w 12191999"/>
              <a:gd name="connsiteY1521" fmla="*/ 974722 h 2070165"/>
              <a:gd name="connsiteX1522" fmla="*/ 3421934 w 12191999"/>
              <a:gd name="connsiteY1522" fmla="*/ 953628 h 2070165"/>
              <a:gd name="connsiteX1523" fmla="*/ 3388677 w 12191999"/>
              <a:gd name="connsiteY1523" fmla="*/ 932535 h 2070165"/>
              <a:gd name="connsiteX1524" fmla="*/ 3297220 w 12191999"/>
              <a:gd name="connsiteY1524" fmla="*/ 932535 h 2070165"/>
              <a:gd name="connsiteX1525" fmla="*/ 3263964 w 12191999"/>
              <a:gd name="connsiteY1525" fmla="*/ 953628 h 2070165"/>
              <a:gd name="connsiteX1526" fmla="*/ 3297220 w 12191999"/>
              <a:gd name="connsiteY1526" fmla="*/ 974722 h 2070165"/>
              <a:gd name="connsiteX1527" fmla="*/ 3330476 w 12191999"/>
              <a:gd name="connsiteY1527" fmla="*/ 953628 h 2070165"/>
              <a:gd name="connsiteX1528" fmla="*/ 3297220 w 12191999"/>
              <a:gd name="connsiteY1528" fmla="*/ 932535 h 2070165"/>
              <a:gd name="connsiteX1529" fmla="*/ 3200495 w 12191999"/>
              <a:gd name="connsiteY1529" fmla="*/ 932535 h 2070165"/>
              <a:gd name="connsiteX1530" fmla="*/ 3167239 w 12191999"/>
              <a:gd name="connsiteY1530" fmla="*/ 953628 h 2070165"/>
              <a:gd name="connsiteX1531" fmla="*/ 3200495 w 12191999"/>
              <a:gd name="connsiteY1531" fmla="*/ 974722 h 2070165"/>
              <a:gd name="connsiteX1532" fmla="*/ 3233750 w 12191999"/>
              <a:gd name="connsiteY1532" fmla="*/ 953628 h 2070165"/>
              <a:gd name="connsiteX1533" fmla="*/ 3200495 w 12191999"/>
              <a:gd name="connsiteY1533" fmla="*/ 932535 h 2070165"/>
              <a:gd name="connsiteX1534" fmla="*/ 10817542 w 12191999"/>
              <a:gd name="connsiteY1534" fmla="*/ 923020 h 2070165"/>
              <a:gd name="connsiteX1535" fmla="*/ 10817542 w 12191999"/>
              <a:gd name="connsiteY1535" fmla="*/ 1046645 h 2070165"/>
              <a:gd name="connsiteX1536" fmla="*/ 10903062 w 12191999"/>
              <a:gd name="connsiteY1536" fmla="*/ 1046645 h 2070165"/>
              <a:gd name="connsiteX1537" fmla="*/ 10903062 w 12191999"/>
              <a:gd name="connsiteY1537" fmla="*/ 923020 h 2070165"/>
              <a:gd name="connsiteX1538" fmla="*/ 1059331 w 12191999"/>
              <a:gd name="connsiteY1538" fmla="*/ 923020 h 2070165"/>
              <a:gd name="connsiteX1539" fmla="*/ 1059331 w 12191999"/>
              <a:gd name="connsiteY1539" fmla="*/ 1046645 h 2070165"/>
              <a:gd name="connsiteX1540" fmla="*/ 1144851 w 12191999"/>
              <a:gd name="connsiteY1540" fmla="*/ 1046645 h 2070165"/>
              <a:gd name="connsiteX1541" fmla="*/ 1144851 w 12191999"/>
              <a:gd name="connsiteY1541" fmla="*/ 923020 h 2070165"/>
              <a:gd name="connsiteX1542" fmla="*/ 8472008 w 12191999"/>
              <a:gd name="connsiteY1542" fmla="*/ 920899 h 2070165"/>
              <a:gd name="connsiteX1543" fmla="*/ 9024281 w 12191999"/>
              <a:gd name="connsiteY1543" fmla="*/ 920899 h 2070165"/>
              <a:gd name="connsiteX1544" fmla="*/ 9024281 w 12191999"/>
              <a:gd name="connsiteY1544" fmla="*/ 1048805 h 2070165"/>
              <a:gd name="connsiteX1545" fmla="*/ 8472008 w 12191999"/>
              <a:gd name="connsiteY1545" fmla="*/ 1048805 h 2070165"/>
              <a:gd name="connsiteX1546" fmla="*/ 6826401 w 12191999"/>
              <a:gd name="connsiteY1546" fmla="*/ 920899 h 2070165"/>
              <a:gd name="connsiteX1547" fmla="*/ 7378673 w 12191999"/>
              <a:gd name="connsiteY1547" fmla="*/ 920899 h 2070165"/>
              <a:gd name="connsiteX1548" fmla="*/ 7378673 w 12191999"/>
              <a:gd name="connsiteY1548" fmla="*/ 1048805 h 2070165"/>
              <a:gd name="connsiteX1549" fmla="*/ 6826401 w 12191999"/>
              <a:gd name="connsiteY1549" fmla="*/ 1048805 h 2070165"/>
              <a:gd name="connsiteX1550" fmla="*/ 3813574 w 12191999"/>
              <a:gd name="connsiteY1550" fmla="*/ 920899 h 2070165"/>
              <a:gd name="connsiteX1551" fmla="*/ 4365846 w 12191999"/>
              <a:gd name="connsiteY1551" fmla="*/ 920899 h 2070165"/>
              <a:gd name="connsiteX1552" fmla="*/ 4365846 w 12191999"/>
              <a:gd name="connsiteY1552" fmla="*/ 1048805 h 2070165"/>
              <a:gd name="connsiteX1553" fmla="*/ 3813574 w 12191999"/>
              <a:gd name="connsiteY1553" fmla="*/ 1048805 h 2070165"/>
              <a:gd name="connsiteX1554" fmla="*/ 10657802 w 12191999"/>
              <a:gd name="connsiteY1554" fmla="*/ 864905 h 2070165"/>
              <a:gd name="connsiteX1555" fmla="*/ 10657802 w 12191999"/>
              <a:gd name="connsiteY1555" fmla="*/ 988530 h 2070165"/>
              <a:gd name="connsiteX1556" fmla="*/ 10743322 w 12191999"/>
              <a:gd name="connsiteY1556" fmla="*/ 988530 h 2070165"/>
              <a:gd name="connsiteX1557" fmla="*/ 10743322 w 12191999"/>
              <a:gd name="connsiteY1557" fmla="*/ 864905 h 2070165"/>
              <a:gd name="connsiteX1558" fmla="*/ 899592 w 12191999"/>
              <a:gd name="connsiteY1558" fmla="*/ 864905 h 2070165"/>
              <a:gd name="connsiteX1559" fmla="*/ 899592 w 12191999"/>
              <a:gd name="connsiteY1559" fmla="*/ 988530 h 2070165"/>
              <a:gd name="connsiteX1560" fmla="*/ 985112 w 12191999"/>
              <a:gd name="connsiteY1560" fmla="*/ 988530 h 2070165"/>
              <a:gd name="connsiteX1561" fmla="*/ 985112 w 12191999"/>
              <a:gd name="connsiteY1561" fmla="*/ 864905 h 2070165"/>
              <a:gd name="connsiteX1562" fmla="*/ 7456345 w 12191999"/>
              <a:gd name="connsiteY1562" fmla="*/ 852928 h 2070165"/>
              <a:gd name="connsiteX1563" fmla="*/ 7442092 w 12191999"/>
              <a:gd name="connsiteY1563" fmla="*/ 863518 h 2070165"/>
              <a:gd name="connsiteX1564" fmla="*/ 7442092 w 12191999"/>
              <a:gd name="connsiteY1564" fmla="*/ 905876 h 2070165"/>
              <a:gd name="connsiteX1565" fmla="*/ 7456345 w 12191999"/>
              <a:gd name="connsiteY1565" fmla="*/ 916466 h 2070165"/>
              <a:gd name="connsiteX1566" fmla="*/ 7824762 w 12191999"/>
              <a:gd name="connsiteY1566" fmla="*/ 916466 h 2070165"/>
              <a:gd name="connsiteX1567" fmla="*/ 7839015 w 12191999"/>
              <a:gd name="connsiteY1567" fmla="*/ 905876 h 2070165"/>
              <a:gd name="connsiteX1568" fmla="*/ 7839015 w 12191999"/>
              <a:gd name="connsiteY1568" fmla="*/ 863518 h 2070165"/>
              <a:gd name="connsiteX1569" fmla="*/ 7824762 w 12191999"/>
              <a:gd name="connsiteY1569" fmla="*/ 852928 h 2070165"/>
              <a:gd name="connsiteX1570" fmla="*/ 6268851 w 12191999"/>
              <a:gd name="connsiteY1570" fmla="*/ 831308 h 2070165"/>
              <a:gd name="connsiteX1571" fmla="*/ 6268851 w 12191999"/>
              <a:gd name="connsiteY1571" fmla="*/ 930961 h 2070165"/>
              <a:gd name="connsiteX1572" fmla="*/ 6327291 w 12191999"/>
              <a:gd name="connsiteY1572" fmla="*/ 930961 h 2070165"/>
              <a:gd name="connsiteX1573" fmla="*/ 6327291 w 12191999"/>
              <a:gd name="connsiteY1573" fmla="*/ 831308 h 2070165"/>
              <a:gd name="connsiteX1574" fmla="*/ 6186056 w 12191999"/>
              <a:gd name="connsiteY1574" fmla="*/ 831308 h 2070165"/>
              <a:gd name="connsiteX1575" fmla="*/ 6186056 w 12191999"/>
              <a:gd name="connsiteY1575" fmla="*/ 930961 h 2070165"/>
              <a:gd name="connsiteX1576" fmla="*/ 6244498 w 12191999"/>
              <a:gd name="connsiteY1576" fmla="*/ 930961 h 2070165"/>
              <a:gd name="connsiteX1577" fmla="*/ 6244498 w 12191999"/>
              <a:gd name="connsiteY1577" fmla="*/ 831308 h 2070165"/>
              <a:gd name="connsiteX1578" fmla="*/ 6103262 w 12191999"/>
              <a:gd name="connsiteY1578" fmla="*/ 831308 h 2070165"/>
              <a:gd name="connsiteX1579" fmla="*/ 6103262 w 12191999"/>
              <a:gd name="connsiteY1579" fmla="*/ 930961 h 2070165"/>
              <a:gd name="connsiteX1580" fmla="*/ 6161704 w 12191999"/>
              <a:gd name="connsiteY1580" fmla="*/ 930961 h 2070165"/>
              <a:gd name="connsiteX1581" fmla="*/ 6161704 w 12191999"/>
              <a:gd name="connsiteY1581" fmla="*/ 831308 h 2070165"/>
              <a:gd name="connsiteX1582" fmla="*/ 10497926 w 12191999"/>
              <a:gd name="connsiteY1582" fmla="*/ 818955 h 2070165"/>
              <a:gd name="connsiteX1583" fmla="*/ 10497926 w 12191999"/>
              <a:gd name="connsiteY1583" fmla="*/ 942581 h 2070165"/>
              <a:gd name="connsiteX1584" fmla="*/ 10583445 w 12191999"/>
              <a:gd name="connsiteY1584" fmla="*/ 942581 h 2070165"/>
              <a:gd name="connsiteX1585" fmla="*/ 10583445 w 12191999"/>
              <a:gd name="connsiteY1585" fmla="*/ 818955 h 2070165"/>
              <a:gd name="connsiteX1586" fmla="*/ 739715 w 12191999"/>
              <a:gd name="connsiteY1586" fmla="*/ 818955 h 2070165"/>
              <a:gd name="connsiteX1587" fmla="*/ 739715 w 12191999"/>
              <a:gd name="connsiteY1587" fmla="*/ 942581 h 2070165"/>
              <a:gd name="connsiteX1588" fmla="*/ 825235 w 12191999"/>
              <a:gd name="connsiteY1588" fmla="*/ 942581 h 2070165"/>
              <a:gd name="connsiteX1589" fmla="*/ 825235 w 12191999"/>
              <a:gd name="connsiteY1589" fmla="*/ 818955 h 2070165"/>
              <a:gd name="connsiteX1590" fmla="*/ 9432174 w 12191999"/>
              <a:gd name="connsiteY1590" fmla="*/ 781728 h 2070165"/>
              <a:gd name="connsiteX1591" fmla="*/ 9432174 w 12191999"/>
              <a:gd name="connsiteY1591" fmla="*/ 905354 h 2070165"/>
              <a:gd name="connsiteX1592" fmla="*/ 9517695 w 12191999"/>
              <a:gd name="connsiteY1592" fmla="*/ 905354 h 2070165"/>
              <a:gd name="connsiteX1593" fmla="*/ 9517695 w 12191999"/>
              <a:gd name="connsiteY1593" fmla="*/ 781728 h 2070165"/>
              <a:gd name="connsiteX1594" fmla="*/ 9293059 w 12191999"/>
              <a:gd name="connsiteY1594" fmla="*/ 781728 h 2070165"/>
              <a:gd name="connsiteX1595" fmla="*/ 9293059 w 12191999"/>
              <a:gd name="connsiteY1595" fmla="*/ 905354 h 2070165"/>
              <a:gd name="connsiteX1596" fmla="*/ 9378579 w 12191999"/>
              <a:gd name="connsiteY1596" fmla="*/ 905354 h 2070165"/>
              <a:gd name="connsiteX1597" fmla="*/ 9378579 w 12191999"/>
              <a:gd name="connsiteY1597" fmla="*/ 781728 h 2070165"/>
              <a:gd name="connsiteX1598" fmla="*/ 2661937 w 12191999"/>
              <a:gd name="connsiteY1598" fmla="*/ 781728 h 2070165"/>
              <a:gd name="connsiteX1599" fmla="*/ 2661937 w 12191999"/>
              <a:gd name="connsiteY1599" fmla="*/ 905354 h 2070165"/>
              <a:gd name="connsiteX1600" fmla="*/ 2782849 w 12191999"/>
              <a:gd name="connsiteY1600" fmla="*/ 905354 h 2070165"/>
              <a:gd name="connsiteX1601" fmla="*/ 2782849 w 12191999"/>
              <a:gd name="connsiteY1601" fmla="*/ 781728 h 2070165"/>
              <a:gd name="connsiteX1602" fmla="*/ 2465250 w 12191999"/>
              <a:gd name="connsiteY1602" fmla="*/ 781728 h 2070165"/>
              <a:gd name="connsiteX1603" fmla="*/ 2465250 w 12191999"/>
              <a:gd name="connsiteY1603" fmla="*/ 905354 h 2070165"/>
              <a:gd name="connsiteX1604" fmla="*/ 2586162 w 12191999"/>
              <a:gd name="connsiteY1604" fmla="*/ 905354 h 2070165"/>
              <a:gd name="connsiteX1605" fmla="*/ 2586162 w 12191999"/>
              <a:gd name="connsiteY1605" fmla="*/ 781728 h 2070165"/>
              <a:gd name="connsiteX1606" fmla="*/ 8788959 w 12191999"/>
              <a:gd name="connsiteY1606" fmla="*/ 762361 h 2070165"/>
              <a:gd name="connsiteX1607" fmla="*/ 8788959 w 12191999"/>
              <a:gd name="connsiteY1607" fmla="*/ 862014 h 2070165"/>
              <a:gd name="connsiteX1608" fmla="*/ 8847400 w 12191999"/>
              <a:gd name="connsiteY1608" fmla="*/ 862014 h 2070165"/>
              <a:gd name="connsiteX1609" fmla="*/ 8847400 w 12191999"/>
              <a:gd name="connsiteY1609" fmla="*/ 762361 h 2070165"/>
              <a:gd name="connsiteX1610" fmla="*/ 8706165 w 12191999"/>
              <a:gd name="connsiteY1610" fmla="*/ 762361 h 2070165"/>
              <a:gd name="connsiteX1611" fmla="*/ 8706165 w 12191999"/>
              <a:gd name="connsiteY1611" fmla="*/ 862014 h 2070165"/>
              <a:gd name="connsiteX1612" fmla="*/ 8764606 w 12191999"/>
              <a:gd name="connsiteY1612" fmla="*/ 862014 h 2070165"/>
              <a:gd name="connsiteX1613" fmla="*/ 8764606 w 12191999"/>
              <a:gd name="connsiteY1613" fmla="*/ 762361 h 2070165"/>
              <a:gd name="connsiteX1614" fmla="*/ 8623371 w 12191999"/>
              <a:gd name="connsiteY1614" fmla="*/ 762361 h 2070165"/>
              <a:gd name="connsiteX1615" fmla="*/ 8623371 w 12191999"/>
              <a:gd name="connsiteY1615" fmla="*/ 862014 h 2070165"/>
              <a:gd name="connsiteX1616" fmla="*/ 8681812 w 12191999"/>
              <a:gd name="connsiteY1616" fmla="*/ 862014 h 2070165"/>
              <a:gd name="connsiteX1617" fmla="*/ 8681812 w 12191999"/>
              <a:gd name="connsiteY1617" fmla="*/ 762361 h 2070165"/>
              <a:gd name="connsiteX1618" fmla="*/ 7456345 w 12191999"/>
              <a:gd name="connsiteY1618" fmla="*/ 724880 h 2070165"/>
              <a:gd name="connsiteX1619" fmla="*/ 7442092 w 12191999"/>
              <a:gd name="connsiteY1619" fmla="*/ 735470 h 2070165"/>
              <a:gd name="connsiteX1620" fmla="*/ 7442092 w 12191999"/>
              <a:gd name="connsiteY1620" fmla="*/ 777828 h 2070165"/>
              <a:gd name="connsiteX1621" fmla="*/ 7456345 w 12191999"/>
              <a:gd name="connsiteY1621" fmla="*/ 788417 h 2070165"/>
              <a:gd name="connsiteX1622" fmla="*/ 7824762 w 12191999"/>
              <a:gd name="connsiteY1622" fmla="*/ 788417 h 2070165"/>
              <a:gd name="connsiteX1623" fmla="*/ 7839015 w 12191999"/>
              <a:gd name="connsiteY1623" fmla="*/ 777828 h 2070165"/>
              <a:gd name="connsiteX1624" fmla="*/ 7839015 w 12191999"/>
              <a:gd name="connsiteY1624" fmla="*/ 735470 h 2070165"/>
              <a:gd name="connsiteX1625" fmla="*/ 7824762 w 12191999"/>
              <a:gd name="connsiteY1625" fmla="*/ 724880 h 2070165"/>
              <a:gd name="connsiteX1626" fmla="*/ 6268851 w 12191999"/>
              <a:gd name="connsiteY1626" fmla="*/ 693441 h 2070165"/>
              <a:gd name="connsiteX1627" fmla="*/ 6268851 w 12191999"/>
              <a:gd name="connsiteY1627" fmla="*/ 793095 h 2070165"/>
              <a:gd name="connsiteX1628" fmla="*/ 6327291 w 12191999"/>
              <a:gd name="connsiteY1628" fmla="*/ 793095 h 2070165"/>
              <a:gd name="connsiteX1629" fmla="*/ 6327291 w 12191999"/>
              <a:gd name="connsiteY1629" fmla="*/ 693441 h 2070165"/>
              <a:gd name="connsiteX1630" fmla="*/ 6186056 w 12191999"/>
              <a:gd name="connsiteY1630" fmla="*/ 693441 h 2070165"/>
              <a:gd name="connsiteX1631" fmla="*/ 6186056 w 12191999"/>
              <a:gd name="connsiteY1631" fmla="*/ 793095 h 2070165"/>
              <a:gd name="connsiteX1632" fmla="*/ 6244498 w 12191999"/>
              <a:gd name="connsiteY1632" fmla="*/ 793095 h 2070165"/>
              <a:gd name="connsiteX1633" fmla="*/ 6244498 w 12191999"/>
              <a:gd name="connsiteY1633" fmla="*/ 693441 h 2070165"/>
              <a:gd name="connsiteX1634" fmla="*/ 6103262 w 12191999"/>
              <a:gd name="connsiteY1634" fmla="*/ 693441 h 2070165"/>
              <a:gd name="connsiteX1635" fmla="*/ 6103262 w 12191999"/>
              <a:gd name="connsiteY1635" fmla="*/ 793095 h 2070165"/>
              <a:gd name="connsiteX1636" fmla="*/ 6161704 w 12191999"/>
              <a:gd name="connsiteY1636" fmla="*/ 793095 h 2070165"/>
              <a:gd name="connsiteX1637" fmla="*/ 6161704 w 12191999"/>
              <a:gd name="connsiteY1637" fmla="*/ 693441 h 2070165"/>
              <a:gd name="connsiteX1638" fmla="*/ 6058127 w 12191999"/>
              <a:gd name="connsiteY1638" fmla="*/ 653041 h 2070165"/>
              <a:gd name="connsiteX1639" fmla="*/ 6327292 w 12191999"/>
              <a:gd name="connsiteY1639" fmla="*/ 653041 h 2070165"/>
              <a:gd name="connsiteX1640" fmla="*/ 6392509 w 12191999"/>
              <a:gd name="connsiteY1640" fmla="*/ 653041 h 2070165"/>
              <a:gd name="connsiteX1641" fmla="*/ 6410083 w 12191999"/>
              <a:gd name="connsiteY1641" fmla="*/ 1109228 h 2070165"/>
              <a:gd name="connsiteX1642" fmla="*/ 6046026 w 12191999"/>
              <a:gd name="connsiteY1642" fmla="*/ 1107720 h 2070165"/>
              <a:gd name="connsiteX1643" fmla="*/ 6058127 w 12191999"/>
              <a:gd name="connsiteY1643" fmla="*/ 653041 h 2070165"/>
              <a:gd name="connsiteX1644" fmla="*/ 8788959 w 12191999"/>
              <a:gd name="connsiteY1644" fmla="*/ 634455 h 2070165"/>
              <a:gd name="connsiteX1645" fmla="*/ 8788959 w 12191999"/>
              <a:gd name="connsiteY1645" fmla="*/ 734108 h 2070165"/>
              <a:gd name="connsiteX1646" fmla="*/ 8847400 w 12191999"/>
              <a:gd name="connsiteY1646" fmla="*/ 734108 h 2070165"/>
              <a:gd name="connsiteX1647" fmla="*/ 8847400 w 12191999"/>
              <a:gd name="connsiteY1647" fmla="*/ 634455 h 2070165"/>
              <a:gd name="connsiteX1648" fmla="*/ 8706165 w 12191999"/>
              <a:gd name="connsiteY1648" fmla="*/ 634455 h 2070165"/>
              <a:gd name="connsiteX1649" fmla="*/ 8706165 w 12191999"/>
              <a:gd name="connsiteY1649" fmla="*/ 734108 h 2070165"/>
              <a:gd name="connsiteX1650" fmla="*/ 8764606 w 12191999"/>
              <a:gd name="connsiteY1650" fmla="*/ 734108 h 2070165"/>
              <a:gd name="connsiteX1651" fmla="*/ 8764606 w 12191999"/>
              <a:gd name="connsiteY1651" fmla="*/ 634455 h 2070165"/>
              <a:gd name="connsiteX1652" fmla="*/ 8623371 w 12191999"/>
              <a:gd name="connsiteY1652" fmla="*/ 634455 h 2070165"/>
              <a:gd name="connsiteX1653" fmla="*/ 8623371 w 12191999"/>
              <a:gd name="connsiteY1653" fmla="*/ 734108 h 2070165"/>
              <a:gd name="connsiteX1654" fmla="*/ 8681812 w 12191999"/>
              <a:gd name="connsiteY1654" fmla="*/ 734108 h 2070165"/>
              <a:gd name="connsiteX1655" fmla="*/ 8681812 w 12191999"/>
              <a:gd name="connsiteY1655" fmla="*/ 634455 h 2070165"/>
              <a:gd name="connsiteX1656" fmla="*/ 3122896 w 12191999"/>
              <a:gd name="connsiteY1656" fmla="*/ 633531 h 2070165"/>
              <a:gd name="connsiteX1657" fmla="*/ 3751451 w 12191999"/>
              <a:gd name="connsiteY1657" fmla="*/ 633531 h 2070165"/>
              <a:gd name="connsiteX1658" fmla="*/ 3751451 w 12191999"/>
              <a:gd name="connsiteY1658" fmla="*/ 2070165 h 2070165"/>
              <a:gd name="connsiteX1659" fmla="*/ 3703231 w 12191999"/>
              <a:gd name="connsiteY1659" fmla="*/ 2070165 h 2070165"/>
              <a:gd name="connsiteX1660" fmla="*/ 3703231 w 12191999"/>
              <a:gd name="connsiteY1660" fmla="*/ 984852 h 2070165"/>
              <a:gd name="connsiteX1661" fmla="*/ 3650858 w 12191999"/>
              <a:gd name="connsiteY1661" fmla="*/ 984852 h 2070165"/>
              <a:gd name="connsiteX1662" fmla="*/ 3650858 w 12191999"/>
              <a:gd name="connsiteY1662" fmla="*/ 2070165 h 2070165"/>
              <a:gd name="connsiteX1663" fmla="*/ 3606509 w 12191999"/>
              <a:gd name="connsiteY1663" fmla="*/ 2070165 h 2070165"/>
              <a:gd name="connsiteX1664" fmla="*/ 3606509 w 12191999"/>
              <a:gd name="connsiteY1664" fmla="*/ 984852 h 2070165"/>
              <a:gd name="connsiteX1665" fmla="*/ 3554136 w 12191999"/>
              <a:gd name="connsiteY1665" fmla="*/ 984852 h 2070165"/>
              <a:gd name="connsiteX1666" fmla="*/ 3554136 w 12191999"/>
              <a:gd name="connsiteY1666" fmla="*/ 2070165 h 2070165"/>
              <a:gd name="connsiteX1667" fmla="*/ 3509784 w 12191999"/>
              <a:gd name="connsiteY1667" fmla="*/ 2070165 h 2070165"/>
              <a:gd name="connsiteX1668" fmla="*/ 3509784 w 12191999"/>
              <a:gd name="connsiteY1668" fmla="*/ 984852 h 2070165"/>
              <a:gd name="connsiteX1669" fmla="*/ 3457411 w 12191999"/>
              <a:gd name="connsiteY1669" fmla="*/ 984852 h 2070165"/>
              <a:gd name="connsiteX1670" fmla="*/ 3457411 w 12191999"/>
              <a:gd name="connsiteY1670" fmla="*/ 2070165 h 2070165"/>
              <a:gd name="connsiteX1671" fmla="*/ 3413062 w 12191999"/>
              <a:gd name="connsiteY1671" fmla="*/ 2070165 h 2070165"/>
              <a:gd name="connsiteX1672" fmla="*/ 3413062 w 12191999"/>
              <a:gd name="connsiteY1672" fmla="*/ 984852 h 2070165"/>
              <a:gd name="connsiteX1673" fmla="*/ 3360687 w 12191999"/>
              <a:gd name="connsiteY1673" fmla="*/ 984852 h 2070165"/>
              <a:gd name="connsiteX1674" fmla="*/ 3360687 w 12191999"/>
              <a:gd name="connsiteY1674" fmla="*/ 2070165 h 2070165"/>
              <a:gd name="connsiteX1675" fmla="*/ 3316337 w 12191999"/>
              <a:gd name="connsiteY1675" fmla="*/ 2070165 h 2070165"/>
              <a:gd name="connsiteX1676" fmla="*/ 3316337 w 12191999"/>
              <a:gd name="connsiteY1676" fmla="*/ 984852 h 2070165"/>
              <a:gd name="connsiteX1677" fmla="*/ 3263964 w 12191999"/>
              <a:gd name="connsiteY1677" fmla="*/ 984852 h 2070165"/>
              <a:gd name="connsiteX1678" fmla="*/ 3263964 w 12191999"/>
              <a:gd name="connsiteY1678" fmla="*/ 2070165 h 2070165"/>
              <a:gd name="connsiteX1679" fmla="*/ 3219612 w 12191999"/>
              <a:gd name="connsiteY1679" fmla="*/ 2070165 h 2070165"/>
              <a:gd name="connsiteX1680" fmla="*/ 3219612 w 12191999"/>
              <a:gd name="connsiteY1680" fmla="*/ 984852 h 2070165"/>
              <a:gd name="connsiteX1681" fmla="*/ 3167239 w 12191999"/>
              <a:gd name="connsiteY1681" fmla="*/ 984852 h 2070165"/>
              <a:gd name="connsiteX1682" fmla="*/ 3167239 w 12191999"/>
              <a:gd name="connsiteY1682" fmla="*/ 2070165 h 2070165"/>
              <a:gd name="connsiteX1683" fmla="*/ 3122896 w 12191999"/>
              <a:gd name="connsiteY1683" fmla="*/ 2070165 h 2070165"/>
              <a:gd name="connsiteX1684" fmla="*/ 3024257 w 12191999"/>
              <a:gd name="connsiteY1684" fmla="*/ 2070165 h 2070165"/>
              <a:gd name="connsiteX1685" fmla="*/ 3024257 w 12191999"/>
              <a:gd name="connsiteY1685" fmla="*/ 2041573 h 2070165"/>
              <a:gd name="connsiteX1686" fmla="*/ 2453541 w 12191999"/>
              <a:gd name="connsiteY1686" fmla="*/ 2041573 h 2070165"/>
              <a:gd name="connsiteX1687" fmla="*/ 2453541 w 12191999"/>
              <a:gd name="connsiteY1687" fmla="*/ 2070165 h 2070165"/>
              <a:gd name="connsiteX1688" fmla="*/ 2391362 w 12191999"/>
              <a:gd name="connsiteY1688" fmla="*/ 2070165 h 2070165"/>
              <a:gd name="connsiteX1689" fmla="*/ 2391362 w 12191999"/>
              <a:gd name="connsiteY1689" fmla="*/ 2041573 h 2070165"/>
              <a:gd name="connsiteX1690" fmla="*/ 2192935 w 12191999"/>
              <a:gd name="connsiteY1690" fmla="*/ 2041573 h 2070165"/>
              <a:gd name="connsiteX1691" fmla="*/ 2192935 w 12191999"/>
              <a:gd name="connsiteY1691" fmla="*/ 2070165 h 2070165"/>
              <a:gd name="connsiteX1692" fmla="*/ 2130759 w 12191999"/>
              <a:gd name="connsiteY1692" fmla="*/ 2070165 h 2070165"/>
              <a:gd name="connsiteX1693" fmla="*/ 2130759 w 12191999"/>
              <a:gd name="connsiteY1693" fmla="*/ 988773 h 2070165"/>
              <a:gd name="connsiteX1694" fmla="*/ 2242686 w 12191999"/>
              <a:gd name="connsiteY1694" fmla="*/ 988773 h 2070165"/>
              <a:gd name="connsiteX1695" fmla="*/ 2183148 w 12191999"/>
              <a:gd name="connsiteY1695" fmla="*/ 661155 h 2070165"/>
              <a:gd name="connsiteX1696" fmla="*/ 3070506 w 12191999"/>
              <a:gd name="connsiteY1696" fmla="*/ 661155 h 2070165"/>
              <a:gd name="connsiteX1697" fmla="*/ 3010967 w 12191999"/>
              <a:gd name="connsiteY1697" fmla="*/ 988773 h 2070165"/>
              <a:gd name="connsiteX1698" fmla="*/ 3122896 w 12191999"/>
              <a:gd name="connsiteY1698" fmla="*/ 988773 h 2070165"/>
              <a:gd name="connsiteX1699" fmla="*/ 10420554 w 12191999"/>
              <a:gd name="connsiteY1699" fmla="*/ 624084 h 2070165"/>
              <a:gd name="connsiteX1700" fmla="*/ 11043939 w 12191999"/>
              <a:gd name="connsiteY1700" fmla="*/ 881890 h 2070165"/>
              <a:gd name="connsiteX1701" fmla="*/ 11043939 w 12191999"/>
              <a:gd name="connsiteY1701" fmla="*/ 1299068 h 2070165"/>
              <a:gd name="connsiteX1702" fmla="*/ 11323163 w 12191999"/>
              <a:gd name="connsiteY1702" fmla="*/ 1299068 h 2070165"/>
              <a:gd name="connsiteX1703" fmla="*/ 11323163 w 12191999"/>
              <a:gd name="connsiteY1703" fmla="*/ 2070165 h 2070165"/>
              <a:gd name="connsiteX1704" fmla="*/ 11208637 w 12191999"/>
              <a:gd name="connsiteY1704" fmla="*/ 2070165 h 2070165"/>
              <a:gd name="connsiteX1705" fmla="*/ 11208637 w 12191999"/>
              <a:gd name="connsiteY1705" fmla="*/ 1828109 h 2070165"/>
              <a:gd name="connsiteX1706" fmla="*/ 11162619 w 12191999"/>
              <a:gd name="connsiteY1706" fmla="*/ 1828109 h 2070165"/>
              <a:gd name="connsiteX1707" fmla="*/ 11162619 w 12191999"/>
              <a:gd name="connsiteY1707" fmla="*/ 2070165 h 2070165"/>
              <a:gd name="connsiteX1708" fmla="*/ 11067402 w 12191999"/>
              <a:gd name="connsiteY1708" fmla="*/ 2070165 h 2070165"/>
              <a:gd name="connsiteX1709" fmla="*/ 11067402 w 12191999"/>
              <a:gd name="connsiteY1709" fmla="*/ 1828109 h 2070165"/>
              <a:gd name="connsiteX1710" fmla="*/ 11021384 w 12191999"/>
              <a:gd name="connsiteY1710" fmla="*/ 1828109 h 2070165"/>
              <a:gd name="connsiteX1711" fmla="*/ 11021384 w 12191999"/>
              <a:gd name="connsiteY1711" fmla="*/ 2070165 h 2070165"/>
              <a:gd name="connsiteX1712" fmla="*/ 10926070 w 12191999"/>
              <a:gd name="connsiteY1712" fmla="*/ 2070165 h 2070165"/>
              <a:gd name="connsiteX1713" fmla="*/ 10926070 w 12191999"/>
              <a:gd name="connsiteY1713" fmla="*/ 1828109 h 2070165"/>
              <a:gd name="connsiteX1714" fmla="*/ 10880052 w 12191999"/>
              <a:gd name="connsiteY1714" fmla="*/ 1828109 h 2070165"/>
              <a:gd name="connsiteX1715" fmla="*/ 10880052 w 12191999"/>
              <a:gd name="connsiteY1715" fmla="*/ 2070165 h 2070165"/>
              <a:gd name="connsiteX1716" fmla="*/ 10780874 w 12191999"/>
              <a:gd name="connsiteY1716" fmla="*/ 2070165 h 2070165"/>
              <a:gd name="connsiteX1717" fmla="*/ 10780874 w 12191999"/>
              <a:gd name="connsiteY1717" fmla="*/ 1828109 h 2070165"/>
              <a:gd name="connsiteX1718" fmla="*/ 10734856 w 12191999"/>
              <a:gd name="connsiteY1718" fmla="*/ 1828109 h 2070165"/>
              <a:gd name="connsiteX1719" fmla="*/ 10734856 w 12191999"/>
              <a:gd name="connsiteY1719" fmla="*/ 2070165 h 2070165"/>
              <a:gd name="connsiteX1720" fmla="*/ 10655102 w 12191999"/>
              <a:gd name="connsiteY1720" fmla="*/ 2070165 h 2070165"/>
              <a:gd name="connsiteX1721" fmla="*/ 10655102 w 12191999"/>
              <a:gd name="connsiteY1721" fmla="*/ 1828109 h 2070165"/>
              <a:gd name="connsiteX1722" fmla="*/ 10609084 w 12191999"/>
              <a:gd name="connsiteY1722" fmla="*/ 1828109 h 2070165"/>
              <a:gd name="connsiteX1723" fmla="*/ 10609084 w 12191999"/>
              <a:gd name="connsiteY1723" fmla="*/ 2070165 h 2070165"/>
              <a:gd name="connsiteX1724" fmla="*/ 10490485 w 12191999"/>
              <a:gd name="connsiteY1724" fmla="*/ 2070165 h 2070165"/>
              <a:gd name="connsiteX1725" fmla="*/ 10490485 w 12191999"/>
              <a:gd name="connsiteY1725" fmla="*/ 1828109 h 2070165"/>
              <a:gd name="connsiteX1726" fmla="*/ 10444467 w 12191999"/>
              <a:gd name="connsiteY1726" fmla="*/ 1828109 h 2070165"/>
              <a:gd name="connsiteX1727" fmla="*/ 10444467 w 12191999"/>
              <a:gd name="connsiteY1727" fmla="*/ 2070165 h 2070165"/>
              <a:gd name="connsiteX1728" fmla="*/ 10345290 w 12191999"/>
              <a:gd name="connsiteY1728" fmla="*/ 2070165 h 2070165"/>
              <a:gd name="connsiteX1729" fmla="*/ 10345290 w 12191999"/>
              <a:gd name="connsiteY1729" fmla="*/ 1828109 h 2070165"/>
              <a:gd name="connsiteX1730" fmla="*/ 10299272 w 12191999"/>
              <a:gd name="connsiteY1730" fmla="*/ 1828109 h 2070165"/>
              <a:gd name="connsiteX1731" fmla="*/ 10299272 w 12191999"/>
              <a:gd name="connsiteY1731" fmla="*/ 2070165 h 2070165"/>
              <a:gd name="connsiteX1732" fmla="*/ 10214948 w 12191999"/>
              <a:gd name="connsiteY1732" fmla="*/ 2070165 h 2070165"/>
              <a:gd name="connsiteX1733" fmla="*/ 10214948 w 12191999"/>
              <a:gd name="connsiteY1733" fmla="*/ 1828109 h 2070165"/>
              <a:gd name="connsiteX1734" fmla="*/ 10168930 w 12191999"/>
              <a:gd name="connsiteY1734" fmla="*/ 1828109 h 2070165"/>
              <a:gd name="connsiteX1735" fmla="*/ 10168930 w 12191999"/>
              <a:gd name="connsiteY1735" fmla="*/ 2070165 h 2070165"/>
              <a:gd name="connsiteX1736" fmla="*/ 10054902 w 12191999"/>
              <a:gd name="connsiteY1736" fmla="*/ 2070165 h 2070165"/>
              <a:gd name="connsiteX1737" fmla="*/ 10054902 w 12191999"/>
              <a:gd name="connsiteY1737" fmla="*/ 1828109 h 2070165"/>
              <a:gd name="connsiteX1738" fmla="*/ 10008885 w 12191999"/>
              <a:gd name="connsiteY1738" fmla="*/ 1828109 h 2070165"/>
              <a:gd name="connsiteX1739" fmla="*/ 10008885 w 12191999"/>
              <a:gd name="connsiteY1739" fmla="*/ 2070165 h 2070165"/>
              <a:gd name="connsiteX1740" fmla="*/ 9688442 w 12191999"/>
              <a:gd name="connsiteY1740" fmla="*/ 2070165 h 2070165"/>
              <a:gd name="connsiteX1741" fmla="*/ 9688442 w 12191999"/>
              <a:gd name="connsiteY1741" fmla="*/ 2041573 h 2070165"/>
              <a:gd name="connsiteX1742" fmla="*/ 9284775 w 12191999"/>
              <a:gd name="connsiteY1742" fmla="*/ 2041573 h 2070165"/>
              <a:gd name="connsiteX1743" fmla="*/ 9284775 w 12191999"/>
              <a:gd name="connsiteY1743" fmla="*/ 2070165 h 2070165"/>
              <a:gd name="connsiteX1744" fmla="*/ 9240798 w 12191999"/>
              <a:gd name="connsiteY1744" fmla="*/ 2070165 h 2070165"/>
              <a:gd name="connsiteX1745" fmla="*/ 9240798 w 12191999"/>
              <a:gd name="connsiteY1745" fmla="*/ 2041573 h 2070165"/>
              <a:gd name="connsiteX1746" fmla="*/ 9100450 w 12191999"/>
              <a:gd name="connsiteY1746" fmla="*/ 2041573 h 2070165"/>
              <a:gd name="connsiteX1747" fmla="*/ 9100450 w 12191999"/>
              <a:gd name="connsiteY1747" fmla="*/ 2070165 h 2070165"/>
              <a:gd name="connsiteX1748" fmla="*/ 8425986 w 12191999"/>
              <a:gd name="connsiteY1748" fmla="*/ 2070165 h 2070165"/>
              <a:gd name="connsiteX1749" fmla="*/ 8425986 w 12191999"/>
              <a:gd name="connsiteY1749" fmla="*/ 1048805 h 2070165"/>
              <a:gd name="connsiteX1750" fmla="*/ 9056473 w 12191999"/>
              <a:gd name="connsiteY1750" fmla="*/ 1048805 h 2070165"/>
              <a:gd name="connsiteX1751" fmla="*/ 9056473 w 12191999"/>
              <a:gd name="connsiteY1751" fmla="*/ 988773 h 2070165"/>
              <a:gd name="connsiteX1752" fmla="*/ 9135639 w 12191999"/>
              <a:gd name="connsiteY1752" fmla="*/ 988773 h 2070165"/>
              <a:gd name="connsiteX1753" fmla="*/ 9093528 w 12191999"/>
              <a:gd name="connsiteY1753" fmla="*/ 661155 h 2070165"/>
              <a:gd name="connsiteX1754" fmla="*/ 9721155 w 12191999"/>
              <a:gd name="connsiteY1754" fmla="*/ 661155 h 2070165"/>
              <a:gd name="connsiteX1755" fmla="*/ 9679044 w 12191999"/>
              <a:gd name="connsiteY1755" fmla="*/ 988773 h 2070165"/>
              <a:gd name="connsiteX1756" fmla="*/ 9758210 w 12191999"/>
              <a:gd name="connsiteY1756" fmla="*/ 988773 h 2070165"/>
              <a:gd name="connsiteX1757" fmla="*/ 9758210 w 12191999"/>
              <a:gd name="connsiteY1757" fmla="*/ 1852181 h 2070165"/>
              <a:gd name="connsiteX1758" fmla="*/ 9914054 w 12191999"/>
              <a:gd name="connsiteY1758" fmla="*/ 1852181 h 2070165"/>
              <a:gd name="connsiteX1759" fmla="*/ 9914054 w 12191999"/>
              <a:gd name="connsiteY1759" fmla="*/ 1805307 h 2070165"/>
              <a:gd name="connsiteX1760" fmla="*/ 9914054 w 12191999"/>
              <a:gd name="connsiteY1760" fmla="*/ 1045950 h 2070165"/>
              <a:gd name="connsiteX1761" fmla="*/ 10420554 w 12191999"/>
              <a:gd name="connsiteY1761" fmla="*/ 1045950 h 2070165"/>
              <a:gd name="connsiteX1762" fmla="*/ 662347 w 12191999"/>
              <a:gd name="connsiteY1762" fmla="*/ 624084 h 2070165"/>
              <a:gd name="connsiteX1763" fmla="*/ 1563846 w 12191999"/>
              <a:gd name="connsiteY1763" fmla="*/ 1038650 h 2070165"/>
              <a:gd name="connsiteX1764" fmla="*/ 1564614 w 12191999"/>
              <a:gd name="connsiteY1764" fmla="*/ 2070165 h 2070165"/>
              <a:gd name="connsiteX1765" fmla="*/ 1450428 w 12191999"/>
              <a:gd name="connsiteY1765" fmla="*/ 2070165 h 2070165"/>
              <a:gd name="connsiteX1766" fmla="*/ 1450428 w 12191999"/>
              <a:gd name="connsiteY1766" fmla="*/ 1828109 h 2070165"/>
              <a:gd name="connsiteX1767" fmla="*/ 1404410 w 12191999"/>
              <a:gd name="connsiteY1767" fmla="*/ 1828109 h 2070165"/>
              <a:gd name="connsiteX1768" fmla="*/ 1404410 w 12191999"/>
              <a:gd name="connsiteY1768" fmla="*/ 2070165 h 2070165"/>
              <a:gd name="connsiteX1769" fmla="*/ 1309192 w 12191999"/>
              <a:gd name="connsiteY1769" fmla="*/ 2070165 h 2070165"/>
              <a:gd name="connsiteX1770" fmla="*/ 1309192 w 12191999"/>
              <a:gd name="connsiteY1770" fmla="*/ 1828109 h 2070165"/>
              <a:gd name="connsiteX1771" fmla="*/ 1263174 w 12191999"/>
              <a:gd name="connsiteY1771" fmla="*/ 1828109 h 2070165"/>
              <a:gd name="connsiteX1772" fmla="*/ 1263174 w 12191999"/>
              <a:gd name="connsiteY1772" fmla="*/ 2070165 h 2070165"/>
              <a:gd name="connsiteX1773" fmla="*/ 1167860 w 12191999"/>
              <a:gd name="connsiteY1773" fmla="*/ 2070165 h 2070165"/>
              <a:gd name="connsiteX1774" fmla="*/ 1167860 w 12191999"/>
              <a:gd name="connsiteY1774" fmla="*/ 1828109 h 2070165"/>
              <a:gd name="connsiteX1775" fmla="*/ 1121843 w 12191999"/>
              <a:gd name="connsiteY1775" fmla="*/ 1828109 h 2070165"/>
              <a:gd name="connsiteX1776" fmla="*/ 1121843 w 12191999"/>
              <a:gd name="connsiteY1776" fmla="*/ 2070165 h 2070165"/>
              <a:gd name="connsiteX1777" fmla="*/ 1022664 w 12191999"/>
              <a:gd name="connsiteY1777" fmla="*/ 2070165 h 2070165"/>
              <a:gd name="connsiteX1778" fmla="*/ 1022664 w 12191999"/>
              <a:gd name="connsiteY1778" fmla="*/ 1828109 h 2070165"/>
              <a:gd name="connsiteX1779" fmla="*/ 976646 w 12191999"/>
              <a:gd name="connsiteY1779" fmla="*/ 1828109 h 2070165"/>
              <a:gd name="connsiteX1780" fmla="*/ 976646 w 12191999"/>
              <a:gd name="connsiteY1780" fmla="*/ 2070165 h 2070165"/>
              <a:gd name="connsiteX1781" fmla="*/ 896893 w 12191999"/>
              <a:gd name="connsiteY1781" fmla="*/ 2070165 h 2070165"/>
              <a:gd name="connsiteX1782" fmla="*/ 896893 w 12191999"/>
              <a:gd name="connsiteY1782" fmla="*/ 1828109 h 2070165"/>
              <a:gd name="connsiteX1783" fmla="*/ 850875 w 12191999"/>
              <a:gd name="connsiteY1783" fmla="*/ 1828109 h 2070165"/>
              <a:gd name="connsiteX1784" fmla="*/ 850875 w 12191999"/>
              <a:gd name="connsiteY1784" fmla="*/ 2070165 h 2070165"/>
              <a:gd name="connsiteX1785" fmla="*/ 732276 w 12191999"/>
              <a:gd name="connsiteY1785" fmla="*/ 2070165 h 2070165"/>
              <a:gd name="connsiteX1786" fmla="*/ 732276 w 12191999"/>
              <a:gd name="connsiteY1786" fmla="*/ 1828109 h 2070165"/>
              <a:gd name="connsiteX1787" fmla="*/ 686259 w 12191999"/>
              <a:gd name="connsiteY1787" fmla="*/ 1828109 h 2070165"/>
              <a:gd name="connsiteX1788" fmla="*/ 686259 w 12191999"/>
              <a:gd name="connsiteY1788" fmla="*/ 2070165 h 2070165"/>
              <a:gd name="connsiteX1789" fmla="*/ 587081 w 12191999"/>
              <a:gd name="connsiteY1789" fmla="*/ 2070165 h 2070165"/>
              <a:gd name="connsiteX1790" fmla="*/ 587081 w 12191999"/>
              <a:gd name="connsiteY1790" fmla="*/ 1828109 h 2070165"/>
              <a:gd name="connsiteX1791" fmla="*/ 541064 w 12191999"/>
              <a:gd name="connsiteY1791" fmla="*/ 1828109 h 2070165"/>
              <a:gd name="connsiteX1792" fmla="*/ 541064 w 12191999"/>
              <a:gd name="connsiteY1792" fmla="*/ 2070165 h 2070165"/>
              <a:gd name="connsiteX1793" fmla="*/ 456739 w 12191999"/>
              <a:gd name="connsiteY1793" fmla="*/ 2070165 h 2070165"/>
              <a:gd name="connsiteX1794" fmla="*/ 456739 w 12191999"/>
              <a:gd name="connsiteY1794" fmla="*/ 1828109 h 2070165"/>
              <a:gd name="connsiteX1795" fmla="*/ 410721 w 12191999"/>
              <a:gd name="connsiteY1795" fmla="*/ 1828109 h 2070165"/>
              <a:gd name="connsiteX1796" fmla="*/ 410721 w 12191999"/>
              <a:gd name="connsiteY1796" fmla="*/ 2070165 h 2070165"/>
              <a:gd name="connsiteX1797" fmla="*/ 296693 w 12191999"/>
              <a:gd name="connsiteY1797" fmla="*/ 2070165 h 2070165"/>
              <a:gd name="connsiteX1798" fmla="*/ 296693 w 12191999"/>
              <a:gd name="connsiteY1798" fmla="*/ 1828109 h 2070165"/>
              <a:gd name="connsiteX1799" fmla="*/ 250675 w 12191999"/>
              <a:gd name="connsiteY1799" fmla="*/ 1828109 h 2070165"/>
              <a:gd name="connsiteX1800" fmla="*/ 250675 w 12191999"/>
              <a:gd name="connsiteY1800" fmla="*/ 2070165 h 2070165"/>
              <a:gd name="connsiteX1801" fmla="*/ 0 w 12191999"/>
              <a:gd name="connsiteY1801" fmla="*/ 2070165 h 2070165"/>
              <a:gd name="connsiteX1802" fmla="*/ 0 w 12191999"/>
              <a:gd name="connsiteY1802" fmla="*/ 1852181 h 2070165"/>
              <a:gd name="connsiteX1803" fmla="*/ 155847 w 12191999"/>
              <a:gd name="connsiteY1803" fmla="*/ 1852181 h 2070165"/>
              <a:gd name="connsiteX1804" fmla="*/ 155847 w 12191999"/>
              <a:gd name="connsiteY1804" fmla="*/ 1805307 h 2070165"/>
              <a:gd name="connsiteX1805" fmla="*/ 155847 w 12191999"/>
              <a:gd name="connsiteY1805" fmla="*/ 1045950 h 2070165"/>
              <a:gd name="connsiteX1806" fmla="*/ 662347 w 12191999"/>
              <a:gd name="connsiteY1806" fmla="*/ 1045950 h 2070165"/>
              <a:gd name="connsiteX1807" fmla="*/ 7442091 w 12191999"/>
              <a:gd name="connsiteY1807" fmla="*/ 500646 h 2070165"/>
              <a:gd name="connsiteX1808" fmla="*/ 7839015 w 12191999"/>
              <a:gd name="connsiteY1808" fmla="*/ 500646 h 2070165"/>
              <a:gd name="connsiteX1809" fmla="*/ 7839015 w 12191999"/>
              <a:gd name="connsiteY1809" fmla="*/ 662016 h 2070165"/>
              <a:gd name="connsiteX1810" fmla="*/ 7872090 w 12191999"/>
              <a:gd name="connsiteY1810" fmla="*/ 662016 h 2070165"/>
              <a:gd name="connsiteX1811" fmla="*/ 7872090 w 12191999"/>
              <a:gd name="connsiteY1811" fmla="*/ 633531 h 2070165"/>
              <a:gd name="connsiteX1812" fmla="*/ 8424362 w 12191999"/>
              <a:gd name="connsiteY1812" fmla="*/ 633531 h 2070165"/>
              <a:gd name="connsiteX1813" fmla="*/ 8424362 w 12191999"/>
              <a:gd name="connsiteY1813" fmla="*/ 2070165 h 2070165"/>
              <a:gd name="connsiteX1814" fmla="*/ 8381996 w 12191999"/>
              <a:gd name="connsiteY1814" fmla="*/ 2070165 h 2070165"/>
              <a:gd name="connsiteX1815" fmla="*/ 8381996 w 12191999"/>
              <a:gd name="connsiteY1815" fmla="*/ 984852 h 2070165"/>
              <a:gd name="connsiteX1816" fmla="*/ 8335978 w 12191999"/>
              <a:gd name="connsiteY1816" fmla="*/ 984852 h 2070165"/>
              <a:gd name="connsiteX1817" fmla="*/ 8335978 w 12191999"/>
              <a:gd name="connsiteY1817" fmla="*/ 2070165 h 2070165"/>
              <a:gd name="connsiteX1818" fmla="*/ 8297011 w 12191999"/>
              <a:gd name="connsiteY1818" fmla="*/ 2070165 h 2070165"/>
              <a:gd name="connsiteX1819" fmla="*/ 8297011 w 12191999"/>
              <a:gd name="connsiteY1819" fmla="*/ 984852 h 2070165"/>
              <a:gd name="connsiteX1820" fmla="*/ 8250994 w 12191999"/>
              <a:gd name="connsiteY1820" fmla="*/ 984852 h 2070165"/>
              <a:gd name="connsiteX1821" fmla="*/ 8250994 w 12191999"/>
              <a:gd name="connsiteY1821" fmla="*/ 2070165 h 2070165"/>
              <a:gd name="connsiteX1822" fmla="*/ 8212026 w 12191999"/>
              <a:gd name="connsiteY1822" fmla="*/ 2070165 h 2070165"/>
              <a:gd name="connsiteX1823" fmla="*/ 8212026 w 12191999"/>
              <a:gd name="connsiteY1823" fmla="*/ 984852 h 2070165"/>
              <a:gd name="connsiteX1824" fmla="*/ 8166008 w 12191999"/>
              <a:gd name="connsiteY1824" fmla="*/ 984852 h 2070165"/>
              <a:gd name="connsiteX1825" fmla="*/ 8166008 w 12191999"/>
              <a:gd name="connsiteY1825" fmla="*/ 2070165 h 2070165"/>
              <a:gd name="connsiteX1826" fmla="*/ 8127041 w 12191999"/>
              <a:gd name="connsiteY1826" fmla="*/ 2070165 h 2070165"/>
              <a:gd name="connsiteX1827" fmla="*/ 8127041 w 12191999"/>
              <a:gd name="connsiteY1827" fmla="*/ 984852 h 2070165"/>
              <a:gd name="connsiteX1828" fmla="*/ 8081023 w 12191999"/>
              <a:gd name="connsiteY1828" fmla="*/ 984852 h 2070165"/>
              <a:gd name="connsiteX1829" fmla="*/ 8081023 w 12191999"/>
              <a:gd name="connsiteY1829" fmla="*/ 2070165 h 2070165"/>
              <a:gd name="connsiteX1830" fmla="*/ 8042055 w 12191999"/>
              <a:gd name="connsiteY1830" fmla="*/ 2070165 h 2070165"/>
              <a:gd name="connsiteX1831" fmla="*/ 8042055 w 12191999"/>
              <a:gd name="connsiteY1831" fmla="*/ 984852 h 2070165"/>
              <a:gd name="connsiteX1832" fmla="*/ 7996037 w 12191999"/>
              <a:gd name="connsiteY1832" fmla="*/ 984852 h 2070165"/>
              <a:gd name="connsiteX1833" fmla="*/ 7996037 w 12191999"/>
              <a:gd name="connsiteY1833" fmla="*/ 2070165 h 2070165"/>
              <a:gd name="connsiteX1834" fmla="*/ 7957069 w 12191999"/>
              <a:gd name="connsiteY1834" fmla="*/ 2070165 h 2070165"/>
              <a:gd name="connsiteX1835" fmla="*/ 7957069 w 12191999"/>
              <a:gd name="connsiteY1835" fmla="*/ 984852 h 2070165"/>
              <a:gd name="connsiteX1836" fmla="*/ 7911051 w 12191999"/>
              <a:gd name="connsiteY1836" fmla="*/ 984852 h 2070165"/>
              <a:gd name="connsiteX1837" fmla="*/ 7911051 w 12191999"/>
              <a:gd name="connsiteY1837" fmla="*/ 2070165 h 2070165"/>
              <a:gd name="connsiteX1838" fmla="*/ 6780378 w 12191999"/>
              <a:gd name="connsiteY1838" fmla="*/ 2070165 h 2070165"/>
              <a:gd name="connsiteX1839" fmla="*/ 6780378 w 12191999"/>
              <a:gd name="connsiteY1839" fmla="*/ 1048805 h 2070165"/>
              <a:gd name="connsiteX1840" fmla="*/ 7409014 w 12191999"/>
              <a:gd name="connsiteY1840" fmla="*/ 1048805 h 2070165"/>
              <a:gd name="connsiteX1841" fmla="*/ 7409014 w 12191999"/>
              <a:gd name="connsiteY1841" fmla="*/ 662016 h 2070165"/>
              <a:gd name="connsiteX1842" fmla="*/ 7442091 w 12191999"/>
              <a:gd name="connsiteY1842" fmla="*/ 662016 h 2070165"/>
              <a:gd name="connsiteX1843" fmla="*/ 8788959 w 12191999"/>
              <a:gd name="connsiteY1843" fmla="*/ 496589 h 2070165"/>
              <a:gd name="connsiteX1844" fmla="*/ 8788959 w 12191999"/>
              <a:gd name="connsiteY1844" fmla="*/ 596242 h 2070165"/>
              <a:gd name="connsiteX1845" fmla="*/ 8847400 w 12191999"/>
              <a:gd name="connsiteY1845" fmla="*/ 596242 h 2070165"/>
              <a:gd name="connsiteX1846" fmla="*/ 8847400 w 12191999"/>
              <a:gd name="connsiteY1846" fmla="*/ 496589 h 2070165"/>
              <a:gd name="connsiteX1847" fmla="*/ 8706165 w 12191999"/>
              <a:gd name="connsiteY1847" fmla="*/ 496589 h 2070165"/>
              <a:gd name="connsiteX1848" fmla="*/ 8706165 w 12191999"/>
              <a:gd name="connsiteY1848" fmla="*/ 596242 h 2070165"/>
              <a:gd name="connsiteX1849" fmla="*/ 8764606 w 12191999"/>
              <a:gd name="connsiteY1849" fmla="*/ 596242 h 2070165"/>
              <a:gd name="connsiteX1850" fmla="*/ 8764606 w 12191999"/>
              <a:gd name="connsiteY1850" fmla="*/ 496589 h 2070165"/>
              <a:gd name="connsiteX1851" fmla="*/ 8623371 w 12191999"/>
              <a:gd name="connsiteY1851" fmla="*/ 496589 h 2070165"/>
              <a:gd name="connsiteX1852" fmla="*/ 8623371 w 12191999"/>
              <a:gd name="connsiteY1852" fmla="*/ 596242 h 2070165"/>
              <a:gd name="connsiteX1853" fmla="*/ 8681812 w 12191999"/>
              <a:gd name="connsiteY1853" fmla="*/ 596242 h 2070165"/>
              <a:gd name="connsiteX1854" fmla="*/ 8681812 w 12191999"/>
              <a:gd name="connsiteY1854" fmla="*/ 496589 h 2070165"/>
              <a:gd name="connsiteX1855" fmla="*/ 6195795 w 12191999"/>
              <a:gd name="connsiteY1855" fmla="*/ 494113 h 2070165"/>
              <a:gd name="connsiteX1856" fmla="*/ 6195795 w 12191999"/>
              <a:gd name="connsiteY1856" fmla="*/ 593766 h 2070165"/>
              <a:gd name="connsiteX1857" fmla="*/ 6254237 w 12191999"/>
              <a:gd name="connsiteY1857" fmla="*/ 593766 h 2070165"/>
              <a:gd name="connsiteX1858" fmla="*/ 6254237 w 12191999"/>
              <a:gd name="connsiteY1858" fmla="*/ 494113 h 2070165"/>
              <a:gd name="connsiteX1859" fmla="*/ 8578234 w 12191999"/>
              <a:gd name="connsiteY1859" fmla="*/ 456188 h 2070165"/>
              <a:gd name="connsiteX1860" fmla="*/ 8847400 w 12191999"/>
              <a:gd name="connsiteY1860" fmla="*/ 456188 h 2070165"/>
              <a:gd name="connsiteX1861" fmla="*/ 8912617 w 12191999"/>
              <a:gd name="connsiteY1861" fmla="*/ 456188 h 2070165"/>
              <a:gd name="connsiteX1862" fmla="*/ 8930192 w 12191999"/>
              <a:gd name="connsiteY1862" fmla="*/ 912376 h 2070165"/>
              <a:gd name="connsiteX1863" fmla="*/ 8566135 w 12191999"/>
              <a:gd name="connsiteY1863" fmla="*/ 910867 h 2070165"/>
              <a:gd name="connsiteX1864" fmla="*/ 8578234 w 12191999"/>
              <a:gd name="connsiteY1864" fmla="*/ 456188 h 2070165"/>
              <a:gd name="connsiteX1865" fmla="*/ 7940272 w 12191999"/>
              <a:gd name="connsiteY1865" fmla="*/ 400992 h 2070165"/>
              <a:gd name="connsiteX1866" fmla="*/ 8337195 w 12191999"/>
              <a:gd name="connsiteY1866" fmla="*/ 400992 h 2070165"/>
              <a:gd name="connsiteX1867" fmla="*/ 8337195 w 12191999"/>
              <a:gd name="connsiteY1867" fmla="*/ 632631 h 2070165"/>
              <a:gd name="connsiteX1868" fmla="*/ 7940272 w 12191999"/>
              <a:gd name="connsiteY1868" fmla="*/ 632631 h 2070165"/>
              <a:gd name="connsiteX1869" fmla="*/ 3200495 w 12191999"/>
              <a:gd name="connsiteY1869" fmla="*/ 400992 h 2070165"/>
              <a:gd name="connsiteX1870" fmla="*/ 3652243 w 12191999"/>
              <a:gd name="connsiteY1870" fmla="*/ 400992 h 2070165"/>
              <a:gd name="connsiteX1871" fmla="*/ 3652243 w 12191999"/>
              <a:gd name="connsiteY1871" fmla="*/ 632631 h 2070165"/>
              <a:gd name="connsiteX1872" fmla="*/ 3200495 w 12191999"/>
              <a:gd name="connsiteY1872" fmla="*/ 632631 h 2070165"/>
              <a:gd name="connsiteX1873" fmla="*/ 6195795 w 12191999"/>
              <a:gd name="connsiteY1873" fmla="*/ 361228 h 2070165"/>
              <a:gd name="connsiteX1874" fmla="*/ 6195795 w 12191999"/>
              <a:gd name="connsiteY1874" fmla="*/ 460881 h 2070165"/>
              <a:gd name="connsiteX1875" fmla="*/ 6254237 w 12191999"/>
              <a:gd name="connsiteY1875" fmla="*/ 460881 h 2070165"/>
              <a:gd name="connsiteX1876" fmla="*/ 6254237 w 12191999"/>
              <a:gd name="connsiteY1876" fmla="*/ 361228 h 2070165"/>
              <a:gd name="connsiteX1877" fmla="*/ 2634035 w 12191999"/>
              <a:gd name="connsiteY1877" fmla="*/ 306774 h 2070165"/>
              <a:gd name="connsiteX1878" fmla="*/ 2670033 w 12191999"/>
              <a:gd name="connsiteY1878" fmla="*/ 333312 h 2070165"/>
              <a:gd name="connsiteX1879" fmla="*/ 2670033 w 12191999"/>
              <a:gd name="connsiteY1879" fmla="*/ 516582 h 2070165"/>
              <a:gd name="connsiteX1880" fmla="*/ 2659490 w 12191999"/>
              <a:gd name="connsiteY1880" fmla="*/ 535348 h 2070165"/>
              <a:gd name="connsiteX1881" fmla="*/ 2639476 w 12191999"/>
              <a:gd name="connsiteY1881" fmla="*/ 541458 h 2070165"/>
              <a:gd name="connsiteX1882" fmla="*/ 2832497 w 12191999"/>
              <a:gd name="connsiteY1882" fmla="*/ 541458 h 2070165"/>
              <a:gd name="connsiteX1883" fmla="*/ 2832497 w 12191999"/>
              <a:gd name="connsiteY1883" fmla="*/ 657277 h 2070165"/>
              <a:gd name="connsiteX1884" fmla="*/ 2435573 w 12191999"/>
              <a:gd name="connsiteY1884" fmla="*/ 657277 h 2070165"/>
              <a:gd name="connsiteX1885" fmla="*/ 2435573 w 12191999"/>
              <a:gd name="connsiteY1885" fmla="*/ 541458 h 2070165"/>
              <a:gd name="connsiteX1886" fmla="*/ 2628593 w 12191999"/>
              <a:gd name="connsiteY1886" fmla="*/ 541458 h 2070165"/>
              <a:gd name="connsiteX1887" fmla="*/ 2608580 w 12191999"/>
              <a:gd name="connsiteY1887" fmla="*/ 535348 h 2070165"/>
              <a:gd name="connsiteX1888" fmla="*/ 2598037 w 12191999"/>
              <a:gd name="connsiteY1888" fmla="*/ 516582 h 2070165"/>
              <a:gd name="connsiteX1889" fmla="*/ 2598037 w 12191999"/>
              <a:gd name="connsiteY1889" fmla="*/ 333312 h 2070165"/>
              <a:gd name="connsiteX1890" fmla="*/ 2634035 w 12191999"/>
              <a:gd name="connsiteY1890" fmla="*/ 306774 h 2070165"/>
              <a:gd name="connsiteX1891" fmla="*/ 8715904 w 12191999"/>
              <a:gd name="connsiteY1891" fmla="*/ 297260 h 2070165"/>
              <a:gd name="connsiteX1892" fmla="*/ 8715904 w 12191999"/>
              <a:gd name="connsiteY1892" fmla="*/ 396914 h 2070165"/>
              <a:gd name="connsiteX1893" fmla="*/ 8774345 w 12191999"/>
              <a:gd name="connsiteY1893" fmla="*/ 396914 h 2070165"/>
              <a:gd name="connsiteX1894" fmla="*/ 8774345 w 12191999"/>
              <a:gd name="connsiteY1894" fmla="*/ 297260 h 2070165"/>
              <a:gd name="connsiteX1895" fmla="*/ 8099108 w 12191999"/>
              <a:gd name="connsiteY1895" fmla="*/ 254150 h 2070165"/>
              <a:gd name="connsiteX1896" fmla="*/ 8138400 w 12191999"/>
              <a:gd name="connsiteY1896" fmla="*/ 254150 h 2070165"/>
              <a:gd name="connsiteX1897" fmla="*/ 8148224 w 12191999"/>
              <a:gd name="connsiteY1897" fmla="*/ 261392 h 2070165"/>
              <a:gd name="connsiteX1898" fmla="*/ 8148224 w 12191999"/>
              <a:gd name="connsiteY1898" fmla="*/ 393686 h 2070165"/>
              <a:gd name="connsiteX1899" fmla="*/ 8138400 w 12191999"/>
              <a:gd name="connsiteY1899" fmla="*/ 400928 h 2070165"/>
              <a:gd name="connsiteX1900" fmla="*/ 8099108 w 12191999"/>
              <a:gd name="connsiteY1900" fmla="*/ 400928 h 2070165"/>
              <a:gd name="connsiteX1901" fmla="*/ 8089284 w 12191999"/>
              <a:gd name="connsiteY1901" fmla="*/ 393686 h 2070165"/>
              <a:gd name="connsiteX1902" fmla="*/ 8089284 w 12191999"/>
              <a:gd name="connsiteY1902" fmla="*/ 261392 h 2070165"/>
              <a:gd name="connsiteX1903" fmla="*/ 8099108 w 12191999"/>
              <a:gd name="connsiteY1903" fmla="*/ 254150 h 2070165"/>
              <a:gd name="connsiteX1904" fmla="*/ 3343175 w 12191999"/>
              <a:gd name="connsiteY1904" fmla="*/ 254150 h 2070165"/>
              <a:gd name="connsiteX1905" fmla="*/ 3387895 w 12191999"/>
              <a:gd name="connsiteY1905" fmla="*/ 254150 h 2070165"/>
              <a:gd name="connsiteX1906" fmla="*/ 3399075 w 12191999"/>
              <a:gd name="connsiteY1906" fmla="*/ 262392 h 2070165"/>
              <a:gd name="connsiteX1907" fmla="*/ 3399075 w 12191999"/>
              <a:gd name="connsiteY1907" fmla="*/ 392686 h 2070165"/>
              <a:gd name="connsiteX1908" fmla="*/ 3387895 w 12191999"/>
              <a:gd name="connsiteY1908" fmla="*/ 400928 h 2070165"/>
              <a:gd name="connsiteX1909" fmla="*/ 3343175 w 12191999"/>
              <a:gd name="connsiteY1909" fmla="*/ 400928 h 2070165"/>
              <a:gd name="connsiteX1910" fmla="*/ 3331994 w 12191999"/>
              <a:gd name="connsiteY1910" fmla="*/ 392686 h 2070165"/>
              <a:gd name="connsiteX1911" fmla="*/ 3331994 w 12191999"/>
              <a:gd name="connsiteY1911" fmla="*/ 262392 h 2070165"/>
              <a:gd name="connsiteX1912" fmla="*/ 3343175 w 12191999"/>
              <a:gd name="connsiteY1912" fmla="*/ 254150 h 2070165"/>
              <a:gd name="connsiteX1913" fmla="*/ 6195795 w 12191999"/>
              <a:gd name="connsiteY1913" fmla="*/ 228341 h 2070165"/>
              <a:gd name="connsiteX1914" fmla="*/ 6195795 w 12191999"/>
              <a:gd name="connsiteY1914" fmla="*/ 327995 h 2070165"/>
              <a:gd name="connsiteX1915" fmla="*/ 6254237 w 12191999"/>
              <a:gd name="connsiteY1915" fmla="*/ 327995 h 2070165"/>
              <a:gd name="connsiteX1916" fmla="*/ 6254237 w 12191999"/>
              <a:gd name="connsiteY1916" fmla="*/ 228341 h 2070165"/>
              <a:gd name="connsiteX1917" fmla="*/ 9338267 w 12191999"/>
              <a:gd name="connsiteY1917" fmla="*/ 227870 h 2070165"/>
              <a:gd name="connsiteX1918" fmla="*/ 9486609 w 12191999"/>
              <a:gd name="connsiteY1918" fmla="*/ 227870 h 2070165"/>
              <a:gd name="connsiteX1919" fmla="*/ 9486609 w 12191999"/>
              <a:gd name="connsiteY1919" fmla="*/ 541458 h 2070165"/>
              <a:gd name="connsiteX1920" fmla="*/ 9552809 w 12191999"/>
              <a:gd name="connsiteY1920" fmla="*/ 541458 h 2070165"/>
              <a:gd name="connsiteX1921" fmla="*/ 9552809 w 12191999"/>
              <a:gd name="connsiteY1921" fmla="*/ 657277 h 2070165"/>
              <a:gd name="connsiteX1922" fmla="*/ 9272066 w 12191999"/>
              <a:gd name="connsiteY1922" fmla="*/ 657277 h 2070165"/>
              <a:gd name="connsiteX1923" fmla="*/ 9272066 w 12191999"/>
              <a:gd name="connsiteY1923" fmla="*/ 541458 h 2070165"/>
              <a:gd name="connsiteX1924" fmla="*/ 9338267 w 12191999"/>
              <a:gd name="connsiteY1924" fmla="*/ 541458 h 2070165"/>
              <a:gd name="connsiteX1925" fmla="*/ 6135400 w 12191999"/>
              <a:gd name="connsiteY1925" fmla="*/ 196853 h 2070165"/>
              <a:gd name="connsiteX1926" fmla="*/ 6317711 w 12191999"/>
              <a:gd name="connsiteY1926" fmla="*/ 196853 h 2070165"/>
              <a:gd name="connsiteX1927" fmla="*/ 6327292 w 12191999"/>
              <a:gd name="connsiteY1927" fmla="*/ 653041 h 2070165"/>
              <a:gd name="connsiteX1928" fmla="*/ 6128803 w 12191999"/>
              <a:gd name="connsiteY1928" fmla="*/ 651532 h 2070165"/>
              <a:gd name="connsiteX1929" fmla="*/ 6135400 w 12191999"/>
              <a:gd name="connsiteY1929" fmla="*/ 196853 h 2070165"/>
              <a:gd name="connsiteX1930" fmla="*/ 8715904 w 12191999"/>
              <a:gd name="connsiteY1930" fmla="*/ 164374 h 2070165"/>
              <a:gd name="connsiteX1931" fmla="*/ 8715904 w 12191999"/>
              <a:gd name="connsiteY1931" fmla="*/ 264028 h 2070165"/>
              <a:gd name="connsiteX1932" fmla="*/ 8774345 w 12191999"/>
              <a:gd name="connsiteY1932" fmla="*/ 264028 h 2070165"/>
              <a:gd name="connsiteX1933" fmla="*/ 8774345 w 12191999"/>
              <a:gd name="connsiteY1933" fmla="*/ 164374 h 2070165"/>
              <a:gd name="connsiteX1934" fmla="*/ 8196686 w 12191999"/>
              <a:gd name="connsiteY1934" fmla="*/ 71436 h 2070165"/>
              <a:gd name="connsiteX1935" fmla="*/ 8227364 w 12191999"/>
              <a:gd name="connsiteY1935" fmla="*/ 71436 h 2070165"/>
              <a:gd name="connsiteX1936" fmla="*/ 8235034 w 12191999"/>
              <a:gd name="connsiteY1936" fmla="*/ 77091 h 2070165"/>
              <a:gd name="connsiteX1937" fmla="*/ 8235034 w 12191999"/>
              <a:gd name="connsiteY1937" fmla="*/ 395272 h 2070165"/>
              <a:gd name="connsiteX1938" fmla="*/ 8227364 w 12191999"/>
              <a:gd name="connsiteY1938" fmla="*/ 400926 h 2070165"/>
              <a:gd name="connsiteX1939" fmla="*/ 8196686 w 12191999"/>
              <a:gd name="connsiteY1939" fmla="*/ 400926 h 2070165"/>
              <a:gd name="connsiteX1940" fmla="*/ 8189016 w 12191999"/>
              <a:gd name="connsiteY1940" fmla="*/ 395272 h 2070165"/>
              <a:gd name="connsiteX1941" fmla="*/ 8189016 w 12191999"/>
              <a:gd name="connsiteY1941" fmla="*/ 77091 h 2070165"/>
              <a:gd name="connsiteX1942" fmla="*/ 8196686 w 12191999"/>
              <a:gd name="connsiteY1942" fmla="*/ 71436 h 2070165"/>
              <a:gd name="connsiteX1943" fmla="*/ 3454229 w 12191999"/>
              <a:gd name="connsiteY1943" fmla="*/ 71436 h 2070165"/>
              <a:gd name="connsiteX1944" fmla="*/ 3489143 w 12191999"/>
              <a:gd name="connsiteY1944" fmla="*/ 71436 h 2070165"/>
              <a:gd name="connsiteX1945" fmla="*/ 3497872 w 12191999"/>
              <a:gd name="connsiteY1945" fmla="*/ 77871 h 2070165"/>
              <a:gd name="connsiteX1946" fmla="*/ 3497872 w 12191999"/>
              <a:gd name="connsiteY1946" fmla="*/ 394491 h 2070165"/>
              <a:gd name="connsiteX1947" fmla="*/ 3489143 w 12191999"/>
              <a:gd name="connsiteY1947" fmla="*/ 400926 h 2070165"/>
              <a:gd name="connsiteX1948" fmla="*/ 3454229 w 12191999"/>
              <a:gd name="connsiteY1948" fmla="*/ 400926 h 2070165"/>
              <a:gd name="connsiteX1949" fmla="*/ 3445501 w 12191999"/>
              <a:gd name="connsiteY1949" fmla="*/ 394491 h 2070165"/>
              <a:gd name="connsiteX1950" fmla="*/ 3445501 w 12191999"/>
              <a:gd name="connsiteY1950" fmla="*/ 77871 h 2070165"/>
              <a:gd name="connsiteX1951" fmla="*/ 3454229 w 12191999"/>
              <a:gd name="connsiteY1951" fmla="*/ 71436 h 2070165"/>
              <a:gd name="connsiteX1952" fmla="*/ 8715904 w 12191999"/>
              <a:gd name="connsiteY1952" fmla="*/ 31489 h 2070165"/>
              <a:gd name="connsiteX1953" fmla="*/ 8715904 w 12191999"/>
              <a:gd name="connsiteY1953" fmla="*/ 131142 h 2070165"/>
              <a:gd name="connsiteX1954" fmla="*/ 8774345 w 12191999"/>
              <a:gd name="connsiteY1954" fmla="*/ 131142 h 2070165"/>
              <a:gd name="connsiteX1955" fmla="*/ 8774345 w 12191999"/>
              <a:gd name="connsiteY1955" fmla="*/ 31489 h 2070165"/>
              <a:gd name="connsiteX1956" fmla="*/ 8655508 w 12191999"/>
              <a:gd name="connsiteY1956" fmla="*/ 0 h 2070165"/>
              <a:gd name="connsiteX1957" fmla="*/ 8837817 w 12191999"/>
              <a:gd name="connsiteY1957" fmla="*/ 0 h 2070165"/>
              <a:gd name="connsiteX1958" fmla="*/ 8847400 w 12191999"/>
              <a:gd name="connsiteY1958" fmla="*/ 456188 h 2070165"/>
              <a:gd name="connsiteX1959" fmla="*/ 8648910 w 12191999"/>
              <a:gd name="connsiteY1959" fmla="*/ 454680 h 2070165"/>
              <a:gd name="connsiteX1960" fmla="*/ 8655508 w 12191999"/>
              <a:gd name="connsiteY1960" fmla="*/ 0 h 207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</a:cxnLst>
            <a:rect l="l" t="t" r="r" b="b"/>
            <a:pathLst>
              <a:path w="12191999" h="2070165">
                <a:moveTo>
                  <a:pt x="8483306" y="2012087"/>
                </a:moveTo>
                <a:cubicBezTo>
                  <a:pt x="8477066" y="2012087"/>
                  <a:pt x="8472009" y="2015844"/>
                  <a:pt x="8472009" y="2020481"/>
                </a:cubicBezTo>
                <a:lnTo>
                  <a:pt x="8472009" y="2054055"/>
                </a:lnTo>
                <a:cubicBezTo>
                  <a:pt x="8472009" y="2058690"/>
                  <a:pt x="8477066" y="2062449"/>
                  <a:pt x="8483306" y="2062449"/>
                </a:cubicBezTo>
                <a:lnTo>
                  <a:pt x="9012984" y="2062449"/>
                </a:lnTo>
                <a:cubicBezTo>
                  <a:pt x="9019224" y="2062449"/>
                  <a:pt x="9024281" y="2058690"/>
                  <a:pt x="9024281" y="2054055"/>
                </a:cubicBezTo>
                <a:lnTo>
                  <a:pt x="9024281" y="2020481"/>
                </a:lnTo>
                <a:cubicBezTo>
                  <a:pt x="9024281" y="2015844"/>
                  <a:pt x="9019224" y="2012087"/>
                  <a:pt x="9012984" y="2012087"/>
                </a:cubicBezTo>
                <a:close/>
                <a:moveTo>
                  <a:pt x="6837698" y="2012087"/>
                </a:moveTo>
                <a:cubicBezTo>
                  <a:pt x="6831459" y="2012087"/>
                  <a:pt x="6826401" y="2015844"/>
                  <a:pt x="6826401" y="2020481"/>
                </a:cubicBezTo>
                <a:lnTo>
                  <a:pt x="6826401" y="2054055"/>
                </a:lnTo>
                <a:cubicBezTo>
                  <a:pt x="6826401" y="2058690"/>
                  <a:pt x="6831459" y="2062449"/>
                  <a:pt x="6837698" y="2062449"/>
                </a:cubicBezTo>
                <a:lnTo>
                  <a:pt x="7367375" y="2062449"/>
                </a:lnTo>
                <a:cubicBezTo>
                  <a:pt x="7373615" y="2062449"/>
                  <a:pt x="7378673" y="2058690"/>
                  <a:pt x="7378673" y="2054055"/>
                </a:cubicBezTo>
                <a:lnTo>
                  <a:pt x="7378673" y="2020481"/>
                </a:lnTo>
                <a:cubicBezTo>
                  <a:pt x="7378673" y="2015844"/>
                  <a:pt x="7373615" y="2012087"/>
                  <a:pt x="7367375" y="2012087"/>
                </a:cubicBezTo>
                <a:close/>
                <a:moveTo>
                  <a:pt x="3824872" y="2012087"/>
                </a:moveTo>
                <a:cubicBezTo>
                  <a:pt x="3818632" y="2012087"/>
                  <a:pt x="3813574" y="2015844"/>
                  <a:pt x="3813574" y="2020481"/>
                </a:cubicBezTo>
                <a:lnTo>
                  <a:pt x="3813574" y="2054055"/>
                </a:lnTo>
                <a:cubicBezTo>
                  <a:pt x="3813574" y="2058690"/>
                  <a:pt x="3818632" y="2062449"/>
                  <a:pt x="3824872" y="2062449"/>
                </a:cubicBezTo>
                <a:lnTo>
                  <a:pt x="4354548" y="2062449"/>
                </a:lnTo>
                <a:cubicBezTo>
                  <a:pt x="4360787" y="2062449"/>
                  <a:pt x="4365844" y="2058690"/>
                  <a:pt x="4365844" y="2054055"/>
                </a:cubicBezTo>
                <a:lnTo>
                  <a:pt x="4365844" y="2020481"/>
                </a:lnTo>
                <a:cubicBezTo>
                  <a:pt x="4365844" y="2015844"/>
                  <a:pt x="4360787" y="2012087"/>
                  <a:pt x="4354548" y="2012087"/>
                </a:cubicBezTo>
                <a:close/>
                <a:moveTo>
                  <a:pt x="7456345" y="2005374"/>
                </a:moveTo>
                <a:cubicBezTo>
                  <a:pt x="7448473" y="2005374"/>
                  <a:pt x="7442092" y="2010115"/>
                  <a:pt x="7442092" y="2015965"/>
                </a:cubicBezTo>
                <a:lnTo>
                  <a:pt x="7442092" y="2058322"/>
                </a:lnTo>
                <a:cubicBezTo>
                  <a:pt x="7442092" y="2064171"/>
                  <a:pt x="7448473" y="2068912"/>
                  <a:pt x="7456345" y="2068912"/>
                </a:cubicBezTo>
                <a:lnTo>
                  <a:pt x="7824762" y="2068912"/>
                </a:lnTo>
                <a:cubicBezTo>
                  <a:pt x="7832633" y="2068912"/>
                  <a:pt x="7839015" y="2064171"/>
                  <a:pt x="7839015" y="2058322"/>
                </a:cubicBezTo>
                <a:lnTo>
                  <a:pt x="7839015" y="2015965"/>
                </a:lnTo>
                <a:cubicBezTo>
                  <a:pt x="7839015" y="2010115"/>
                  <a:pt x="7832633" y="2005374"/>
                  <a:pt x="7824762" y="2005374"/>
                </a:cubicBezTo>
                <a:close/>
                <a:moveTo>
                  <a:pt x="12117009" y="1987528"/>
                </a:moveTo>
                <a:lnTo>
                  <a:pt x="12117009" y="2060362"/>
                </a:lnTo>
                <a:lnTo>
                  <a:pt x="12154265" y="2060362"/>
                </a:lnTo>
                <a:lnTo>
                  <a:pt x="12154265" y="1987528"/>
                </a:lnTo>
                <a:close/>
                <a:moveTo>
                  <a:pt x="12064227" y="1987528"/>
                </a:moveTo>
                <a:lnTo>
                  <a:pt x="12064227" y="2060362"/>
                </a:lnTo>
                <a:lnTo>
                  <a:pt x="12101484" y="2060362"/>
                </a:lnTo>
                <a:lnTo>
                  <a:pt x="12101484" y="1987528"/>
                </a:lnTo>
                <a:close/>
                <a:moveTo>
                  <a:pt x="12011446" y="1987528"/>
                </a:moveTo>
                <a:lnTo>
                  <a:pt x="12011446" y="2060362"/>
                </a:lnTo>
                <a:lnTo>
                  <a:pt x="12048702" y="2060362"/>
                </a:lnTo>
                <a:lnTo>
                  <a:pt x="12048702" y="1987528"/>
                </a:lnTo>
                <a:close/>
                <a:moveTo>
                  <a:pt x="11958667" y="1987528"/>
                </a:moveTo>
                <a:lnTo>
                  <a:pt x="11958667" y="2060362"/>
                </a:lnTo>
                <a:lnTo>
                  <a:pt x="11995923" y="2060362"/>
                </a:lnTo>
                <a:lnTo>
                  <a:pt x="11995923" y="1987528"/>
                </a:lnTo>
                <a:close/>
                <a:moveTo>
                  <a:pt x="11905885" y="1987528"/>
                </a:moveTo>
                <a:lnTo>
                  <a:pt x="11905885" y="2060362"/>
                </a:lnTo>
                <a:lnTo>
                  <a:pt x="11943142" y="2060362"/>
                </a:lnTo>
                <a:lnTo>
                  <a:pt x="11943142" y="1987528"/>
                </a:lnTo>
                <a:close/>
                <a:moveTo>
                  <a:pt x="6702656" y="1987528"/>
                </a:moveTo>
                <a:lnTo>
                  <a:pt x="6702656" y="2060362"/>
                </a:lnTo>
                <a:lnTo>
                  <a:pt x="6739886" y="2060362"/>
                </a:lnTo>
                <a:lnTo>
                  <a:pt x="6739886" y="1987528"/>
                </a:lnTo>
                <a:close/>
                <a:moveTo>
                  <a:pt x="6649915" y="1987528"/>
                </a:moveTo>
                <a:lnTo>
                  <a:pt x="6649915" y="2060362"/>
                </a:lnTo>
                <a:lnTo>
                  <a:pt x="6687144" y="2060362"/>
                </a:lnTo>
                <a:lnTo>
                  <a:pt x="6687144" y="1987528"/>
                </a:lnTo>
                <a:close/>
                <a:moveTo>
                  <a:pt x="6597173" y="1987528"/>
                </a:moveTo>
                <a:lnTo>
                  <a:pt x="6597173" y="2060362"/>
                </a:lnTo>
                <a:lnTo>
                  <a:pt x="6634402" y="2060362"/>
                </a:lnTo>
                <a:lnTo>
                  <a:pt x="6634402" y="1987528"/>
                </a:lnTo>
                <a:close/>
                <a:moveTo>
                  <a:pt x="6544431" y="1987528"/>
                </a:moveTo>
                <a:lnTo>
                  <a:pt x="6544431" y="2060362"/>
                </a:lnTo>
                <a:lnTo>
                  <a:pt x="6581659" y="2060362"/>
                </a:lnTo>
                <a:lnTo>
                  <a:pt x="6581659" y="1987528"/>
                </a:lnTo>
                <a:close/>
                <a:moveTo>
                  <a:pt x="6491689" y="1987528"/>
                </a:moveTo>
                <a:lnTo>
                  <a:pt x="6491689" y="2060362"/>
                </a:lnTo>
                <a:lnTo>
                  <a:pt x="6528917" y="2060362"/>
                </a:lnTo>
                <a:lnTo>
                  <a:pt x="6528917" y="1987528"/>
                </a:lnTo>
                <a:close/>
                <a:moveTo>
                  <a:pt x="5906817" y="1987528"/>
                </a:moveTo>
                <a:lnTo>
                  <a:pt x="5906817" y="2060362"/>
                </a:lnTo>
                <a:lnTo>
                  <a:pt x="5944045" y="2060362"/>
                </a:lnTo>
                <a:lnTo>
                  <a:pt x="5944045" y="1987528"/>
                </a:lnTo>
                <a:close/>
                <a:moveTo>
                  <a:pt x="5854075" y="1987528"/>
                </a:moveTo>
                <a:lnTo>
                  <a:pt x="5854075" y="2060362"/>
                </a:lnTo>
                <a:lnTo>
                  <a:pt x="5891303" y="2060362"/>
                </a:lnTo>
                <a:lnTo>
                  <a:pt x="5891303" y="1987528"/>
                </a:lnTo>
                <a:close/>
                <a:moveTo>
                  <a:pt x="5801332" y="1987528"/>
                </a:moveTo>
                <a:lnTo>
                  <a:pt x="5801332" y="2060362"/>
                </a:lnTo>
                <a:lnTo>
                  <a:pt x="5838561" y="2060362"/>
                </a:lnTo>
                <a:lnTo>
                  <a:pt x="5838561" y="1987528"/>
                </a:lnTo>
                <a:close/>
                <a:moveTo>
                  <a:pt x="5748590" y="1987528"/>
                </a:moveTo>
                <a:lnTo>
                  <a:pt x="5748590" y="2060362"/>
                </a:lnTo>
                <a:lnTo>
                  <a:pt x="5785819" y="2060362"/>
                </a:lnTo>
                <a:lnTo>
                  <a:pt x="5785819" y="1987528"/>
                </a:lnTo>
                <a:close/>
                <a:moveTo>
                  <a:pt x="5695848" y="1987528"/>
                </a:moveTo>
                <a:lnTo>
                  <a:pt x="5695848" y="2060362"/>
                </a:lnTo>
                <a:lnTo>
                  <a:pt x="5733078" y="2060362"/>
                </a:lnTo>
                <a:lnTo>
                  <a:pt x="5733078" y="1987528"/>
                </a:lnTo>
                <a:close/>
                <a:moveTo>
                  <a:pt x="4699491" y="1987528"/>
                </a:moveTo>
                <a:lnTo>
                  <a:pt x="4699491" y="2060362"/>
                </a:lnTo>
                <a:lnTo>
                  <a:pt x="4743820" y="2060362"/>
                </a:lnTo>
                <a:lnTo>
                  <a:pt x="4743820" y="1987528"/>
                </a:lnTo>
                <a:close/>
                <a:moveTo>
                  <a:pt x="4636694" y="1987528"/>
                </a:moveTo>
                <a:lnTo>
                  <a:pt x="4636694" y="2060362"/>
                </a:lnTo>
                <a:lnTo>
                  <a:pt x="4681020" y="2060362"/>
                </a:lnTo>
                <a:lnTo>
                  <a:pt x="4681020" y="1987528"/>
                </a:lnTo>
                <a:close/>
                <a:moveTo>
                  <a:pt x="4573897" y="1987528"/>
                </a:moveTo>
                <a:lnTo>
                  <a:pt x="4573897" y="2060362"/>
                </a:lnTo>
                <a:lnTo>
                  <a:pt x="4618223" y="2060362"/>
                </a:lnTo>
                <a:lnTo>
                  <a:pt x="4618223" y="1987528"/>
                </a:lnTo>
                <a:close/>
                <a:moveTo>
                  <a:pt x="4511099" y="1987528"/>
                </a:moveTo>
                <a:lnTo>
                  <a:pt x="4511099" y="2060362"/>
                </a:lnTo>
                <a:lnTo>
                  <a:pt x="4555424" y="2060362"/>
                </a:lnTo>
                <a:lnTo>
                  <a:pt x="4555424" y="1987528"/>
                </a:lnTo>
                <a:close/>
                <a:moveTo>
                  <a:pt x="4448302" y="1987528"/>
                </a:moveTo>
                <a:lnTo>
                  <a:pt x="4448302" y="2060362"/>
                </a:lnTo>
                <a:lnTo>
                  <a:pt x="4492627" y="2060362"/>
                </a:lnTo>
                <a:lnTo>
                  <a:pt x="4492627" y="1987528"/>
                </a:lnTo>
                <a:close/>
                <a:moveTo>
                  <a:pt x="5150487" y="1966428"/>
                </a:moveTo>
                <a:lnTo>
                  <a:pt x="5150487" y="2066081"/>
                </a:lnTo>
                <a:lnTo>
                  <a:pt x="5208929" y="2066081"/>
                </a:lnTo>
                <a:lnTo>
                  <a:pt x="5208929" y="1966428"/>
                </a:lnTo>
                <a:close/>
                <a:moveTo>
                  <a:pt x="5067695" y="1966428"/>
                </a:moveTo>
                <a:lnTo>
                  <a:pt x="5067695" y="2066081"/>
                </a:lnTo>
                <a:lnTo>
                  <a:pt x="5126136" y="2066081"/>
                </a:lnTo>
                <a:lnTo>
                  <a:pt x="5126136" y="1966428"/>
                </a:lnTo>
                <a:close/>
                <a:moveTo>
                  <a:pt x="4984899" y="1966428"/>
                </a:moveTo>
                <a:lnTo>
                  <a:pt x="4984899" y="2066081"/>
                </a:lnTo>
                <a:lnTo>
                  <a:pt x="5043342" y="2066081"/>
                </a:lnTo>
                <a:lnTo>
                  <a:pt x="5043342" y="1966428"/>
                </a:lnTo>
                <a:close/>
                <a:moveTo>
                  <a:pt x="4902107" y="1966428"/>
                </a:moveTo>
                <a:lnTo>
                  <a:pt x="4902107" y="2066081"/>
                </a:lnTo>
                <a:lnTo>
                  <a:pt x="4960549" y="2066081"/>
                </a:lnTo>
                <a:lnTo>
                  <a:pt x="4960549" y="1966428"/>
                </a:lnTo>
                <a:close/>
                <a:moveTo>
                  <a:pt x="4819315" y="1966428"/>
                </a:moveTo>
                <a:lnTo>
                  <a:pt x="4819315" y="2066081"/>
                </a:lnTo>
                <a:lnTo>
                  <a:pt x="4877755" y="2066081"/>
                </a:lnTo>
                <a:lnTo>
                  <a:pt x="4877755" y="1966428"/>
                </a:lnTo>
                <a:close/>
                <a:moveTo>
                  <a:pt x="1564956" y="1947382"/>
                </a:moveTo>
                <a:lnTo>
                  <a:pt x="2117227" y="1947382"/>
                </a:lnTo>
                <a:lnTo>
                  <a:pt x="2117227" y="2070165"/>
                </a:lnTo>
                <a:lnTo>
                  <a:pt x="2026883" y="2070165"/>
                </a:lnTo>
                <a:lnTo>
                  <a:pt x="2033332" y="2068180"/>
                </a:lnTo>
                <a:cubicBezTo>
                  <a:pt x="2044019" y="2060240"/>
                  <a:pt x="2050628" y="2049272"/>
                  <a:pt x="2050628" y="2037156"/>
                </a:cubicBezTo>
                <a:cubicBezTo>
                  <a:pt x="2050628" y="2012924"/>
                  <a:pt x="2024189" y="1993281"/>
                  <a:pt x="1991576" y="1993281"/>
                </a:cubicBezTo>
                <a:cubicBezTo>
                  <a:pt x="1958962" y="1993281"/>
                  <a:pt x="1932523" y="2012924"/>
                  <a:pt x="1932523" y="2037156"/>
                </a:cubicBezTo>
                <a:cubicBezTo>
                  <a:pt x="1932523" y="2049272"/>
                  <a:pt x="1939133" y="2060240"/>
                  <a:pt x="1949820" y="2068180"/>
                </a:cubicBezTo>
                <a:lnTo>
                  <a:pt x="1956269" y="2070165"/>
                </a:lnTo>
                <a:lnTo>
                  <a:pt x="1868601" y="2070165"/>
                </a:lnTo>
                <a:lnTo>
                  <a:pt x="1875051" y="2068180"/>
                </a:lnTo>
                <a:cubicBezTo>
                  <a:pt x="1885737" y="2060240"/>
                  <a:pt x="1892346" y="2049272"/>
                  <a:pt x="1892346" y="2037156"/>
                </a:cubicBezTo>
                <a:cubicBezTo>
                  <a:pt x="1892346" y="2012924"/>
                  <a:pt x="1865908" y="1993281"/>
                  <a:pt x="1833294" y="1993281"/>
                </a:cubicBezTo>
                <a:cubicBezTo>
                  <a:pt x="1800680" y="1993281"/>
                  <a:pt x="1774242" y="2012924"/>
                  <a:pt x="1774242" y="2037156"/>
                </a:cubicBezTo>
                <a:cubicBezTo>
                  <a:pt x="1774242" y="2049272"/>
                  <a:pt x="1780852" y="2060240"/>
                  <a:pt x="1791538" y="2068180"/>
                </a:cubicBezTo>
                <a:lnTo>
                  <a:pt x="1797987" y="2070165"/>
                </a:lnTo>
                <a:lnTo>
                  <a:pt x="1710320" y="2070165"/>
                </a:lnTo>
                <a:lnTo>
                  <a:pt x="1716769" y="2068180"/>
                </a:lnTo>
                <a:cubicBezTo>
                  <a:pt x="1727456" y="2060240"/>
                  <a:pt x="1734065" y="2049272"/>
                  <a:pt x="1734065" y="2037156"/>
                </a:cubicBezTo>
                <a:cubicBezTo>
                  <a:pt x="1734065" y="2012924"/>
                  <a:pt x="1707626" y="1993281"/>
                  <a:pt x="1675013" y="1993281"/>
                </a:cubicBezTo>
                <a:cubicBezTo>
                  <a:pt x="1642399" y="1993281"/>
                  <a:pt x="1615960" y="2012924"/>
                  <a:pt x="1615960" y="2037156"/>
                </a:cubicBezTo>
                <a:cubicBezTo>
                  <a:pt x="1615960" y="2049272"/>
                  <a:pt x="1622570" y="2060240"/>
                  <a:pt x="1633257" y="2068180"/>
                </a:cubicBezTo>
                <a:lnTo>
                  <a:pt x="1639706" y="2070165"/>
                </a:lnTo>
                <a:lnTo>
                  <a:pt x="1564956" y="2070165"/>
                </a:lnTo>
                <a:close/>
                <a:moveTo>
                  <a:pt x="8483306" y="1910593"/>
                </a:moveTo>
                <a:cubicBezTo>
                  <a:pt x="8477066" y="1910593"/>
                  <a:pt x="8472009" y="1914350"/>
                  <a:pt x="8472009" y="1918986"/>
                </a:cubicBezTo>
                <a:lnTo>
                  <a:pt x="8472009" y="1952560"/>
                </a:lnTo>
                <a:cubicBezTo>
                  <a:pt x="8472009" y="1957196"/>
                  <a:pt x="8477066" y="1960954"/>
                  <a:pt x="8483306" y="1960954"/>
                </a:cubicBezTo>
                <a:lnTo>
                  <a:pt x="9012984" y="1960954"/>
                </a:lnTo>
                <a:cubicBezTo>
                  <a:pt x="9019224" y="1960954"/>
                  <a:pt x="9024281" y="1957196"/>
                  <a:pt x="9024281" y="1952560"/>
                </a:cubicBezTo>
                <a:lnTo>
                  <a:pt x="9024281" y="1918986"/>
                </a:lnTo>
                <a:cubicBezTo>
                  <a:pt x="9024281" y="1914350"/>
                  <a:pt x="9019224" y="1910593"/>
                  <a:pt x="9012984" y="1910593"/>
                </a:cubicBezTo>
                <a:close/>
                <a:moveTo>
                  <a:pt x="6837698" y="1910593"/>
                </a:moveTo>
                <a:cubicBezTo>
                  <a:pt x="6831459" y="1910593"/>
                  <a:pt x="6826401" y="1914350"/>
                  <a:pt x="6826401" y="1918986"/>
                </a:cubicBezTo>
                <a:lnTo>
                  <a:pt x="6826401" y="1952560"/>
                </a:lnTo>
                <a:cubicBezTo>
                  <a:pt x="6826401" y="1957196"/>
                  <a:pt x="6831459" y="1960954"/>
                  <a:pt x="6837698" y="1960954"/>
                </a:cubicBezTo>
                <a:lnTo>
                  <a:pt x="7367375" y="1960954"/>
                </a:lnTo>
                <a:cubicBezTo>
                  <a:pt x="7373615" y="1960954"/>
                  <a:pt x="7378673" y="1957196"/>
                  <a:pt x="7378673" y="1952560"/>
                </a:cubicBezTo>
                <a:lnTo>
                  <a:pt x="7378673" y="1918986"/>
                </a:lnTo>
                <a:cubicBezTo>
                  <a:pt x="7378673" y="1914350"/>
                  <a:pt x="7373615" y="1910593"/>
                  <a:pt x="7367375" y="1910593"/>
                </a:cubicBezTo>
                <a:close/>
                <a:moveTo>
                  <a:pt x="3824872" y="1910593"/>
                </a:moveTo>
                <a:cubicBezTo>
                  <a:pt x="3818632" y="1910593"/>
                  <a:pt x="3813574" y="1914350"/>
                  <a:pt x="3813574" y="1918986"/>
                </a:cubicBezTo>
                <a:lnTo>
                  <a:pt x="3813574" y="1952560"/>
                </a:lnTo>
                <a:cubicBezTo>
                  <a:pt x="3813574" y="1957196"/>
                  <a:pt x="3818632" y="1960954"/>
                  <a:pt x="3824872" y="1960954"/>
                </a:cubicBezTo>
                <a:lnTo>
                  <a:pt x="4354548" y="1960954"/>
                </a:lnTo>
                <a:cubicBezTo>
                  <a:pt x="4360787" y="1960954"/>
                  <a:pt x="4365844" y="1957196"/>
                  <a:pt x="4365844" y="1952560"/>
                </a:cubicBezTo>
                <a:lnTo>
                  <a:pt x="4365844" y="1918986"/>
                </a:lnTo>
                <a:cubicBezTo>
                  <a:pt x="4365844" y="1914350"/>
                  <a:pt x="4360787" y="1910593"/>
                  <a:pt x="4354548" y="1910593"/>
                </a:cubicBezTo>
                <a:close/>
                <a:moveTo>
                  <a:pt x="5565925" y="1907512"/>
                </a:moveTo>
                <a:lnTo>
                  <a:pt x="5565925" y="2007165"/>
                </a:lnTo>
                <a:lnTo>
                  <a:pt x="5624365" y="2007165"/>
                </a:lnTo>
                <a:lnTo>
                  <a:pt x="5624365" y="1907512"/>
                </a:lnTo>
                <a:close/>
                <a:moveTo>
                  <a:pt x="5483131" y="1907512"/>
                </a:moveTo>
                <a:lnTo>
                  <a:pt x="5483131" y="2007165"/>
                </a:lnTo>
                <a:lnTo>
                  <a:pt x="5541572" y="2007165"/>
                </a:lnTo>
                <a:lnTo>
                  <a:pt x="5541572" y="1907512"/>
                </a:lnTo>
                <a:close/>
                <a:moveTo>
                  <a:pt x="5400338" y="1907512"/>
                </a:moveTo>
                <a:lnTo>
                  <a:pt x="5400338" y="2007165"/>
                </a:lnTo>
                <a:lnTo>
                  <a:pt x="5458778" y="2007165"/>
                </a:lnTo>
                <a:lnTo>
                  <a:pt x="5458778" y="1907512"/>
                </a:lnTo>
                <a:close/>
                <a:moveTo>
                  <a:pt x="5317545" y="1907512"/>
                </a:moveTo>
                <a:lnTo>
                  <a:pt x="5317545" y="2007165"/>
                </a:lnTo>
                <a:lnTo>
                  <a:pt x="5375987" y="2007165"/>
                </a:lnTo>
                <a:lnTo>
                  <a:pt x="5375987" y="1907512"/>
                </a:lnTo>
                <a:close/>
                <a:moveTo>
                  <a:pt x="5234751" y="1907512"/>
                </a:moveTo>
                <a:lnTo>
                  <a:pt x="5234751" y="2007165"/>
                </a:lnTo>
                <a:lnTo>
                  <a:pt x="5293192" y="2007165"/>
                </a:lnTo>
                <a:lnTo>
                  <a:pt x="5293192" y="1907512"/>
                </a:lnTo>
                <a:close/>
                <a:moveTo>
                  <a:pt x="9805043" y="1907170"/>
                </a:moveTo>
                <a:lnTo>
                  <a:pt x="9805043" y="2030795"/>
                </a:lnTo>
                <a:lnTo>
                  <a:pt x="9890562" y="2030795"/>
                </a:lnTo>
                <a:lnTo>
                  <a:pt x="9890562" y="1907170"/>
                </a:lnTo>
                <a:close/>
                <a:moveTo>
                  <a:pt x="46834" y="1907170"/>
                </a:moveTo>
                <a:lnTo>
                  <a:pt x="46834" y="2030795"/>
                </a:lnTo>
                <a:lnTo>
                  <a:pt x="132354" y="2030795"/>
                </a:lnTo>
                <a:lnTo>
                  <a:pt x="132354" y="1907170"/>
                </a:lnTo>
                <a:close/>
                <a:moveTo>
                  <a:pt x="9444482" y="1901206"/>
                </a:moveTo>
                <a:lnTo>
                  <a:pt x="9444482" y="1993558"/>
                </a:lnTo>
                <a:lnTo>
                  <a:pt x="9643306" y="1993558"/>
                </a:lnTo>
                <a:lnTo>
                  <a:pt x="9643306" y="1901206"/>
                </a:lnTo>
                <a:close/>
                <a:moveTo>
                  <a:pt x="9171376" y="1901206"/>
                </a:moveTo>
                <a:lnTo>
                  <a:pt x="9171376" y="1993558"/>
                </a:lnTo>
                <a:lnTo>
                  <a:pt x="9370200" y="1993558"/>
                </a:lnTo>
                <a:lnTo>
                  <a:pt x="9370200" y="1901206"/>
                </a:lnTo>
                <a:close/>
                <a:moveTo>
                  <a:pt x="2868734" y="1898580"/>
                </a:moveTo>
                <a:cubicBezTo>
                  <a:pt x="2833320" y="1898580"/>
                  <a:pt x="2804611" y="1919910"/>
                  <a:pt x="2804611" y="1946222"/>
                </a:cubicBezTo>
                <a:cubicBezTo>
                  <a:pt x="2804611" y="1972534"/>
                  <a:pt x="2833320" y="1993864"/>
                  <a:pt x="2868734" y="1993864"/>
                </a:cubicBezTo>
                <a:cubicBezTo>
                  <a:pt x="2904147" y="1993864"/>
                  <a:pt x="2932855" y="1972534"/>
                  <a:pt x="2932855" y="1946222"/>
                </a:cubicBezTo>
                <a:cubicBezTo>
                  <a:pt x="2932855" y="1919910"/>
                  <a:pt x="2904147" y="1898580"/>
                  <a:pt x="2868734" y="1898580"/>
                </a:cubicBezTo>
                <a:close/>
                <a:moveTo>
                  <a:pt x="2589672" y="1895650"/>
                </a:moveTo>
                <a:cubicBezTo>
                  <a:pt x="2554258" y="1895650"/>
                  <a:pt x="2525550" y="1916981"/>
                  <a:pt x="2525550" y="1943292"/>
                </a:cubicBezTo>
                <a:cubicBezTo>
                  <a:pt x="2525550" y="1969603"/>
                  <a:pt x="2554258" y="1990933"/>
                  <a:pt x="2589672" y="1990933"/>
                </a:cubicBezTo>
                <a:cubicBezTo>
                  <a:pt x="2625086" y="1990933"/>
                  <a:pt x="2653794" y="1969603"/>
                  <a:pt x="2653794" y="1943292"/>
                </a:cubicBezTo>
                <a:cubicBezTo>
                  <a:pt x="2653794" y="1916981"/>
                  <a:pt x="2625086" y="1895650"/>
                  <a:pt x="2589672" y="1895650"/>
                </a:cubicBezTo>
                <a:close/>
                <a:moveTo>
                  <a:pt x="7456345" y="1877325"/>
                </a:moveTo>
                <a:cubicBezTo>
                  <a:pt x="7448473" y="1877325"/>
                  <a:pt x="7442092" y="1882067"/>
                  <a:pt x="7442092" y="1887915"/>
                </a:cubicBezTo>
                <a:lnTo>
                  <a:pt x="7442092" y="1930273"/>
                </a:lnTo>
                <a:cubicBezTo>
                  <a:pt x="7442092" y="1936122"/>
                  <a:pt x="7448473" y="1940863"/>
                  <a:pt x="7456345" y="1940863"/>
                </a:cubicBezTo>
                <a:lnTo>
                  <a:pt x="7824762" y="1940863"/>
                </a:lnTo>
                <a:cubicBezTo>
                  <a:pt x="7832633" y="1940863"/>
                  <a:pt x="7839015" y="1936122"/>
                  <a:pt x="7839015" y="1930273"/>
                </a:cubicBezTo>
                <a:lnTo>
                  <a:pt x="7839015" y="1887915"/>
                </a:lnTo>
                <a:cubicBezTo>
                  <a:pt x="7839015" y="1882067"/>
                  <a:pt x="7832633" y="1877325"/>
                  <a:pt x="7824762" y="1877325"/>
                </a:cubicBezTo>
                <a:close/>
                <a:moveTo>
                  <a:pt x="12117009" y="1861979"/>
                </a:moveTo>
                <a:lnTo>
                  <a:pt x="12117009" y="1934814"/>
                </a:lnTo>
                <a:lnTo>
                  <a:pt x="12154265" y="1934814"/>
                </a:lnTo>
                <a:lnTo>
                  <a:pt x="12154265" y="1861979"/>
                </a:lnTo>
                <a:close/>
                <a:moveTo>
                  <a:pt x="12064227" y="1861979"/>
                </a:moveTo>
                <a:lnTo>
                  <a:pt x="12064227" y="1934814"/>
                </a:lnTo>
                <a:lnTo>
                  <a:pt x="12101484" y="1934814"/>
                </a:lnTo>
                <a:lnTo>
                  <a:pt x="12101484" y="1861979"/>
                </a:lnTo>
                <a:close/>
                <a:moveTo>
                  <a:pt x="12011446" y="1861979"/>
                </a:moveTo>
                <a:lnTo>
                  <a:pt x="12011446" y="1934814"/>
                </a:lnTo>
                <a:lnTo>
                  <a:pt x="12048702" y="1934814"/>
                </a:lnTo>
                <a:lnTo>
                  <a:pt x="12048702" y="1861979"/>
                </a:lnTo>
                <a:close/>
                <a:moveTo>
                  <a:pt x="11958667" y="1861979"/>
                </a:moveTo>
                <a:lnTo>
                  <a:pt x="11958667" y="1934814"/>
                </a:lnTo>
                <a:lnTo>
                  <a:pt x="11995923" y="1934814"/>
                </a:lnTo>
                <a:lnTo>
                  <a:pt x="11995923" y="1861979"/>
                </a:lnTo>
                <a:close/>
                <a:moveTo>
                  <a:pt x="11905885" y="1861979"/>
                </a:moveTo>
                <a:lnTo>
                  <a:pt x="11905885" y="1934814"/>
                </a:lnTo>
                <a:lnTo>
                  <a:pt x="11943142" y="1934814"/>
                </a:lnTo>
                <a:lnTo>
                  <a:pt x="11943142" y="1861979"/>
                </a:lnTo>
                <a:close/>
                <a:moveTo>
                  <a:pt x="6702656" y="1861979"/>
                </a:moveTo>
                <a:lnTo>
                  <a:pt x="6702656" y="1934814"/>
                </a:lnTo>
                <a:lnTo>
                  <a:pt x="6739886" y="1934814"/>
                </a:lnTo>
                <a:lnTo>
                  <a:pt x="6739886" y="1861979"/>
                </a:lnTo>
                <a:close/>
                <a:moveTo>
                  <a:pt x="6649915" y="1861979"/>
                </a:moveTo>
                <a:lnTo>
                  <a:pt x="6649915" y="1934814"/>
                </a:lnTo>
                <a:lnTo>
                  <a:pt x="6687144" y="1934814"/>
                </a:lnTo>
                <a:lnTo>
                  <a:pt x="6687144" y="1861979"/>
                </a:lnTo>
                <a:close/>
                <a:moveTo>
                  <a:pt x="6597173" y="1861979"/>
                </a:moveTo>
                <a:lnTo>
                  <a:pt x="6597173" y="1934814"/>
                </a:lnTo>
                <a:lnTo>
                  <a:pt x="6634402" y="1934814"/>
                </a:lnTo>
                <a:lnTo>
                  <a:pt x="6634402" y="1861979"/>
                </a:lnTo>
                <a:close/>
                <a:moveTo>
                  <a:pt x="6544431" y="1861979"/>
                </a:moveTo>
                <a:lnTo>
                  <a:pt x="6544431" y="1934814"/>
                </a:lnTo>
                <a:lnTo>
                  <a:pt x="6581659" y="1934814"/>
                </a:lnTo>
                <a:lnTo>
                  <a:pt x="6581659" y="1861979"/>
                </a:lnTo>
                <a:close/>
                <a:moveTo>
                  <a:pt x="6491689" y="1861979"/>
                </a:moveTo>
                <a:lnTo>
                  <a:pt x="6491689" y="1934814"/>
                </a:lnTo>
                <a:lnTo>
                  <a:pt x="6528917" y="1934814"/>
                </a:lnTo>
                <a:lnTo>
                  <a:pt x="6528917" y="1861979"/>
                </a:lnTo>
                <a:close/>
                <a:moveTo>
                  <a:pt x="5906817" y="1861979"/>
                </a:moveTo>
                <a:lnTo>
                  <a:pt x="5906817" y="1934814"/>
                </a:lnTo>
                <a:lnTo>
                  <a:pt x="5944045" y="1934814"/>
                </a:lnTo>
                <a:lnTo>
                  <a:pt x="5944045" y="1861979"/>
                </a:lnTo>
                <a:close/>
                <a:moveTo>
                  <a:pt x="5854075" y="1861979"/>
                </a:moveTo>
                <a:lnTo>
                  <a:pt x="5854075" y="1934814"/>
                </a:lnTo>
                <a:lnTo>
                  <a:pt x="5891303" y="1934814"/>
                </a:lnTo>
                <a:lnTo>
                  <a:pt x="5891303" y="1861979"/>
                </a:lnTo>
                <a:close/>
                <a:moveTo>
                  <a:pt x="5801332" y="1861979"/>
                </a:moveTo>
                <a:lnTo>
                  <a:pt x="5801332" y="1934814"/>
                </a:lnTo>
                <a:lnTo>
                  <a:pt x="5838561" y="1934814"/>
                </a:lnTo>
                <a:lnTo>
                  <a:pt x="5838561" y="1861979"/>
                </a:lnTo>
                <a:close/>
                <a:moveTo>
                  <a:pt x="5748590" y="1861979"/>
                </a:moveTo>
                <a:lnTo>
                  <a:pt x="5748590" y="1934814"/>
                </a:lnTo>
                <a:lnTo>
                  <a:pt x="5785819" y="1934814"/>
                </a:lnTo>
                <a:lnTo>
                  <a:pt x="5785819" y="1861979"/>
                </a:lnTo>
                <a:close/>
                <a:moveTo>
                  <a:pt x="5695848" y="1861979"/>
                </a:moveTo>
                <a:lnTo>
                  <a:pt x="5695848" y="1934814"/>
                </a:lnTo>
                <a:lnTo>
                  <a:pt x="5733078" y="1934814"/>
                </a:lnTo>
                <a:lnTo>
                  <a:pt x="5733078" y="1861979"/>
                </a:lnTo>
                <a:close/>
                <a:moveTo>
                  <a:pt x="4699491" y="1861979"/>
                </a:moveTo>
                <a:lnTo>
                  <a:pt x="4699491" y="1934814"/>
                </a:lnTo>
                <a:lnTo>
                  <a:pt x="4743820" y="1934814"/>
                </a:lnTo>
                <a:lnTo>
                  <a:pt x="4743820" y="1861979"/>
                </a:lnTo>
                <a:close/>
                <a:moveTo>
                  <a:pt x="4636694" y="1861979"/>
                </a:moveTo>
                <a:lnTo>
                  <a:pt x="4636694" y="1934814"/>
                </a:lnTo>
                <a:lnTo>
                  <a:pt x="4681020" y="1934814"/>
                </a:lnTo>
                <a:lnTo>
                  <a:pt x="4681020" y="1861979"/>
                </a:lnTo>
                <a:close/>
                <a:moveTo>
                  <a:pt x="4573897" y="1861979"/>
                </a:moveTo>
                <a:lnTo>
                  <a:pt x="4573897" y="1934814"/>
                </a:lnTo>
                <a:lnTo>
                  <a:pt x="4618223" y="1934814"/>
                </a:lnTo>
                <a:lnTo>
                  <a:pt x="4618223" y="1861979"/>
                </a:lnTo>
                <a:close/>
                <a:moveTo>
                  <a:pt x="4511099" y="1861979"/>
                </a:moveTo>
                <a:lnTo>
                  <a:pt x="4511099" y="1934814"/>
                </a:lnTo>
                <a:lnTo>
                  <a:pt x="4555424" y="1934814"/>
                </a:lnTo>
                <a:lnTo>
                  <a:pt x="4555424" y="1861979"/>
                </a:lnTo>
                <a:close/>
                <a:moveTo>
                  <a:pt x="4448302" y="1861979"/>
                </a:moveTo>
                <a:lnTo>
                  <a:pt x="4448302" y="1934814"/>
                </a:lnTo>
                <a:lnTo>
                  <a:pt x="4492627" y="1934814"/>
                </a:lnTo>
                <a:lnTo>
                  <a:pt x="4492627" y="1861979"/>
                </a:lnTo>
                <a:close/>
                <a:moveTo>
                  <a:pt x="5150487" y="1848597"/>
                </a:moveTo>
                <a:lnTo>
                  <a:pt x="5150487" y="1948250"/>
                </a:lnTo>
                <a:lnTo>
                  <a:pt x="5208929" y="1948250"/>
                </a:lnTo>
                <a:lnTo>
                  <a:pt x="5208929" y="1848597"/>
                </a:lnTo>
                <a:close/>
                <a:moveTo>
                  <a:pt x="5067695" y="1848597"/>
                </a:moveTo>
                <a:lnTo>
                  <a:pt x="5067695" y="1948250"/>
                </a:lnTo>
                <a:lnTo>
                  <a:pt x="5126136" y="1948250"/>
                </a:lnTo>
                <a:lnTo>
                  <a:pt x="5126136" y="1848597"/>
                </a:lnTo>
                <a:close/>
                <a:moveTo>
                  <a:pt x="4984899" y="1848597"/>
                </a:moveTo>
                <a:lnTo>
                  <a:pt x="4984899" y="1948250"/>
                </a:lnTo>
                <a:lnTo>
                  <a:pt x="5043342" y="1948250"/>
                </a:lnTo>
                <a:lnTo>
                  <a:pt x="5043342" y="1848597"/>
                </a:lnTo>
                <a:close/>
                <a:moveTo>
                  <a:pt x="4902107" y="1848597"/>
                </a:moveTo>
                <a:lnTo>
                  <a:pt x="4902107" y="1948250"/>
                </a:lnTo>
                <a:lnTo>
                  <a:pt x="4960549" y="1948250"/>
                </a:lnTo>
                <a:lnTo>
                  <a:pt x="4960549" y="1848597"/>
                </a:lnTo>
                <a:close/>
                <a:moveTo>
                  <a:pt x="4819315" y="1848597"/>
                </a:moveTo>
                <a:lnTo>
                  <a:pt x="4819315" y="1948250"/>
                </a:lnTo>
                <a:lnTo>
                  <a:pt x="4877755" y="1948250"/>
                </a:lnTo>
                <a:lnTo>
                  <a:pt x="4877755" y="1848597"/>
                </a:lnTo>
                <a:close/>
                <a:moveTo>
                  <a:pt x="6351644" y="1841443"/>
                </a:moveTo>
                <a:lnTo>
                  <a:pt x="6351644" y="1941096"/>
                </a:lnTo>
                <a:lnTo>
                  <a:pt x="6410085" y="1941096"/>
                </a:lnTo>
                <a:lnTo>
                  <a:pt x="6410085" y="1841443"/>
                </a:lnTo>
                <a:close/>
                <a:moveTo>
                  <a:pt x="6268849" y="1841443"/>
                </a:moveTo>
                <a:lnTo>
                  <a:pt x="6268849" y="1941096"/>
                </a:lnTo>
                <a:lnTo>
                  <a:pt x="6327291" y="1941096"/>
                </a:lnTo>
                <a:lnTo>
                  <a:pt x="6327291" y="1841443"/>
                </a:lnTo>
                <a:close/>
                <a:moveTo>
                  <a:pt x="6186056" y="1841443"/>
                </a:moveTo>
                <a:lnTo>
                  <a:pt x="6186056" y="1941096"/>
                </a:lnTo>
                <a:lnTo>
                  <a:pt x="6244498" y="1941096"/>
                </a:lnTo>
                <a:lnTo>
                  <a:pt x="6244498" y="1841443"/>
                </a:lnTo>
                <a:close/>
                <a:moveTo>
                  <a:pt x="6103264" y="1841443"/>
                </a:moveTo>
                <a:lnTo>
                  <a:pt x="6103264" y="1941096"/>
                </a:lnTo>
                <a:lnTo>
                  <a:pt x="6161704" y="1941096"/>
                </a:lnTo>
                <a:lnTo>
                  <a:pt x="6161704" y="1841443"/>
                </a:lnTo>
                <a:close/>
                <a:moveTo>
                  <a:pt x="6020469" y="1841443"/>
                </a:moveTo>
                <a:lnTo>
                  <a:pt x="6020469" y="1941096"/>
                </a:lnTo>
                <a:lnTo>
                  <a:pt x="6078911" y="1941096"/>
                </a:lnTo>
                <a:lnTo>
                  <a:pt x="6078911" y="1841443"/>
                </a:lnTo>
                <a:close/>
                <a:moveTo>
                  <a:pt x="8483306" y="1809097"/>
                </a:moveTo>
                <a:cubicBezTo>
                  <a:pt x="8477066" y="1809097"/>
                  <a:pt x="8472009" y="1812855"/>
                  <a:pt x="8472009" y="1817491"/>
                </a:cubicBezTo>
                <a:lnTo>
                  <a:pt x="8472009" y="1851065"/>
                </a:lnTo>
                <a:cubicBezTo>
                  <a:pt x="8472009" y="1855701"/>
                  <a:pt x="8477066" y="1859459"/>
                  <a:pt x="8483306" y="1859459"/>
                </a:cubicBezTo>
                <a:lnTo>
                  <a:pt x="9012984" y="1859459"/>
                </a:lnTo>
                <a:cubicBezTo>
                  <a:pt x="9019224" y="1859459"/>
                  <a:pt x="9024281" y="1855701"/>
                  <a:pt x="9024281" y="1851065"/>
                </a:cubicBezTo>
                <a:lnTo>
                  <a:pt x="9024281" y="1817491"/>
                </a:lnTo>
                <a:cubicBezTo>
                  <a:pt x="9024281" y="1812855"/>
                  <a:pt x="9019224" y="1809097"/>
                  <a:pt x="9012984" y="1809097"/>
                </a:cubicBezTo>
                <a:close/>
                <a:moveTo>
                  <a:pt x="6837698" y="1809097"/>
                </a:moveTo>
                <a:cubicBezTo>
                  <a:pt x="6831459" y="1809097"/>
                  <a:pt x="6826401" y="1812855"/>
                  <a:pt x="6826401" y="1817491"/>
                </a:cubicBezTo>
                <a:lnTo>
                  <a:pt x="6826401" y="1851065"/>
                </a:lnTo>
                <a:cubicBezTo>
                  <a:pt x="6826401" y="1855701"/>
                  <a:pt x="6831459" y="1859459"/>
                  <a:pt x="6837698" y="1859459"/>
                </a:cubicBezTo>
                <a:lnTo>
                  <a:pt x="7367375" y="1859459"/>
                </a:lnTo>
                <a:cubicBezTo>
                  <a:pt x="7373615" y="1859459"/>
                  <a:pt x="7378673" y="1855701"/>
                  <a:pt x="7378673" y="1851065"/>
                </a:cubicBezTo>
                <a:lnTo>
                  <a:pt x="7378673" y="1817491"/>
                </a:lnTo>
                <a:cubicBezTo>
                  <a:pt x="7378673" y="1812855"/>
                  <a:pt x="7373615" y="1809097"/>
                  <a:pt x="7367375" y="1809097"/>
                </a:cubicBezTo>
                <a:close/>
                <a:moveTo>
                  <a:pt x="3824872" y="1809097"/>
                </a:moveTo>
                <a:cubicBezTo>
                  <a:pt x="3818632" y="1809097"/>
                  <a:pt x="3813574" y="1812855"/>
                  <a:pt x="3813574" y="1817491"/>
                </a:cubicBezTo>
                <a:lnTo>
                  <a:pt x="3813574" y="1851065"/>
                </a:lnTo>
                <a:cubicBezTo>
                  <a:pt x="3813574" y="1855701"/>
                  <a:pt x="3818632" y="1859459"/>
                  <a:pt x="3824872" y="1859459"/>
                </a:cubicBezTo>
                <a:lnTo>
                  <a:pt x="4354548" y="1859459"/>
                </a:lnTo>
                <a:cubicBezTo>
                  <a:pt x="4360787" y="1859459"/>
                  <a:pt x="4365844" y="1855701"/>
                  <a:pt x="4365844" y="1851065"/>
                </a:cubicBezTo>
                <a:lnTo>
                  <a:pt x="4365844" y="1817491"/>
                </a:lnTo>
                <a:cubicBezTo>
                  <a:pt x="4365844" y="1812855"/>
                  <a:pt x="4360787" y="1809097"/>
                  <a:pt x="4354548" y="1809097"/>
                </a:cubicBezTo>
                <a:close/>
                <a:moveTo>
                  <a:pt x="5565925" y="1789681"/>
                </a:moveTo>
                <a:lnTo>
                  <a:pt x="5565925" y="1889334"/>
                </a:lnTo>
                <a:lnTo>
                  <a:pt x="5624365" y="1889334"/>
                </a:lnTo>
                <a:lnTo>
                  <a:pt x="5624365" y="1789681"/>
                </a:lnTo>
                <a:close/>
                <a:moveTo>
                  <a:pt x="5483131" y="1789681"/>
                </a:moveTo>
                <a:lnTo>
                  <a:pt x="5483131" y="1889334"/>
                </a:lnTo>
                <a:lnTo>
                  <a:pt x="5541572" y="1889334"/>
                </a:lnTo>
                <a:lnTo>
                  <a:pt x="5541572" y="1789681"/>
                </a:lnTo>
                <a:close/>
                <a:moveTo>
                  <a:pt x="5400338" y="1789681"/>
                </a:moveTo>
                <a:lnTo>
                  <a:pt x="5400338" y="1889334"/>
                </a:lnTo>
                <a:lnTo>
                  <a:pt x="5458778" y="1889334"/>
                </a:lnTo>
                <a:lnTo>
                  <a:pt x="5458778" y="1789681"/>
                </a:lnTo>
                <a:close/>
                <a:moveTo>
                  <a:pt x="5317545" y="1789681"/>
                </a:moveTo>
                <a:lnTo>
                  <a:pt x="5317545" y="1889334"/>
                </a:lnTo>
                <a:lnTo>
                  <a:pt x="5375987" y="1889334"/>
                </a:lnTo>
                <a:lnTo>
                  <a:pt x="5375987" y="1789681"/>
                </a:lnTo>
                <a:close/>
                <a:moveTo>
                  <a:pt x="5234751" y="1789681"/>
                </a:moveTo>
                <a:lnTo>
                  <a:pt x="5234751" y="1889334"/>
                </a:lnTo>
                <a:lnTo>
                  <a:pt x="5293192" y="1889334"/>
                </a:lnTo>
                <a:lnTo>
                  <a:pt x="5293192" y="1789681"/>
                </a:lnTo>
                <a:close/>
                <a:moveTo>
                  <a:pt x="9284775" y="1773678"/>
                </a:moveTo>
                <a:lnTo>
                  <a:pt x="9284775" y="1834453"/>
                </a:lnTo>
                <a:lnTo>
                  <a:pt x="9688442" y="1834453"/>
                </a:lnTo>
                <a:lnTo>
                  <a:pt x="9688442" y="1773678"/>
                </a:lnTo>
                <a:close/>
                <a:moveTo>
                  <a:pt x="9100450" y="1773678"/>
                </a:moveTo>
                <a:lnTo>
                  <a:pt x="9100450" y="1834453"/>
                </a:lnTo>
                <a:lnTo>
                  <a:pt x="9240798" y="1834453"/>
                </a:lnTo>
                <a:lnTo>
                  <a:pt x="9240798" y="1773678"/>
                </a:lnTo>
                <a:close/>
                <a:moveTo>
                  <a:pt x="2453541" y="1773678"/>
                </a:moveTo>
                <a:lnTo>
                  <a:pt x="2453541" y="1834453"/>
                </a:lnTo>
                <a:lnTo>
                  <a:pt x="3024257" y="1834453"/>
                </a:lnTo>
                <a:lnTo>
                  <a:pt x="3024257" y="1773678"/>
                </a:lnTo>
                <a:close/>
                <a:moveTo>
                  <a:pt x="2192935" y="1773678"/>
                </a:moveTo>
                <a:lnTo>
                  <a:pt x="2192935" y="1834453"/>
                </a:lnTo>
                <a:lnTo>
                  <a:pt x="2391362" y="1834453"/>
                </a:lnTo>
                <a:lnTo>
                  <a:pt x="2391362" y="1773678"/>
                </a:lnTo>
                <a:close/>
                <a:moveTo>
                  <a:pt x="7456345" y="1749276"/>
                </a:moveTo>
                <a:cubicBezTo>
                  <a:pt x="7448473" y="1749276"/>
                  <a:pt x="7442092" y="1754017"/>
                  <a:pt x="7442092" y="1759866"/>
                </a:cubicBezTo>
                <a:lnTo>
                  <a:pt x="7442092" y="1802223"/>
                </a:lnTo>
                <a:cubicBezTo>
                  <a:pt x="7442092" y="1808072"/>
                  <a:pt x="7448473" y="1812813"/>
                  <a:pt x="7456345" y="1812813"/>
                </a:cubicBezTo>
                <a:lnTo>
                  <a:pt x="7824762" y="1812813"/>
                </a:lnTo>
                <a:cubicBezTo>
                  <a:pt x="7832633" y="1812813"/>
                  <a:pt x="7839015" y="1808072"/>
                  <a:pt x="7839015" y="1802223"/>
                </a:cubicBezTo>
                <a:lnTo>
                  <a:pt x="7839015" y="1759866"/>
                </a:lnTo>
                <a:cubicBezTo>
                  <a:pt x="7839015" y="1754017"/>
                  <a:pt x="7832633" y="1749276"/>
                  <a:pt x="7824762" y="1749276"/>
                </a:cubicBezTo>
                <a:close/>
                <a:moveTo>
                  <a:pt x="1564955" y="1744249"/>
                </a:moveTo>
                <a:lnTo>
                  <a:pt x="2117227" y="1744249"/>
                </a:lnTo>
                <a:lnTo>
                  <a:pt x="2117227" y="1917763"/>
                </a:lnTo>
                <a:lnTo>
                  <a:pt x="1564955" y="1917763"/>
                </a:lnTo>
                <a:close/>
                <a:moveTo>
                  <a:pt x="12117009" y="1736430"/>
                </a:moveTo>
                <a:lnTo>
                  <a:pt x="12117009" y="1809264"/>
                </a:lnTo>
                <a:lnTo>
                  <a:pt x="12154265" y="1809264"/>
                </a:lnTo>
                <a:lnTo>
                  <a:pt x="12154265" y="1736430"/>
                </a:lnTo>
                <a:close/>
                <a:moveTo>
                  <a:pt x="12064227" y="1736430"/>
                </a:moveTo>
                <a:lnTo>
                  <a:pt x="12064227" y="1809264"/>
                </a:lnTo>
                <a:lnTo>
                  <a:pt x="12101484" y="1809264"/>
                </a:lnTo>
                <a:lnTo>
                  <a:pt x="12101484" y="1736430"/>
                </a:lnTo>
                <a:close/>
                <a:moveTo>
                  <a:pt x="12011446" y="1736430"/>
                </a:moveTo>
                <a:lnTo>
                  <a:pt x="12011446" y="1809264"/>
                </a:lnTo>
                <a:lnTo>
                  <a:pt x="12048702" y="1809264"/>
                </a:lnTo>
                <a:lnTo>
                  <a:pt x="12048702" y="1736430"/>
                </a:lnTo>
                <a:close/>
                <a:moveTo>
                  <a:pt x="11958667" y="1736430"/>
                </a:moveTo>
                <a:lnTo>
                  <a:pt x="11958667" y="1809264"/>
                </a:lnTo>
                <a:lnTo>
                  <a:pt x="11995923" y="1809264"/>
                </a:lnTo>
                <a:lnTo>
                  <a:pt x="11995923" y="1736430"/>
                </a:lnTo>
                <a:close/>
                <a:moveTo>
                  <a:pt x="11905885" y="1736430"/>
                </a:moveTo>
                <a:lnTo>
                  <a:pt x="11905885" y="1809264"/>
                </a:lnTo>
                <a:lnTo>
                  <a:pt x="11943142" y="1809264"/>
                </a:lnTo>
                <a:lnTo>
                  <a:pt x="11943142" y="1736430"/>
                </a:lnTo>
                <a:close/>
                <a:moveTo>
                  <a:pt x="6702656" y="1736430"/>
                </a:moveTo>
                <a:lnTo>
                  <a:pt x="6702656" y="1809264"/>
                </a:lnTo>
                <a:lnTo>
                  <a:pt x="6739886" y="1809264"/>
                </a:lnTo>
                <a:lnTo>
                  <a:pt x="6739886" y="1736430"/>
                </a:lnTo>
                <a:close/>
                <a:moveTo>
                  <a:pt x="6649915" y="1736430"/>
                </a:moveTo>
                <a:lnTo>
                  <a:pt x="6649915" y="1809264"/>
                </a:lnTo>
                <a:lnTo>
                  <a:pt x="6687144" y="1809264"/>
                </a:lnTo>
                <a:lnTo>
                  <a:pt x="6687144" y="1736430"/>
                </a:lnTo>
                <a:close/>
                <a:moveTo>
                  <a:pt x="6597173" y="1736430"/>
                </a:moveTo>
                <a:lnTo>
                  <a:pt x="6597173" y="1809264"/>
                </a:lnTo>
                <a:lnTo>
                  <a:pt x="6634402" y="1809264"/>
                </a:lnTo>
                <a:lnTo>
                  <a:pt x="6634402" y="1736430"/>
                </a:lnTo>
                <a:close/>
                <a:moveTo>
                  <a:pt x="6544431" y="1736430"/>
                </a:moveTo>
                <a:lnTo>
                  <a:pt x="6544431" y="1809264"/>
                </a:lnTo>
                <a:lnTo>
                  <a:pt x="6581659" y="1809264"/>
                </a:lnTo>
                <a:lnTo>
                  <a:pt x="6581659" y="1736430"/>
                </a:lnTo>
                <a:close/>
                <a:moveTo>
                  <a:pt x="6491689" y="1736430"/>
                </a:moveTo>
                <a:lnTo>
                  <a:pt x="6491689" y="1809264"/>
                </a:lnTo>
                <a:lnTo>
                  <a:pt x="6528917" y="1809264"/>
                </a:lnTo>
                <a:lnTo>
                  <a:pt x="6528917" y="1736430"/>
                </a:lnTo>
                <a:close/>
                <a:moveTo>
                  <a:pt x="5906817" y="1736430"/>
                </a:moveTo>
                <a:lnTo>
                  <a:pt x="5906817" y="1809264"/>
                </a:lnTo>
                <a:lnTo>
                  <a:pt x="5944045" y="1809264"/>
                </a:lnTo>
                <a:lnTo>
                  <a:pt x="5944045" y="1736430"/>
                </a:lnTo>
                <a:close/>
                <a:moveTo>
                  <a:pt x="5854075" y="1736430"/>
                </a:moveTo>
                <a:lnTo>
                  <a:pt x="5854075" y="1809264"/>
                </a:lnTo>
                <a:lnTo>
                  <a:pt x="5891303" y="1809264"/>
                </a:lnTo>
                <a:lnTo>
                  <a:pt x="5891303" y="1736430"/>
                </a:lnTo>
                <a:close/>
                <a:moveTo>
                  <a:pt x="5801332" y="1736430"/>
                </a:moveTo>
                <a:lnTo>
                  <a:pt x="5801332" y="1809264"/>
                </a:lnTo>
                <a:lnTo>
                  <a:pt x="5838561" y="1809264"/>
                </a:lnTo>
                <a:lnTo>
                  <a:pt x="5838561" y="1736430"/>
                </a:lnTo>
                <a:close/>
                <a:moveTo>
                  <a:pt x="5748590" y="1736430"/>
                </a:moveTo>
                <a:lnTo>
                  <a:pt x="5748590" y="1809264"/>
                </a:lnTo>
                <a:lnTo>
                  <a:pt x="5785819" y="1809264"/>
                </a:lnTo>
                <a:lnTo>
                  <a:pt x="5785819" y="1736430"/>
                </a:lnTo>
                <a:close/>
                <a:moveTo>
                  <a:pt x="5695848" y="1736430"/>
                </a:moveTo>
                <a:lnTo>
                  <a:pt x="5695848" y="1809264"/>
                </a:lnTo>
                <a:lnTo>
                  <a:pt x="5733078" y="1809264"/>
                </a:lnTo>
                <a:lnTo>
                  <a:pt x="5733078" y="1736430"/>
                </a:lnTo>
                <a:close/>
                <a:moveTo>
                  <a:pt x="4699491" y="1736430"/>
                </a:moveTo>
                <a:lnTo>
                  <a:pt x="4699491" y="1809264"/>
                </a:lnTo>
                <a:lnTo>
                  <a:pt x="4743820" y="1809264"/>
                </a:lnTo>
                <a:lnTo>
                  <a:pt x="4743820" y="1736430"/>
                </a:lnTo>
                <a:close/>
                <a:moveTo>
                  <a:pt x="4636694" y="1736430"/>
                </a:moveTo>
                <a:lnTo>
                  <a:pt x="4636694" y="1809264"/>
                </a:lnTo>
                <a:lnTo>
                  <a:pt x="4681020" y="1809264"/>
                </a:lnTo>
                <a:lnTo>
                  <a:pt x="4681020" y="1736430"/>
                </a:lnTo>
                <a:close/>
                <a:moveTo>
                  <a:pt x="4573897" y="1736430"/>
                </a:moveTo>
                <a:lnTo>
                  <a:pt x="4573897" y="1809264"/>
                </a:lnTo>
                <a:lnTo>
                  <a:pt x="4618223" y="1809264"/>
                </a:lnTo>
                <a:lnTo>
                  <a:pt x="4618223" y="1736430"/>
                </a:lnTo>
                <a:close/>
                <a:moveTo>
                  <a:pt x="4511099" y="1736430"/>
                </a:moveTo>
                <a:lnTo>
                  <a:pt x="4511099" y="1809264"/>
                </a:lnTo>
                <a:lnTo>
                  <a:pt x="4555424" y="1809264"/>
                </a:lnTo>
                <a:lnTo>
                  <a:pt x="4555424" y="1736430"/>
                </a:lnTo>
                <a:close/>
                <a:moveTo>
                  <a:pt x="4448302" y="1736430"/>
                </a:moveTo>
                <a:lnTo>
                  <a:pt x="4448302" y="1809264"/>
                </a:lnTo>
                <a:lnTo>
                  <a:pt x="4492627" y="1809264"/>
                </a:lnTo>
                <a:lnTo>
                  <a:pt x="4492627" y="1736430"/>
                </a:lnTo>
                <a:close/>
                <a:moveTo>
                  <a:pt x="5150487" y="1730766"/>
                </a:moveTo>
                <a:lnTo>
                  <a:pt x="5150487" y="1830419"/>
                </a:lnTo>
                <a:lnTo>
                  <a:pt x="5208929" y="1830419"/>
                </a:lnTo>
                <a:lnTo>
                  <a:pt x="5208929" y="1730766"/>
                </a:lnTo>
                <a:close/>
                <a:moveTo>
                  <a:pt x="5067695" y="1730766"/>
                </a:moveTo>
                <a:lnTo>
                  <a:pt x="5067695" y="1830419"/>
                </a:lnTo>
                <a:lnTo>
                  <a:pt x="5126136" y="1830419"/>
                </a:lnTo>
                <a:lnTo>
                  <a:pt x="5126136" y="1730766"/>
                </a:lnTo>
                <a:close/>
                <a:moveTo>
                  <a:pt x="4984899" y="1730766"/>
                </a:moveTo>
                <a:lnTo>
                  <a:pt x="4984899" y="1830419"/>
                </a:lnTo>
                <a:lnTo>
                  <a:pt x="5043342" y="1830419"/>
                </a:lnTo>
                <a:lnTo>
                  <a:pt x="5043342" y="1730766"/>
                </a:lnTo>
                <a:close/>
                <a:moveTo>
                  <a:pt x="4902107" y="1730766"/>
                </a:moveTo>
                <a:lnTo>
                  <a:pt x="4902107" y="1830419"/>
                </a:lnTo>
                <a:lnTo>
                  <a:pt x="4960549" y="1830419"/>
                </a:lnTo>
                <a:lnTo>
                  <a:pt x="4960549" y="1730766"/>
                </a:lnTo>
                <a:close/>
                <a:moveTo>
                  <a:pt x="4819315" y="1730766"/>
                </a:moveTo>
                <a:lnTo>
                  <a:pt x="4819315" y="1830419"/>
                </a:lnTo>
                <a:lnTo>
                  <a:pt x="4877755" y="1830419"/>
                </a:lnTo>
                <a:lnTo>
                  <a:pt x="4877755" y="1730766"/>
                </a:lnTo>
                <a:close/>
                <a:moveTo>
                  <a:pt x="6351644" y="1709421"/>
                </a:moveTo>
                <a:lnTo>
                  <a:pt x="6351644" y="1809074"/>
                </a:lnTo>
                <a:lnTo>
                  <a:pt x="6410085" y="1809074"/>
                </a:lnTo>
                <a:lnTo>
                  <a:pt x="6410085" y="1709421"/>
                </a:lnTo>
                <a:close/>
                <a:moveTo>
                  <a:pt x="6268849" y="1709421"/>
                </a:moveTo>
                <a:lnTo>
                  <a:pt x="6268849" y="1809074"/>
                </a:lnTo>
                <a:lnTo>
                  <a:pt x="6327291" y="1809074"/>
                </a:lnTo>
                <a:lnTo>
                  <a:pt x="6327291" y="1709421"/>
                </a:lnTo>
                <a:close/>
                <a:moveTo>
                  <a:pt x="6186056" y="1709421"/>
                </a:moveTo>
                <a:lnTo>
                  <a:pt x="6186056" y="1809074"/>
                </a:lnTo>
                <a:lnTo>
                  <a:pt x="6244498" y="1809074"/>
                </a:lnTo>
                <a:lnTo>
                  <a:pt x="6244498" y="1709421"/>
                </a:lnTo>
                <a:close/>
                <a:moveTo>
                  <a:pt x="6103264" y="1709421"/>
                </a:moveTo>
                <a:lnTo>
                  <a:pt x="6103264" y="1809074"/>
                </a:lnTo>
                <a:lnTo>
                  <a:pt x="6161704" y="1809074"/>
                </a:lnTo>
                <a:lnTo>
                  <a:pt x="6161704" y="1709421"/>
                </a:lnTo>
                <a:close/>
                <a:moveTo>
                  <a:pt x="6020469" y="1709421"/>
                </a:moveTo>
                <a:lnTo>
                  <a:pt x="6020469" y="1809074"/>
                </a:lnTo>
                <a:lnTo>
                  <a:pt x="6078911" y="1809074"/>
                </a:lnTo>
                <a:lnTo>
                  <a:pt x="6078911" y="1709421"/>
                </a:lnTo>
                <a:close/>
                <a:moveTo>
                  <a:pt x="8483306" y="1707602"/>
                </a:moveTo>
                <a:cubicBezTo>
                  <a:pt x="8477066" y="1707602"/>
                  <a:pt x="8472009" y="1711359"/>
                  <a:pt x="8472009" y="1715996"/>
                </a:cubicBezTo>
                <a:lnTo>
                  <a:pt x="8472009" y="1749570"/>
                </a:lnTo>
                <a:cubicBezTo>
                  <a:pt x="8472009" y="1754206"/>
                  <a:pt x="8477066" y="1757964"/>
                  <a:pt x="8483306" y="1757964"/>
                </a:cubicBezTo>
                <a:lnTo>
                  <a:pt x="9012984" y="1757964"/>
                </a:lnTo>
                <a:cubicBezTo>
                  <a:pt x="9019224" y="1757964"/>
                  <a:pt x="9024281" y="1754206"/>
                  <a:pt x="9024281" y="1749570"/>
                </a:cubicBezTo>
                <a:lnTo>
                  <a:pt x="9024281" y="1715996"/>
                </a:lnTo>
                <a:cubicBezTo>
                  <a:pt x="9024281" y="1711359"/>
                  <a:pt x="9019224" y="1707602"/>
                  <a:pt x="9012984" y="1707602"/>
                </a:cubicBezTo>
                <a:close/>
                <a:moveTo>
                  <a:pt x="6837698" y="1707602"/>
                </a:moveTo>
                <a:cubicBezTo>
                  <a:pt x="6831459" y="1707602"/>
                  <a:pt x="6826401" y="1711359"/>
                  <a:pt x="6826401" y="1715996"/>
                </a:cubicBezTo>
                <a:lnTo>
                  <a:pt x="6826401" y="1749570"/>
                </a:lnTo>
                <a:cubicBezTo>
                  <a:pt x="6826401" y="1754206"/>
                  <a:pt x="6831459" y="1757964"/>
                  <a:pt x="6837698" y="1757964"/>
                </a:cubicBezTo>
                <a:lnTo>
                  <a:pt x="7367375" y="1757964"/>
                </a:lnTo>
                <a:cubicBezTo>
                  <a:pt x="7373615" y="1757964"/>
                  <a:pt x="7378673" y="1754206"/>
                  <a:pt x="7378673" y="1749570"/>
                </a:cubicBezTo>
                <a:lnTo>
                  <a:pt x="7378673" y="1715996"/>
                </a:lnTo>
                <a:cubicBezTo>
                  <a:pt x="7378673" y="1711359"/>
                  <a:pt x="7373615" y="1707602"/>
                  <a:pt x="7367375" y="1707602"/>
                </a:cubicBezTo>
                <a:close/>
                <a:moveTo>
                  <a:pt x="3824872" y="1707602"/>
                </a:moveTo>
                <a:cubicBezTo>
                  <a:pt x="3818632" y="1707602"/>
                  <a:pt x="3813574" y="1711359"/>
                  <a:pt x="3813574" y="1715996"/>
                </a:cubicBezTo>
                <a:lnTo>
                  <a:pt x="3813574" y="1749570"/>
                </a:lnTo>
                <a:cubicBezTo>
                  <a:pt x="3813574" y="1754206"/>
                  <a:pt x="3818632" y="1757964"/>
                  <a:pt x="3824872" y="1757964"/>
                </a:cubicBezTo>
                <a:lnTo>
                  <a:pt x="4354548" y="1757964"/>
                </a:lnTo>
                <a:cubicBezTo>
                  <a:pt x="4360787" y="1757964"/>
                  <a:pt x="4365844" y="1754206"/>
                  <a:pt x="4365844" y="1749570"/>
                </a:cubicBezTo>
                <a:lnTo>
                  <a:pt x="4365844" y="1715996"/>
                </a:lnTo>
                <a:cubicBezTo>
                  <a:pt x="4365844" y="1711359"/>
                  <a:pt x="4360787" y="1707602"/>
                  <a:pt x="4354548" y="1707602"/>
                </a:cubicBezTo>
                <a:close/>
                <a:moveTo>
                  <a:pt x="5565925" y="1671850"/>
                </a:moveTo>
                <a:lnTo>
                  <a:pt x="5565925" y="1771503"/>
                </a:lnTo>
                <a:lnTo>
                  <a:pt x="5624365" y="1771503"/>
                </a:lnTo>
                <a:lnTo>
                  <a:pt x="5624365" y="1671850"/>
                </a:lnTo>
                <a:close/>
                <a:moveTo>
                  <a:pt x="5483131" y="1671850"/>
                </a:moveTo>
                <a:lnTo>
                  <a:pt x="5483131" y="1771503"/>
                </a:lnTo>
                <a:lnTo>
                  <a:pt x="5541572" y="1771503"/>
                </a:lnTo>
                <a:lnTo>
                  <a:pt x="5541572" y="1671850"/>
                </a:lnTo>
                <a:close/>
                <a:moveTo>
                  <a:pt x="5400338" y="1671850"/>
                </a:moveTo>
                <a:lnTo>
                  <a:pt x="5400338" y="1771503"/>
                </a:lnTo>
                <a:lnTo>
                  <a:pt x="5458778" y="1771503"/>
                </a:lnTo>
                <a:lnTo>
                  <a:pt x="5458778" y="1671850"/>
                </a:lnTo>
                <a:close/>
                <a:moveTo>
                  <a:pt x="5317545" y="1671850"/>
                </a:moveTo>
                <a:lnTo>
                  <a:pt x="5317545" y="1771503"/>
                </a:lnTo>
                <a:lnTo>
                  <a:pt x="5375987" y="1771503"/>
                </a:lnTo>
                <a:lnTo>
                  <a:pt x="5375987" y="1671850"/>
                </a:lnTo>
                <a:close/>
                <a:moveTo>
                  <a:pt x="5234751" y="1671850"/>
                </a:moveTo>
                <a:lnTo>
                  <a:pt x="5234751" y="1771503"/>
                </a:lnTo>
                <a:lnTo>
                  <a:pt x="5293192" y="1771503"/>
                </a:lnTo>
                <a:lnTo>
                  <a:pt x="5293192" y="1671850"/>
                </a:lnTo>
                <a:close/>
                <a:moveTo>
                  <a:pt x="9284775" y="1670442"/>
                </a:moveTo>
                <a:lnTo>
                  <a:pt x="9284775" y="1731218"/>
                </a:lnTo>
                <a:lnTo>
                  <a:pt x="9688441" y="1731218"/>
                </a:lnTo>
                <a:lnTo>
                  <a:pt x="9688441" y="1670442"/>
                </a:lnTo>
                <a:close/>
                <a:moveTo>
                  <a:pt x="9100450" y="1670442"/>
                </a:moveTo>
                <a:lnTo>
                  <a:pt x="9100450" y="1731218"/>
                </a:lnTo>
                <a:lnTo>
                  <a:pt x="9240798" y="1731218"/>
                </a:lnTo>
                <a:lnTo>
                  <a:pt x="9240798" y="1670442"/>
                </a:lnTo>
                <a:close/>
                <a:moveTo>
                  <a:pt x="2453541" y="1670442"/>
                </a:moveTo>
                <a:lnTo>
                  <a:pt x="2453541" y="1731218"/>
                </a:lnTo>
                <a:lnTo>
                  <a:pt x="3024257" y="1731218"/>
                </a:lnTo>
                <a:lnTo>
                  <a:pt x="3024257" y="1670442"/>
                </a:lnTo>
                <a:close/>
                <a:moveTo>
                  <a:pt x="2192935" y="1670442"/>
                </a:moveTo>
                <a:lnTo>
                  <a:pt x="2192935" y="1731218"/>
                </a:lnTo>
                <a:lnTo>
                  <a:pt x="2391362" y="1731218"/>
                </a:lnTo>
                <a:lnTo>
                  <a:pt x="2391362" y="1670442"/>
                </a:lnTo>
                <a:close/>
                <a:moveTo>
                  <a:pt x="11142869" y="1653989"/>
                </a:moveTo>
                <a:lnTo>
                  <a:pt x="11142869" y="1777614"/>
                </a:lnTo>
                <a:lnTo>
                  <a:pt x="11228389" y="1777614"/>
                </a:lnTo>
                <a:lnTo>
                  <a:pt x="11228389" y="1653989"/>
                </a:lnTo>
                <a:close/>
                <a:moveTo>
                  <a:pt x="11001633" y="1653989"/>
                </a:moveTo>
                <a:lnTo>
                  <a:pt x="11001633" y="1777614"/>
                </a:lnTo>
                <a:lnTo>
                  <a:pt x="11087153" y="1777614"/>
                </a:lnTo>
                <a:lnTo>
                  <a:pt x="11087153" y="1653989"/>
                </a:lnTo>
                <a:close/>
                <a:moveTo>
                  <a:pt x="10860302" y="1653989"/>
                </a:moveTo>
                <a:lnTo>
                  <a:pt x="10860302" y="1777614"/>
                </a:lnTo>
                <a:lnTo>
                  <a:pt x="10945822" y="1777614"/>
                </a:lnTo>
                <a:lnTo>
                  <a:pt x="10945822" y="1653989"/>
                </a:lnTo>
                <a:close/>
                <a:moveTo>
                  <a:pt x="10715105" y="1653989"/>
                </a:moveTo>
                <a:lnTo>
                  <a:pt x="10715105" y="1777614"/>
                </a:lnTo>
                <a:lnTo>
                  <a:pt x="10800625" y="1777614"/>
                </a:lnTo>
                <a:lnTo>
                  <a:pt x="10800625" y="1653989"/>
                </a:lnTo>
                <a:close/>
                <a:moveTo>
                  <a:pt x="10569911" y="1653989"/>
                </a:moveTo>
                <a:lnTo>
                  <a:pt x="10569911" y="1777614"/>
                </a:lnTo>
                <a:lnTo>
                  <a:pt x="10655431" y="1777614"/>
                </a:lnTo>
                <a:lnTo>
                  <a:pt x="10655431" y="1653989"/>
                </a:lnTo>
                <a:close/>
                <a:moveTo>
                  <a:pt x="10424717" y="1653989"/>
                </a:moveTo>
                <a:lnTo>
                  <a:pt x="10424717" y="1777614"/>
                </a:lnTo>
                <a:lnTo>
                  <a:pt x="10510237" y="1777614"/>
                </a:lnTo>
                <a:lnTo>
                  <a:pt x="10510237" y="1653989"/>
                </a:lnTo>
                <a:close/>
                <a:moveTo>
                  <a:pt x="10279521" y="1653989"/>
                </a:moveTo>
                <a:lnTo>
                  <a:pt x="10279521" y="1777614"/>
                </a:lnTo>
                <a:lnTo>
                  <a:pt x="10365041" y="1777614"/>
                </a:lnTo>
                <a:lnTo>
                  <a:pt x="10365041" y="1653989"/>
                </a:lnTo>
                <a:close/>
                <a:moveTo>
                  <a:pt x="10134328" y="1653989"/>
                </a:moveTo>
                <a:lnTo>
                  <a:pt x="10134328" y="1777614"/>
                </a:lnTo>
                <a:lnTo>
                  <a:pt x="10219847" y="1777614"/>
                </a:lnTo>
                <a:lnTo>
                  <a:pt x="10219847" y="1653989"/>
                </a:lnTo>
                <a:close/>
                <a:moveTo>
                  <a:pt x="9989134" y="1653989"/>
                </a:moveTo>
                <a:lnTo>
                  <a:pt x="9989134" y="1777614"/>
                </a:lnTo>
                <a:lnTo>
                  <a:pt x="10074653" y="1777614"/>
                </a:lnTo>
                <a:lnTo>
                  <a:pt x="10074653" y="1653989"/>
                </a:lnTo>
                <a:close/>
                <a:moveTo>
                  <a:pt x="1384659" y="1653989"/>
                </a:moveTo>
                <a:lnTo>
                  <a:pt x="1384659" y="1777614"/>
                </a:lnTo>
                <a:lnTo>
                  <a:pt x="1470179" y="1777614"/>
                </a:lnTo>
                <a:lnTo>
                  <a:pt x="1470179" y="1653989"/>
                </a:lnTo>
                <a:close/>
                <a:moveTo>
                  <a:pt x="1243423" y="1653989"/>
                </a:moveTo>
                <a:lnTo>
                  <a:pt x="1243423" y="1777614"/>
                </a:lnTo>
                <a:lnTo>
                  <a:pt x="1328943" y="1777614"/>
                </a:lnTo>
                <a:lnTo>
                  <a:pt x="1328943" y="1653989"/>
                </a:lnTo>
                <a:close/>
                <a:moveTo>
                  <a:pt x="1102092" y="1653989"/>
                </a:moveTo>
                <a:lnTo>
                  <a:pt x="1102092" y="1777614"/>
                </a:lnTo>
                <a:lnTo>
                  <a:pt x="1187612" y="1777614"/>
                </a:lnTo>
                <a:lnTo>
                  <a:pt x="1187612" y="1653989"/>
                </a:lnTo>
                <a:close/>
                <a:moveTo>
                  <a:pt x="956896" y="1653989"/>
                </a:moveTo>
                <a:lnTo>
                  <a:pt x="956896" y="1777614"/>
                </a:lnTo>
                <a:lnTo>
                  <a:pt x="1042416" y="1777614"/>
                </a:lnTo>
                <a:lnTo>
                  <a:pt x="1042416" y="1653989"/>
                </a:lnTo>
                <a:close/>
                <a:moveTo>
                  <a:pt x="811701" y="1653989"/>
                </a:moveTo>
                <a:lnTo>
                  <a:pt x="811701" y="1777614"/>
                </a:lnTo>
                <a:lnTo>
                  <a:pt x="897221" y="1777614"/>
                </a:lnTo>
                <a:lnTo>
                  <a:pt x="897221" y="1653989"/>
                </a:lnTo>
                <a:close/>
                <a:moveTo>
                  <a:pt x="666507" y="1653989"/>
                </a:moveTo>
                <a:lnTo>
                  <a:pt x="666507" y="1777614"/>
                </a:lnTo>
                <a:lnTo>
                  <a:pt x="752027" y="1777614"/>
                </a:lnTo>
                <a:lnTo>
                  <a:pt x="752027" y="1653989"/>
                </a:lnTo>
                <a:close/>
                <a:moveTo>
                  <a:pt x="521313" y="1653989"/>
                </a:moveTo>
                <a:lnTo>
                  <a:pt x="521313" y="1777614"/>
                </a:lnTo>
                <a:lnTo>
                  <a:pt x="606832" y="1777614"/>
                </a:lnTo>
                <a:lnTo>
                  <a:pt x="606832" y="1653989"/>
                </a:lnTo>
                <a:close/>
                <a:moveTo>
                  <a:pt x="376119" y="1653989"/>
                </a:moveTo>
                <a:lnTo>
                  <a:pt x="376119" y="1777614"/>
                </a:lnTo>
                <a:lnTo>
                  <a:pt x="461639" y="1777614"/>
                </a:lnTo>
                <a:lnTo>
                  <a:pt x="461639" y="1653989"/>
                </a:lnTo>
                <a:close/>
                <a:moveTo>
                  <a:pt x="230925" y="1653989"/>
                </a:moveTo>
                <a:lnTo>
                  <a:pt x="230925" y="1777614"/>
                </a:lnTo>
                <a:lnTo>
                  <a:pt x="316446" y="1777614"/>
                </a:lnTo>
                <a:lnTo>
                  <a:pt x="316446" y="1653989"/>
                </a:lnTo>
                <a:close/>
                <a:moveTo>
                  <a:pt x="7456345" y="1621226"/>
                </a:moveTo>
                <a:cubicBezTo>
                  <a:pt x="7448473" y="1621226"/>
                  <a:pt x="7442092" y="1625967"/>
                  <a:pt x="7442092" y="1631816"/>
                </a:cubicBezTo>
                <a:lnTo>
                  <a:pt x="7442092" y="1674174"/>
                </a:lnTo>
                <a:cubicBezTo>
                  <a:pt x="7442092" y="1680022"/>
                  <a:pt x="7448473" y="1684764"/>
                  <a:pt x="7456345" y="1684764"/>
                </a:cubicBezTo>
                <a:lnTo>
                  <a:pt x="7824762" y="1684764"/>
                </a:lnTo>
                <a:cubicBezTo>
                  <a:pt x="7832633" y="1684764"/>
                  <a:pt x="7839015" y="1680022"/>
                  <a:pt x="7839015" y="1674174"/>
                </a:cubicBezTo>
                <a:lnTo>
                  <a:pt x="7839015" y="1631816"/>
                </a:lnTo>
                <a:cubicBezTo>
                  <a:pt x="7839015" y="1625967"/>
                  <a:pt x="7832633" y="1621226"/>
                  <a:pt x="7824762" y="1621226"/>
                </a:cubicBezTo>
                <a:close/>
                <a:moveTo>
                  <a:pt x="11698976" y="1619380"/>
                </a:moveTo>
                <a:lnTo>
                  <a:pt x="11698976" y="1685816"/>
                </a:lnTo>
                <a:lnTo>
                  <a:pt x="11780934" y="1685816"/>
                </a:lnTo>
                <a:lnTo>
                  <a:pt x="11780934" y="1619380"/>
                </a:lnTo>
                <a:close/>
                <a:moveTo>
                  <a:pt x="11550196" y="1619380"/>
                </a:moveTo>
                <a:lnTo>
                  <a:pt x="11550196" y="1685816"/>
                </a:lnTo>
                <a:lnTo>
                  <a:pt x="11632154" y="1685816"/>
                </a:lnTo>
                <a:lnTo>
                  <a:pt x="11632154" y="1619380"/>
                </a:lnTo>
                <a:close/>
                <a:moveTo>
                  <a:pt x="11401416" y="1619380"/>
                </a:moveTo>
                <a:lnTo>
                  <a:pt x="11401416" y="1685816"/>
                </a:lnTo>
                <a:lnTo>
                  <a:pt x="11483374" y="1685816"/>
                </a:lnTo>
                <a:lnTo>
                  <a:pt x="11483374" y="1619380"/>
                </a:lnTo>
                <a:close/>
                <a:moveTo>
                  <a:pt x="5150487" y="1612935"/>
                </a:moveTo>
                <a:lnTo>
                  <a:pt x="5150487" y="1712588"/>
                </a:lnTo>
                <a:lnTo>
                  <a:pt x="5208929" y="1712588"/>
                </a:lnTo>
                <a:lnTo>
                  <a:pt x="5208929" y="1612935"/>
                </a:lnTo>
                <a:close/>
                <a:moveTo>
                  <a:pt x="5067695" y="1612935"/>
                </a:moveTo>
                <a:lnTo>
                  <a:pt x="5067695" y="1712588"/>
                </a:lnTo>
                <a:lnTo>
                  <a:pt x="5126136" y="1712588"/>
                </a:lnTo>
                <a:lnTo>
                  <a:pt x="5126136" y="1612935"/>
                </a:lnTo>
                <a:close/>
                <a:moveTo>
                  <a:pt x="4984899" y="1612935"/>
                </a:moveTo>
                <a:lnTo>
                  <a:pt x="4984899" y="1712588"/>
                </a:lnTo>
                <a:lnTo>
                  <a:pt x="5043342" y="1712588"/>
                </a:lnTo>
                <a:lnTo>
                  <a:pt x="5043342" y="1612935"/>
                </a:lnTo>
                <a:close/>
                <a:moveTo>
                  <a:pt x="4902107" y="1612935"/>
                </a:moveTo>
                <a:lnTo>
                  <a:pt x="4902107" y="1712588"/>
                </a:lnTo>
                <a:lnTo>
                  <a:pt x="4960549" y="1712588"/>
                </a:lnTo>
                <a:lnTo>
                  <a:pt x="4960549" y="1612935"/>
                </a:lnTo>
                <a:close/>
                <a:moveTo>
                  <a:pt x="4819315" y="1612935"/>
                </a:moveTo>
                <a:lnTo>
                  <a:pt x="4819315" y="1712588"/>
                </a:lnTo>
                <a:lnTo>
                  <a:pt x="4877755" y="1712588"/>
                </a:lnTo>
                <a:lnTo>
                  <a:pt x="4877755" y="1612935"/>
                </a:lnTo>
                <a:close/>
                <a:moveTo>
                  <a:pt x="8483306" y="1606107"/>
                </a:moveTo>
                <a:cubicBezTo>
                  <a:pt x="8477066" y="1606107"/>
                  <a:pt x="8472009" y="1609865"/>
                  <a:pt x="8472009" y="1614501"/>
                </a:cubicBezTo>
                <a:lnTo>
                  <a:pt x="8472009" y="1648074"/>
                </a:lnTo>
                <a:cubicBezTo>
                  <a:pt x="8472009" y="1652711"/>
                  <a:pt x="8477066" y="1656468"/>
                  <a:pt x="8483306" y="1656468"/>
                </a:cubicBezTo>
                <a:lnTo>
                  <a:pt x="9012984" y="1656468"/>
                </a:lnTo>
                <a:cubicBezTo>
                  <a:pt x="9019224" y="1656468"/>
                  <a:pt x="9024281" y="1652711"/>
                  <a:pt x="9024281" y="1648074"/>
                </a:cubicBezTo>
                <a:lnTo>
                  <a:pt x="9024281" y="1614501"/>
                </a:lnTo>
                <a:cubicBezTo>
                  <a:pt x="9024281" y="1609865"/>
                  <a:pt x="9019224" y="1606107"/>
                  <a:pt x="9012984" y="1606107"/>
                </a:cubicBezTo>
                <a:close/>
                <a:moveTo>
                  <a:pt x="6837698" y="1606107"/>
                </a:moveTo>
                <a:cubicBezTo>
                  <a:pt x="6831459" y="1606107"/>
                  <a:pt x="6826401" y="1609865"/>
                  <a:pt x="6826401" y="1614501"/>
                </a:cubicBezTo>
                <a:lnTo>
                  <a:pt x="6826401" y="1648074"/>
                </a:lnTo>
                <a:cubicBezTo>
                  <a:pt x="6826401" y="1652711"/>
                  <a:pt x="6831459" y="1656468"/>
                  <a:pt x="6837698" y="1656468"/>
                </a:cubicBezTo>
                <a:lnTo>
                  <a:pt x="7367375" y="1656468"/>
                </a:lnTo>
                <a:cubicBezTo>
                  <a:pt x="7373615" y="1656468"/>
                  <a:pt x="7378673" y="1652711"/>
                  <a:pt x="7378673" y="1648074"/>
                </a:cubicBezTo>
                <a:lnTo>
                  <a:pt x="7378673" y="1614501"/>
                </a:lnTo>
                <a:cubicBezTo>
                  <a:pt x="7378673" y="1609865"/>
                  <a:pt x="7373615" y="1606107"/>
                  <a:pt x="7367375" y="1606107"/>
                </a:cubicBezTo>
                <a:close/>
                <a:moveTo>
                  <a:pt x="3824872" y="1606107"/>
                </a:moveTo>
                <a:cubicBezTo>
                  <a:pt x="3818632" y="1606107"/>
                  <a:pt x="3813574" y="1609865"/>
                  <a:pt x="3813574" y="1614501"/>
                </a:cubicBezTo>
                <a:lnTo>
                  <a:pt x="3813574" y="1648074"/>
                </a:lnTo>
                <a:cubicBezTo>
                  <a:pt x="3813574" y="1652711"/>
                  <a:pt x="3818632" y="1656468"/>
                  <a:pt x="3824872" y="1656468"/>
                </a:cubicBezTo>
                <a:lnTo>
                  <a:pt x="4354548" y="1656468"/>
                </a:lnTo>
                <a:cubicBezTo>
                  <a:pt x="4360787" y="1656468"/>
                  <a:pt x="4365844" y="1652711"/>
                  <a:pt x="4365844" y="1648074"/>
                </a:cubicBezTo>
                <a:lnTo>
                  <a:pt x="4365844" y="1614501"/>
                </a:lnTo>
                <a:cubicBezTo>
                  <a:pt x="4365844" y="1609865"/>
                  <a:pt x="4360787" y="1606107"/>
                  <a:pt x="4354548" y="1606107"/>
                </a:cubicBezTo>
                <a:close/>
                <a:moveTo>
                  <a:pt x="11934127" y="1596549"/>
                </a:moveTo>
                <a:lnTo>
                  <a:pt x="11934127" y="1669383"/>
                </a:lnTo>
                <a:lnTo>
                  <a:pt x="11971383" y="1669383"/>
                </a:lnTo>
                <a:lnTo>
                  <a:pt x="11971383" y="1596549"/>
                </a:lnTo>
                <a:close/>
                <a:moveTo>
                  <a:pt x="6516272" y="1596549"/>
                </a:moveTo>
                <a:lnTo>
                  <a:pt x="6516272" y="1669383"/>
                </a:lnTo>
                <a:lnTo>
                  <a:pt x="6553500" y="1669383"/>
                </a:lnTo>
                <a:lnTo>
                  <a:pt x="6553500" y="1596549"/>
                </a:lnTo>
                <a:close/>
                <a:moveTo>
                  <a:pt x="5882234" y="1596549"/>
                </a:moveTo>
                <a:lnTo>
                  <a:pt x="5882234" y="1669383"/>
                </a:lnTo>
                <a:lnTo>
                  <a:pt x="5919464" y="1669383"/>
                </a:lnTo>
                <a:lnTo>
                  <a:pt x="5919464" y="1596549"/>
                </a:lnTo>
                <a:close/>
                <a:moveTo>
                  <a:pt x="4670222" y="1596549"/>
                </a:moveTo>
                <a:lnTo>
                  <a:pt x="4670222" y="1669383"/>
                </a:lnTo>
                <a:lnTo>
                  <a:pt x="4714551" y="1669383"/>
                </a:lnTo>
                <a:lnTo>
                  <a:pt x="4714551" y="1596549"/>
                </a:lnTo>
                <a:close/>
                <a:moveTo>
                  <a:pt x="1991575" y="1594160"/>
                </a:moveTo>
                <a:cubicBezTo>
                  <a:pt x="1958962" y="1594160"/>
                  <a:pt x="1932523" y="1613804"/>
                  <a:pt x="1932523" y="1638036"/>
                </a:cubicBezTo>
                <a:cubicBezTo>
                  <a:pt x="1932523" y="1662267"/>
                  <a:pt x="1958962" y="1681910"/>
                  <a:pt x="1991575" y="1681910"/>
                </a:cubicBezTo>
                <a:cubicBezTo>
                  <a:pt x="2024189" y="1681910"/>
                  <a:pt x="2050628" y="1662267"/>
                  <a:pt x="2050628" y="1638036"/>
                </a:cubicBezTo>
                <a:cubicBezTo>
                  <a:pt x="2050628" y="1613804"/>
                  <a:pt x="2024189" y="1594160"/>
                  <a:pt x="1991575" y="1594160"/>
                </a:cubicBezTo>
                <a:close/>
                <a:moveTo>
                  <a:pt x="1833294" y="1594160"/>
                </a:moveTo>
                <a:cubicBezTo>
                  <a:pt x="1800680" y="1594160"/>
                  <a:pt x="1774242" y="1613804"/>
                  <a:pt x="1774242" y="1638036"/>
                </a:cubicBezTo>
                <a:cubicBezTo>
                  <a:pt x="1774242" y="1662267"/>
                  <a:pt x="1800680" y="1681910"/>
                  <a:pt x="1833294" y="1681910"/>
                </a:cubicBezTo>
                <a:cubicBezTo>
                  <a:pt x="1865907" y="1681910"/>
                  <a:pt x="1892346" y="1662267"/>
                  <a:pt x="1892346" y="1638036"/>
                </a:cubicBezTo>
                <a:cubicBezTo>
                  <a:pt x="1892346" y="1613804"/>
                  <a:pt x="1865907" y="1594160"/>
                  <a:pt x="1833294" y="1594160"/>
                </a:cubicBezTo>
                <a:close/>
                <a:moveTo>
                  <a:pt x="1675013" y="1594160"/>
                </a:moveTo>
                <a:cubicBezTo>
                  <a:pt x="1642399" y="1594160"/>
                  <a:pt x="1615960" y="1613804"/>
                  <a:pt x="1615960" y="1638036"/>
                </a:cubicBezTo>
                <a:cubicBezTo>
                  <a:pt x="1615960" y="1662267"/>
                  <a:pt x="1642399" y="1681910"/>
                  <a:pt x="1675013" y="1681910"/>
                </a:cubicBezTo>
                <a:cubicBezTo>
                  <a:pt x="1707626" y="1681910"/>
                  <a:pt x="1734065" y="1662267"/>
                  <a:pt x="1734065" y="1638036"/>
                </a:cubicBezTo>
                <a:cubicBezTo>
                  <a:pt x="1734065" y="1613804"/>
                  <a:pt x="1707626" y="1594160"/>
                  <a:pt x="1675013" y="1594160"/>
                </a:cubicBezTo>
                <a:close/>
                <a:moveTo>
                  <a:pt x="6351644" y="1591139"/>
                </a:moveTo>
                <a:lnTo>
                  <a:pt x="6351644" y="1690792"/>
                </a:lnTo>
                <a:lnTo>
                  <a:pt x="6410085" y="1690792"/>
                </a:lnTo>
                <a:lnTo>
                  <a:pt x="6410085" y="1591139"/>
                </a:lnTo>
                <a:close/>
                <a:moveTo>
                  <a:pt x="6268849" y="1591139"/>
                </a:moveTo>
                <a:lnTo>
                  <a:pt x="6268849" y="1690792"/>
                </a:lnTo>
                <a:lnTo>
                  <a:pt x="6327291" y="1690792"/>
                </a:lnTo>
                <a:lnTo>
                  <a:pt x="6327291" y="1591139"/>
                </a:lnTo>
                <a:close/>
                <a:moveTo>
                  <a:pt x="6186056" y="1591139"/>
                </a:moveTo>
                <a:lnTo>
                  <a:pt x="6186056" y="1690792"/>
                </a:lnTo>
                <a:lnTo>
                  <a:pt x="6244498" y="1690792"/>
                </a:lnTo>
                <a:lnTo>
                  <a:pt x="6244498" y="1591139"/>
                </a:lnTo>
                <a:close/>
                <a:moveTo>
                  <a:pt x="6103264" y="1591139"/>
                </a:moveTo>
                <a:lnTo>
                  <a:pt x="6103264" y="1690792"/>
                </a:lnTo>
                <a:lnTo>
                  <a:pt x="6161704" y="1690792"/>
                </a:lnTo>
                <a:lnTo>
                  <a:pt x="6161704" y="1591139"/>
                </a:lnTo>
                <a:close/>
                <a:moveTo>
                  <a:pt x="6020469" y="1591139"/>
                </a:moveTo>
                <a:lnTo>
                  <a:pt x="6020469" y="1690792"/>
                </a:lnTo>
                <a:lnTo>
                  <a:pt x="6078911" y="1690792"/>
                </a:lnTo>
                <a:lnTo>
                  <a:pt x="6078911" y="1591139"/>
                </a:lnTo>
                <a:close/>
                <a:moveTo>
                  <a:pt x="9284775" y="1581365"/>
                </a:moveTo>
                <a:lnTo>
                  <a:pt x="9284775" y="1642140"/>
                </a:lnTo>
                <a:lnTo>
                  <a:pt x="9688442" y="1642140"/>
                </a:lnTo>
                <a:lnTo>
                  <a:pt x="9688442" y="1581365"/>
                </a:lnTo>
                <a:close/>
                <a:moveTo>
                  <a:pt x="9100450" y="1581365"/>
                </a:moveTo>
                <a:lnTo>
                  <a:pt x="9100450" y="1642140"/>
                </a:lnTo>
                <a:lnTo>
                  <a:pt x="9240798" y="1642140"/>
                </a:lnTo>
                <a:lnTo>
                  <a:pt x="9240798" y="1581365"/>
                </a:lnTo>
                <a:close/>
                <a:moveTo>
                  <a:pt x="2453541" y="1581365"/>
                </a:moveTo>
                <a:lnTo>
                  <a:pt x="2453541" y="1642140"/>
                </a:lnTo>
                <a:lnTo>
                  <a:pt x="3024257" y="1642140"/>
                </a:lnTo>
                <a:lnTo>
                  <a:pt x="3024257" y="1581365"/>
                </a:lnTo>
                <a:close/>
                <a:moveTo>
                  <a:pt x="2192935" y="1581365"/>
                </a:moveTo>
                <a:lnTo>
                  <a:pt x="2192935" y="1642140"/>
                </a:lnTo>
                <a:lnTo>
                  <a:pt x="2391362" y="1642140"/>
                </a:lnTo>
                <a:lnTo>
                  <a:pt x="2391362" y="1581365"/>
                </a:lnTo>
                <a:close/>
                <a:moveTo>
                  <a:pt x="1564955" y="1541115"/>
                </a:moveTo>
                <a:lnTo>
                  <a:pt x="2117227" y="1541115"/>
                </a:lnTo>
                <a:lnTo>
                  <a:pt x="2117227" y="1714630"/>
                </a:lnTo>
                <a:lnTo>
                  <a:pt x="1564955" y="1714630"/>
                </a:lnTo>
                <a:close/>
                <a:moveTo>
                  <a:pt x="8483306" y="1504612"/>
                </a:moveTo>
                <a:cubicBezTo>
                  <a:pt x="8477066" y="1504612"/>
                  <a:pt x="8472009" y="1508370"/>
                  <a:pt x="8472009" y="1513006"/>
                </a:cubicBezTo>
                <a:lnTo>
                  <a:pt x="8472009" y="1546580"/>
                </a:lnTo>
                <a:cubicBezTo>
                  <a:pt x="8472009" y="1551216"/>
                  <a:pt x="8477066" y="1554974"/>
                  <a:pt x="8483306" y="1554974"/>
                </a:cubicBezTo>
                <a:lnTo>
                  <a:pt x="9012984" y="1554974"/>
                </a:lnTo>
                <a:cubicBezTo>
                  <a:pt x="9019224" y="1554974"/>
                  <a:pt x="9024281" y="1551216"/>
                  <a:pt x="9024281" y="1546580"/>
                </a:cubicBezTo>
                <a:lnTo>
                  <a:pt x="9024281" y="1513006"/>
                </a:lnTo>
                <a:cubicBezTo>
                  <a:pt x="9024281" y="1508370"/>
                  <a:pt x="9019224" y="1504612"/>
                  <a:pt x="9012984" y="1504612"/>
                </a:cubicBezTo>
                <a:close/>
                <a:moveTo>
                  <a:pt x="6837698" y="1504612"/>
                </a:moveTo>
                <a:cubicBezTo>
                  <a:pt x="6831459" y="1504612"/>
                  <a:pt x="6826401" y="1508370"/>
                  <a:pt x="6826401" y="1513006"/>
                </a:cubicBezTo>
                <a:lnTo>
                  <a:pt x="6826401" y="1546580"/>
                </a:lnTo>
                <a:cubicBezTo>
                  <a:pt x="6826401" y="1551216"/>
                  <a:pt x="6831459" y="1554974"/>
                  <a:pt x="6837698" y="1554974"/>
                </a:cubicBezTo>
                <a:lnTo>
                  <a:pt x="7367375" y="1554974"/>
                </a:lnTo>
                <a:cubicBezTo>
                  <a:pt x="7373615" y="1554974"/>
                  <a:pt x="7378673" y="1551216"/>
                  <a:pt x="7378673" y="1546580"/>
                </a:cubicBezTo>
                <a:lnTo>
                  <a:pt x="7378673" y="1513006"/>
                </a:lnTo>
                <a:cubicBezTo>
                  <a:pt x="7378673" y="1508370"/>
                  <a:pt x="7373615" y="1504612"/>
                  <a:pt x="7367375" y="1504612"/>
                </a:cubicBezTo>
                <a:close/>
                <a:moveTo>
                  <a:pt x="3824872" y="1504612"/>
                </a:moveTo>
                <a:cubicBezTo>
                  <a:pt x="3818632" y="1504612"/>
                  <a:pt x="3813574" y="1508370"/>
                  <a:pt x="3813574" y="1513006"/>
                </a:cubicBezTo>
                <a:lnTo>
                  <a:pt x="3813574" y="1546580"/>
                </a:lnTo>
                <a:cubicBezTo>
                  <a:pt x="3813574" y="1551216"/>
                  <a:pt x="3818632" y="1554974"/>
                  <a:pt x="3824872" y="1554974"/>
                </a:cubicBezTo>
                <a:lnTo>
                  <a:pt x="4354548" y="1554974"/>
                </a:lnTo>
                <a:cubicBezTo>
                  <a:pt x="4360787" y="1554974"/>
                  <a:pt x="4365844" y="1551216"/>
                  <a:pt x="4365844" y="1546580"/>
                </a:cubicBezTo>
                <a:lnTo>
                  <a:pt x="4365844" y="1513006"/>
                </a:lnTo>
                <a:cubicBezTo>
                  <a:pt x="4365844" y="1508370"/>
                  <a:pt x="4360787" y="1504612"/>
                  <a:pt x="4354548" y="1504612"/>
                </a:cubicBezTo>
                <a:close/>
                <a:moveTo>
                  <a:pt x="7456345" y="1493177"/>
                </a:moveTo>
                <a:cubicBezTo>
                  <a:pt x="7448473" y="1493177"/>
                  <a:pt x="7442092" y="1497918"/>
                  <a:pt x="7442092" y="1503767"/>
                </a:cubicBezTo>
                <a:lnTo>
                  <a:pt x="7442092" y="1546124"/>
                </a:lnTo>
                <a:cubicBezTo>
                  <a:pt x="7442092" y="1551973"/>
                  <a:pt x="7448473" y="1556714"/>
                  <a:pt x="7456345" y="1556714"/>
                </a:cubicBezTo>
                <a:lnTo>
                  <a:pt x="7824762" y="1556714"/>
                </a:lnTo>
                <a:cubicBezTo>
                  <a:pt x="7832633" y="1556714"/>
                  <a:pt x="7839015" y="1551973"/>
                  <a:pt x="7839015" y="1546124"/>
                </a:cubicBezTo>
                <a:lnTo>
                  <a:pt x="7839015" y="1503767"/>
                </a:lnTo>
                <a:cubicBezTo>
                  <a:pt x="7839015" y="1497918"/>
                  <a:pt x="7832633" y="1493177"/>
                  <a:pt x="7824762" y="1493177"/>
                </a:cubicBezTo>
                <a:close/>
                <a:moveTo>
                  <a:pt x="11142869" y="1489394"/>
                </a:moveTo>
                <a:lnTo>
                  <a:pt x="11142869" y="1613019"/>
                </a:lnTo>
                <a:lnTo>
                  <a:pt x="11228389" y="1613019"/>
                </a:lnTo>
                <a:lnTo>
                  <a:pt x="11228389" y="1489394"/>
                </a:lnTo>
                <a:close/>
                <a:moveTo>
                  <a:pt x="11001633" y="1489394"/>
                </a:moveTo>
                <a:lnTo>
                  <a:pt x="11001633" y="1613019"/>
                </a:lnTo>
                <a:lnTo>
                  <a:pt x="11087153" y="1613019"/>
                </a:lnTo>
                <a:lnTo>
                  <a:pt x="11087153" y="1489394"/>
                </a:lnTo>
                <a:close/>
                <a:moveTo>
                  <a:pt x="10860302" y="1489394"/>
                </a:moveTo>
                <a:lnTo>
                  <a:pt x="10860302" y="1613019"/>
                </a:lnTo>
                <a:lnTo>
                  <a:pt x="10945822" y="1613019"/>
                </a:lnTo>
                <a:lnTo>
                  <a:pt x="10945822" y="1489394"/>
                </a:lnTo>
                <a:close/>
                <a:moveTo>
                  <a:pt x="10715106" y="1489394"/>
                </a:moveTo>
                <a:lnTo>
                  <a:pt x="10715106" y="1613019"/>
                </a:lnTo>
                <a:lnTo>
                  <a:pt x="10800626" y="1613019"/>
                </a:lnTo>
                <a:lnTo>
                  <a:pt x="10800626" y="1489394"/>
                </a:lnTo>
                <a:close/>
                <a:moveTo>
                  <a:pt x="10569911" y="1489394"/>
                </a:moveTo>
                <a:lnTo>
                  <a:pt x="10569911" y="1613019"/>
                </a:lnTo>
                <a:lnTo>
                  <a:pt x="10655431" y="1613019"/>
                </a:lnTo>
                <a:lnTo>
                  <a:pt x="10655431" y="1489394"/>
                </a:lnTo>
                <a:close/>
                <a:moveTo>
                  <a:pt x="10424717" y="1489394"/>
                </a:moveTo>
                <a:lnTo>
                  <a:pt x="10424717" y="1613019"/>
                </a:lnTo>
                <a:lnTo>
                  <a:pt x="10510237" y="1613019"/>
                </a:lnTo>
                <a:lnTo>
                  <a:pt x="10510237" y="1489394"/>
                </a:lnTo>
                <a:close/>
                <a:moveTo>
                  <a:pt x="10279523" y="1489394"/>
                </a:moveTo>
                <a:lnTo>
                  <a:pt x="10279523" y="1613019"/>
                </a:lnTo>
                <a:lnTo>
                  <a:pt x="10365043" y="1613019"/>
                </a:lnTo>
                <a:lnTo>
                  <a:pt x="10365043" y="1489394"/>
                </a:lnTo>
                <a:close/>
                <a:moveTo>
                  <a:pt x="10134328" y="1489394"/>
                </a:moveTo>
                <a:lnTo>
                  <a:pt x="10134328" y="1613019"/>
                </a:lnTo>
                <a:lnTo>
                  <a:pt x="10219847" y="1613019"/>
                </a:lnTo>
                <a:lnTo>
                  <a:pt x="10219847" y="1489394"/>
                </a:lnTo>
                <a:close/>
                <a:moveTo>
                  <a:pt x="9989134" y="1489394"/>
                </a:moveTo>
                <a:lnTo>
                  <a:pt x="9989134" y="1613019"/>
                </a:lnTo>
                <a:lnTo>
                  <a:pt x="10074653" y="1613019"/>
                </a:lnTo>
                <a:lnTo>
                  <a:pt x="10074653" y="1489394"/>
                </a:lnTo>
                <a:close/>
                <a:moveTo>
                  <a:pt x="1384659" y="1489394"/>
                </a:moveTo>
                <a:lnTo>
                  <a:pt x="1384659" y="1613019"/>
                </a:lnTo>
                <a:lnTo>
                  <a:pt x="1470179" y="1613019"/>
                </a:lnTo>
                <a:lnTo>
                  <a:pt x="1470179" y="1489394"/>
                </a:lnTo>
                <a:close/>
                <a:moveTo>
                  <a:pt x="1243423" y="1489394"/>
                </a:moveTo>
                <a:lnTo>
                  <a:pt x="1243423" y="1613019"/>
                </a:lnTo>
                <a:lnTo>
                  <a:pt x="1328943" y="1613019"/>
                </a:lnTo>
                <a:lnTo>
                  <a:pt x="1328943" y="1489394"/>
                </a:lnTo>
                <a:close/>
                <a:moveTo>
                  <a:pt x="1102092" y="1489394"/>
                </a:moveTo>
                <a:lnTo>
                  <a:pt x="1102092" y="1613019"/>
                </a:lnTo>
                <a:lnTo>
                  <a:pt x="1187612" y="1613019"/>
                </a:lnTo>
                <a:lnTo>
                  <a:pt x="1187612" y="1489394"/>
                </a:lnTo>
                <a:close/>
                <a:moveTo>
                  <a:pt x="956897" y="1489394"/>
                </a:moveTo>
                <a:lnTo>
                  <a:pt x="956897" y="1613019"/>
                </a:lnTo>
                <a:lnTo>
                  <a:pt x="1042417" y="1613019"/>
                </a:lnTo>
                <a:lnTo>
                  <a:pt x="1042417" y="1489394"/>
                </a:lnTo>
                <a:close/>
                <a:moveTo>
                  <a:pt x="811701" y="1489394"/>
                </a:moveTo>
                <a:lnTo>
                  <a:pt x="811701" y="1613019"/>
                </a:lnTo>
                <a:lnTo>
                  <a:pt x="897221" y="1613019"/>
                </a:lnTo>
                <a:lnTo>
                  <a:pt x="897221" y="1489394"/>
                </a:lnTo>
                <a:close/>
                <a:moveTo>
                  <a:pt x="666508" y="1489394"/>
                </a:moveTo>
                <a:lnTo>
                  <a:pt x="666508" y="1613019"/>
                </a:lnTo>
                <a:lnTo>
                  <a:pt x="752027" y="1613019"/>
                </a:lnTo>
                <a:lnTo>
                  <a:pt x="752027" y="1489394"/>
                </a:lnTo>
                <a:close/>
                <a:moveTo>
                  <a:pt x="521314" y="1489394"/>
                </a:moveTo>
                <a:lnTo>
                  <a:pt x="521314" y="1613019"/>
                </a:lnTo>
                <a:lnTo>
                  <a:pt x="606833" y="1613019"/>
                </a:lnTo>
                <a:lnTo>
                  <a:pt x="606833" y="1489394"/>
                </a:lnTo>
                <a:close/>
                <a:moveTo>
                  <a:pt x="376120" y="1489394"/>
                </a:moveTo>
                <a:lnTo>
                  <a:pt x="376120" y="1613019"/>
                </a:lnTo>
                <a:lnTo>
                  <a:pt x="461639" y="1613019"/>
                </a:lnTo>
                <a:lnTo>
                  <a:pt x="461639" y="1489394"/>
                </a:lnTo>
                <a:close/>
                <a:moveTo>
                  <a:pt x="230926" y="1489394"/>
                </a:moveTo>
                <a:lnTo>
                  <a:pt x="230926" y="1613019"/>
                </a:lnTo>
                <a:lnTo>
                  <a:pt x="316446" y="1613019"/>
                </a:lnTo>
                <a:lnTo>
                  <a:pt x="316446" y="1489394"/>
                </a:lnTo>
                <a:close/>
                <a:moveTo>
                  <a:pt x="11934127" y="1482305"/>
                </a:moveTo>
                <a:lnTo>
                  <a:pt x="11934127" y="1555140"/>
                </a:lnTo>
                <a:lnTo>
                  <a:pt x="11971383" y="1555140"/>
                </a:lnTo>
                <a:lnTo>
                  <a:pt x="11971383" y="1482305"/>
                </a:lnTo>
                <a:close/>
                <a:moveTo>
                  <a:pt x="6516272" y="1482305"/>
                </a:moveTo>
                <a:lnTo>
                  <a:pt x="6516272" y="1555140"/>
                </a:lnTo>
                <a:lnTo>
                  <a:pt x="6553500" y="1555140"/>
                </a:lnTo>
                <a:lnTo>
                  <a:pt x="6553500" y="1482305"/>
                </a:lnTo>
                <a:close/>
                <a:moveTo>
                  <a:pt x="5882234" y="1482305"/>
                </a:moveTo>
                <a:lnTo>
                  <a:pt x="5882234" y="1555140"/>
                </a:lnTo>
                <a:lnTo>
                  <a:pt x="5919464" y="1555140"/>
                </a:lnTo>
                <a:lnTo>
                  <a:pt x="5919464" y="1482305"/>
                </a:lnTo>
                <a:close/>
                <a:moveTo>
                  <a:pt x="4670222" y="1482305"/>
                </a:moveTo>
                <a:lnTo>
                  <a:pt x="4670222" y="1555140"/>
                </a:lnTo>
                <a:lnTo>
                  <a:pt x="4714551" y="1555140"/>
                </a:lnTo>
                <a:lnTo>
                  <a:pt x="4714551" y="1482305"/>
                </a:lnTo>
                <a:close/>
                <a:moveTo>
                  <a:pt x="9284775" y="1479419"/>
                </a:moveTo>
                <a:lnTo>
                  <a:pt x="9284775" y="1540194"/>
                </a:lnTo>
                <a:lnTo>
                  <a:pt x="9688442" y="1540194"/>
                </a:lnTo>
                <a:lnTo>
                  <a:pt x="9688442" y="1479419"/>
                </a:lnTo>
                <a:close/>
                <a:moveTo>
                  <a:pt x="9100450" y="1479419"/>
                </a:moveTo>
                <a:lnTo>
                  <a:pt x="9100450" y="1540194"/>
                </a:lnTo>
                <a:lnTo>
                  <a:pt x="9240798" y="1540194"/>
                </a:lnTo>
                <a:lnTo>
                  <a:pt x="9240798" y="1479419"/>
                </a:lnTo>
                <a:close/>
                <a:moveTo>
                  <a:pt x="2453541" y="1479419"/>
                </a:moveTo>
                <a:lnTo>
                  <a:pt x="2453541" y="1540194"/>
                </a:lnTo>
                <a:lnTo>
                  <a:pt x="3024257" y="1540194"/>
                </a:lnTo>
                <a:lnTo>
                  <a:pt x="3024257" y="1479419"/>
                </a:lnTo>
                <a:close/>
                <a:moveTo>
                  <a:pt x="2192935" y="1479419"/>
                </a:moveTo>
                <a:lnTo>
                  <a:pt x="2192935" y="1540194"/>
                </a:lnTo>
                <a:lnTo>
                  <a:pt x="2391362" y="1540194"/>
                </a:lnTo>
                <a:lnTo>
                  <a:pt x="2391362" y="1479419"/>
                </a:lnTo>
                <a:close/>
                <a:moveTo>
                  <a:pt x="6351644" y="1459116"/>
                </a:moveTo>
                <a:lnTo>
                  <a:pt x="6351644" y="1558770"/>
                </a:lnTo>
                <a:lnTo>
                  <a:pt x="6410085" y="1558770"/>
                </a:lnTo>
                <a:lnTo>
                  <a:pt x="6410085" y="1459116"/>
                </a:lnTo>
                <a:close/>
                <a:moveTo>
                  <a:pt x="6268849" y="1459116"/>
                </a:moveTo>
                <a:lnTo>
                  <a:pt x="6268849" y="1558770"/>
                </a:lnTo>
                <a:lnTo>
                  <a:pt x="6327291" y="1558770"/>
                </a:lnTo>
                <a:lnTo>
                  <a:pt x="6327291" y="1459116"/>
                </a:lnTo>
                <a:close/>
                <a:moveTo>
                  <a:pt x="6186056" y="1459116"/>
                </a:moveTo>
                <a:lnTo>
                  <a:pt x="6186056" y="1558770"/>
                </a:lnTo>
                <a:lnTo>
                  <a:pt x="6244498" y="1558770"/>
                </a:lnTo>
                <a:lnTo>
                  <a:pt x="6244498" y="1459116"/>
                </a:lnTo>
                <a:close/>
                <a:moveTo>
                  <a:pt x="6103264" y="1459116"/>
                </a:moveTo>
                <a:lnTo>
                  <a:pt x="6103264" y="1558770"/>
                </a:lnTo>
                <a:lnTo>
                  <a:pt x="6161704" y="1558770"/>
                </a:lnTo>
                <a:lnTo>
                  <a:pt x="6161704" y="1459116"/>
                </a:lnTo>
                <a:close/>
                <a:moveTo>
                  <a:pt x="6020469" y="1459116"/>
                </a:moveTo>
                <a:lnTo>
                  <a:pt x="6020469" y="1558770"/>
                </a:lnTo>
                <a:lnTo>
                  <a:pt x="6078911" y="1558770"/>
                </a:lnTo>
                <a:lnTo>
                  <a:pt x="6078911" y="1459116"/>
                </a:lnTo>
                <a:close/>
                <a:moveTo>
                  <a:pt x="4600395" y="1427829"/>
                </a:moveTo>
                <a:lnTo>
                  <a:pt x="4784381" y="1427829"/>
                </a:lnTo>
                <a:lnTo>
                  <a:pt x="4784381" y="1557198"/>
                </a:lnTo>
                <a:lnTo>
                  <a:pt x="5673219" y="1557198"/>
                </a:lnTo>
                <a:lnTo>
                  <a:pt x="5673219" y="1694308"/>
                </a:lnTo>
                <a:lnTo>
                  <a:pt x="5823588" y="1694308"/>
                </a:lnTo>
                <a:lnTo>
                  <a:pt x="5823588" y="1427829"/>
                </a:lnTo>
                <a:lnTo>
                  <a:pt x="5978112" y="1427829"/>
                </a:lnTo>
                <a:lnTo>
                  <a:pt x="5978112" y="1694308"/>
                </a:lnTo>
                <a:lnTo>
                  <a:pt x="5981752" y="1694308"/>
                </a:lnTo>
                <a:lnTo>
                  <a:pt x="5981752" y="2070165"/>
                </a:lnTo>
                <a:lnTo>
                  <a:pt x="5624365" y="2070165"/>
                </a:lnTo>
                <a:lnTo>
                  <a:pt x="5624365" y="2025343"/>
                </a:lnTo>
                <a:lnTo>
                  <a:pt x="5565925" y="2025343"/>
                </a:lnTo>
                <a:lnTo>
                  <a:pt x="5565925" y="2070165"/>
                </a:lnTo>
                <a:lnTo>
                  <a:pt x="5541572" y="2070165"/>
                </a:lnTo>
                <a:lnTo>
                  <a:pt x="5541572" y="2025343"/>
                </a:lnTo>
                <a:lnTo>
                  <a:pt x="5483131" y="2025343"/>
                </a:lnTo>
                <a:lnTo>
                  <a:pt x="5483131" y="2070165"/>
                </a:lnTo>
                <a:lnTo>
                  <a:pt x="5458778" y="2070165"/>
                </a:lnTo>
                <a:lnTo>
                  <a:pt x="5458778" y="2025343"/>
                </a:lnTo>
                <a:lnTo>
                  <a:pt x="5400338" y="2025343"/>
                </a:lnTo>
                <a:lnTo>
                  <a:pt x="5400338" y="2070165"/>
                </a:lnTo>
                <a:lnTo>
                  <a:pt x="5375987" y="2070165"/>
                </a:lnTo>
                <a:lnTo>
                  <a:pt x="5375987" y="2025343"/>
                </a:lnTo>
                <a:lnTo>
                  <a:pt x="5317545" y="2025343"/>
                </a:lnTo>
                <a:lnTo>
                  <a:pt x="5317545" y="2070165"/>
                </a:lnTo>
                <a:lnTo>
                  <a:pt x="5293192" y="2070165"/>
                </a:lnTo>
                <a:lnTo>
                  <a:pt x="5293192" y="2025343"/>
                </a:lnTo>
                <a:lnTo>
                  <a:pt x="5234751" y="2025343"/>
                </a:lnTo>
                <a:lnTo>
                  <a:pt x="5234751" y="2070165"/>
                </a:lnTo>
                <a:lnTo>
                  <a:pt x="4412075" y="2070165"/>
                </a:lnTo>
                <a:lnTo>
                  <a:pt x="4412075" y="1694308"/>
                </a:lnTo>
                <a:lnTo>
                  <a:pt x="4600395" y="1694308"/>
                </a:lnTo>
                <a:close/>
                <a:moveTo>
                  <a:pt x="8483306" y="1403117"/>
                </a:moveTo>
                <a:cubicBezTo>
                  <a:pt x="8477066" y="1403117"/>
                  <a:pt x="8472009" y="1406875"/>
                  <a:pt x="8472009" y="1411511"/>
                </a:cubicBezTo>
                <a:lnTo>
                  <a:pt x="8472009" y="1445085"/>
                </a:lnTo>
                <a:cubicBezTo>
                  <a:pt x="8472009" y="1449721"/>
                  <a:pt x="8477066" y="1453479"/>
                  <a:pt x="8483306" y="1453479"/>
                </a:cubicBezTo>
                <a:lnTo>
                  <a:pt x="9012984" y="1453479"/>
                </a:lnTo>
                <a:cubicBezTo>
                  <a:pt x="9019224" y="1453479"/>
                  <a:pt x="9024281" y="1449721"/>
                  <a:pt x="9024281" y="1445085"/>
                </a:cubicBezTo>
                <a:lnTo>
                  <a:pt x="9024281" y="1411511"/>
                </a:lnTo>
                <a:cubicBezTo>
                  <a:pt x="9024281" y="1406875"/>
                  <a:pt x="9019224" y="1403117"/>
                  <a:pt x="9012984" y="1403117"/>
                </a:cubicBezTo>
                <a:close/>
                <a:moveTo>
                  <a:pt x="6837698" y="1403117"/>
                </a:moveTo>
                <a:cubicBezTo>
                  <a:pt x="6831459" y="1403117"/>
                  <a:pt x="6826401" y="1406875"/>
                  <a:pt x="6826401" y="1411511"/>
                </a:cubicBezTo>
                <a:lnTo>
                  <a:pt x="6826401" y="1445085"/>
                </a:lnTo>
                <a:cubicBezTo>
                  <a:pt x="6826401" y="1449721"/>
                  <a:pt x="6831459" y="1453479"/>
                  <a:pt x="6837698" y="1453479"/>
                </a:cubicBezTo>
                <a:lnTo>
                  <a:pt x="7367375" y="1453479"/>
                </a:lnTo>
                <a:cubicBezTo>
                  <a:pt x="7373615" y="1453479"/>
                  <a:pt x="7378673" y="1449721"/>
                  <a:pt x="7378673" y="1445085"/>
                </a:cubicBezTo>
                <a:lnTo>
                  <a:pt x="7378673" y="1411511"/>
                </a:lnTo>
                <a:cubicBezTo>
                  <a:pt x="7378673" y="1406875"/>
                  <a:pt x="7373615" y="1403117"/>
                  <a:pt x="7367375" y="1403117"/>
                </a:cubicBezTo>
                <a:close/>
                <a:moveTo>
                  <a:pt x="3824872" y="1403117"/>
                </a:moveTo>
                <a:cubicBezTo>
                  <a:pt x="3818632" y="1403117"/>
                  <a:pt x="3813574" y="1406875"/>
                  <a:pt x="3813574" y="1411511"/>
                </a:cubicBezTo>
                <a:lnTo>
                  <a:pt x="3813574" y="1445085"/>
                </a:lnTo>
                <a:cubicBezTo>
                  <a:pt x="3813574" y="1449721"/>
                  <a:pt x="3818632" y="1453479"/>
                  <a:pt x="3824872" y="1453479"/>
                </a:cubicBezTo>
                <a:lnTo>
                  <a:pt x="4354548" y="1453479"/>
                </a:lnTo>
                <a:cubicBezTo>
                  <a:pt x="4360787" y="1453479"/>
                  <a:pt x="4365844" y="1449721"/>
                  <a:pt x="4365844" y="1445085"/>
                </a:cubicBezTo>
                <a:lnTo>
                  <a:pt x="4365844" y="1411511"/>
                </a:lnTo>
                <a:cubicBezTo>
                  <a:pt x="4365844" y="1406875"/>
                  <a:pt x="4360787" y="1403117"/>
                  <a:pt x="4354548" y="1403117"/>
                </a:cubicBezTo>
                <a:close/>
                <a:moveTo>
                  <a:pt x="7456345" y="1365127"/>
                </a:moveTo>
                <a:cubicBezTo>
                  <a:pt x="7448473" y="1365127"/>
                  <a:pt x="7442092" y="1369869"/>
                  <a:pt x="7442092" y="1375717"/>
                </a:cubicBezTo>
                <a:lnTo>
                  <a:pt x="7442092" y="1418075"/>
                </a:lnTo>
                <a:cubicBezTo>
                  <a:pt x="7442092" y="1423923"/>
                  <a:pt x="7448473" y="1428665"/>
                  <a:pt x="7456345" y="1428665"/>
                </a:cubicBezTo>
                <a:lnTo>
                  <a:pt x="7824762" y="1428665"/>
                </a:lnTo>
                <a:cubicBezTo>
                  <a:pt x="7832633" y="1428665"/>
                  <a:pt x="7839015" y="1423923"/>
                  <a:pt x="7839015" y="1418075"/>
                </a:cubicBezTo>
                <a:lnTo>
                  <a:pt x="7839015" y="1375717"/>
                </a:lnTo>
                <a:cubicBezTo>
                  <a:pt x="7839015" y="1369869"/>
                  <a:pt x="7832633" y="1365127"/>
                  <a:pt x="7824762" y="1365127"/>
                </a:cubicBezTo>
                <a:close/>
                <a:moveTo>
                  <a:pt x="11533813" y="1355097"/>
                </a:moveTo>
                <a:lnTo>
                  <a:pt x="11671866" y="1355097"/>
                </a:lnTo>
                <a:lnTo>
                  <a:pt x="11671866" y="1402177"/>
                </a:lnTo>
                <a:lnTo>
                  <a:pt x="11744399" y="1402177"/>
                </a:lnTo>
                <a:lnTo>
                  <a:pt x="11744399" y="1442608"/>
                </a:lnTo>
                <a:lnTo>
                  <a:pt x="11841346" y="1442608"/>
                </a:lnTo>
                <a:lnTo>
                  <a:pt x="11841346" y="1481969"/>
                </a:lnTo>
                <a:lnTo>
                  <a:pt x="11875437" y="1481969"/>
                </a:lnTo>
                <a:lnTo>
                  <a:pt x="11875437" y="1427829"/>
                </a:lnTo>
                <a:lnTo>
                  <a:pt x="12030075" y="1427829"/>
                </a:lnTo>
                <a:lnTo>
                  <a:pt x="12030075" y="1694308"/>
                </a:lnTo>
                <a:lnTo>
                  <a:pt x="12191999" y="1694308"/>
                </a:lnTo>
                <a:lnTo>
                  <a:pt x="12191999" y="2070165"/>
                </a:lnTo>
                <a:lnTo>
                  <a:pt x="11780934" y="2070165"/>
                </a:lnTo>
                <a:lnTo>
                  <a:pt x="11780934" y="2018501"/>
                </a:lnTo>
                <a:lnTo>
                  <a:pt x="11698976" y="2018501"/>
                </a:lnTo>
                <a:lnTo>
                  <a:pt x="11698976" y="2070165"/>
                </a:lnTo>
                <a:lnTo>
                  <a:pt x="11632154" y="2070165"/>
                </a:lnTo>
                <a:lnTo>
                  <a:pt x="11632154" y="2018501"/>
                </a:lnTo>
                <a:lnTo>
                  <a:pt x="11550196" y="2018501"/>
                </a:lnTo>
                <a:lnTo>
                  <a:pt x="11550196" y="2070165"/>
                </a:lnTo>
                <a:lnTo>
                  <a:pt x="11483374" y="2070165"/>
                </a:lnTo>
                <a:lnTo>
                  <a:pt x="11483374" y="2018501"/>
                </a:lnTo>
                <a:lnTo>
                  <a:pt x="11401416" y="2018501"/>
                </a:lnTo>
                <a:lnTo>
                  <a:pt x="11401416" y="2070165"/>
                </a:lnTo>
                <a:lnTo>
                  <a:pt x="11323165" y="2070165"/>
                </a:lnTo>
                <a:lnTo>
                  <a:pt x="11323165" y="1958705"/>
                </a:lnTo>
                <a:lnTo>
                  <a:pt x="11875437" y="1958705"/>
                </a:lnTo>
                <a:lnTo>
                  <a:pt x="11875437" y="1934747"/>
                </a:lnTo>
                <a:lnTo>
                  <a:pt x="11323165" y="1934747"/>
                </a:lnTo>
                <a:lnTo>
                  <a:pt x="11323165" y="1761233"/>
                </a:lnTo>
                <a:lnTo>
                  <a:pt x="11875437" y="1761233"/>
                </a:lnTo>
                <a:lnTo>
                  <a:pt x="11875437" y="1737275"/>
                </a:lnTo>
                <a:lnTo>
                  <a:pt x="11323165" y="1737275"/>
                </a:lnTo>
                <a:lnTo>
                  <a:pt x="11323165" y="1563760"/>
                </a:lnTo>
                <a:lnTo>
                  <a:pt x="11875437" y="1563760"/>
                </a:lnTo>
                <a:lnTo>
                  <a:pt x="11875437" y="1539802"/>
                </a:lnTo>
                <a:lnTo>
                  <a:pt x="11323165" y="1539802"/>
                </a:lnTo>
                <a:lnTo>
                  <a:pt x="11323165" y="1481969"/>
                </a:lnTo>
                <a:lnTo>
                  <a:pt x="11381170" y="1481969"/>
                </a:lnTo>
                <a:lnTo>
                  <a:pt x="11381170" y="1442608"/>
                </a:lnTo>
                <a:lnTo>
                  <a:pt x="11468294" y="1442608"/>
                </a:lnTo>
                <a:lnTo>
                  <a:pt x="11468294" y="1402177"/>
                </a:lnTo>
                <a:lnTo>
                  <a:pt x="11533813" y="1402177"/>
                </a:lnTo>
                <a:close/>
                <a:moveTo>
                  <a:pt x="9444482" y="1355097"/>
                </a:moveTo>
                <a:lnTo>
                  <a:pt x="9444482" y="1447450"/>
                </a:lnTo>
                <a:lnTo>
                  <a:pt x="9643306" y="1447450"/>
                </a:lnTo>
                <a:lnTo>
                  <a:pt x="9643306" y="1355097"/>
                </a:lnTo>
                <a:close/>
                <a:moveTo>
                  <a:pt x="9171376" y="1355097"/>
                </a:moveTo>
                <a:lnTo>
                  <a:pt x="9171376" y="1447450"/>
                </a:lnTo>
                <a:lnTo>
                  <a:pt x="9370200" y="1447450"/>
                </a:lnTo>
                <a:lnTo>
                  <a:pt x="9370200" y="1355097"/>
                </a:lnTo>
                <a:close/>
                <a:moveTo>
                  <a:pt x="2868734" y="1355097"/>
                </a:moveTo>
                <a:cubicBezTo>
                  <a:pt x="2833320" y="1355097"/>
                  <a:pt x="2804611" y="1376428"/>
                  <a:pt x="2804611" y="1402739"/>
                </a:cubicBezTo>
                <a:cubicBezTo>
                  <a:pt x="2804611" y="1429051"/>
                  <a:pt x="2833320" y="1450380"/>
                  <a:pt x="2868734" y="1450380"/>
                </a:cubicBezTo>
                <a:cubicBezTo>
                  <a:pt x="2904147" y="1450380"/>
                  <a:pt x="2932855" y="1429051"/>
                  <a:pt x="2932855" y="1402739"/>
                </a:cubicBezTo>
                <a:cubicBezTo>
                  <a:pt x="2932855" y="1376428"/>
                  <a:pt x="2904147" y="1355097"/>
                  <a:pt x="2868734" y="1355097"/>
                </a:cubicBezTo>
                <a:close/>
                <a:moveTo>
                  <a:pt x="2589672" y="1352167"/>
                </a:moveTo>
                <a:cubicBezTo>
                  <a:pt x="2554258" y="1352167"/>
                  <a:pt x="2525550" y="1373497"/>
                  <a:pt x="2525550" y="1399809"/>
                </a:cubicBezTo>
                <a:cubicBezTo>
                  <a:pt x="2525550" y="1426120"/>
                  <a:pt x="2554258" y="1447451"/>
                  <a:pt x="2589672" y="1447451"/>
                </a:cubicBezTo>
                <a:cubicBezTo>
                  <a:pt x="2625086" y="1447451"/>
                  <a:pt x="2653794" y="1426120"/>
                  <a:pt x="2653794" y="1399809"/>
                </a:cubicBezTo>
                <a:cubicBezTo>
                  <a:pt x="2653794" y="1373497"/>
                  <a:pt x="2625086" y="1352167"/>
                  <a:pt x="2589672" y="1352167"/>
                </a:cubicBezTo>
                <a:close/>
                <a:moveTo>
                  <a:pt x="11142869" y="1330082"/>
                </a:moveTo>
                <a:lnTo>
                  <a:pt x="11142869" y="1453708"/>
                </a:lnTo>
                <a:lnTo>
                  <a:pt x="11228389" y="1453708"/>
                </a:lnTo>
                <a:lnTo>
                  <a:pt x="11228389" y="1330082"/>
                </a:lnTo>
                <a:close/>
                <a:moveTo>
                  <a:pt x="11001633" y="1330082"/>
                </a:moveTo>
                <a:lnTo>
                  <a:pt x="11001633" y="1453708"/>
                </a:lnTo>
                <a:lnTo>
                  <a:pt x="11087153" y="1453708"/>
                </a:lnTo>
                <a:lnTo>
                  <a:pt x="11087153" y="1330082"/>
                </a:lnTo>
                <a:close/>
                <a:moveTo>
                  <a:pt x="10860302" y="1330082"/>
                </a:moveTo>
                <a:lnTo>
                  <a:pt x="10860302" y="1453708"/>
                </a:lnTo>
                <a:lnTo>
                  <a:pt x="10945822" y="1453708"/>
                </a:lnTo>
                <a:lnTo>
                  <a:pt x="10945822" y="1330082"/>
                </a:lnTo>
                <a:close/>
                <a:moveTo>
                  <a:pt x="10715106" y="1330082"/>
                </a:moveTo>
                <a:lnTo>
                  <a:pt x="10715106" y="1453708"/>
                </a:lnTo>
                <a:lnTo>
                  <a:pt x="10800626" y="1453708"/>
                </a:lnTo>
                <a:lnTo>
                  <a:pt x="10800626" y="1330082"/>
                </a:lnTo>
                <a:close/>
                <a:moveTo>
                  <a:pt x="10569911" y="1330082"/>
                </a:moveTo>
                <a:lnTo>
                  <a:pt x="10569911" y="1453708"/>
                </a:lnTo>
                <a:lnTo>
                  <a:pt x="10655431" y="1453708"/>
                </a:lnTo>
                <a:lnTo>
                  <a:pt x="10655431" y="1330082"/>
                </a:lnTo>
                <a:close/>
                <a:moveTo>
                  <a:pt x="10424717" y="1330082"/>
                </a:moveTo>
                <a:lnTo>
                  <a:pt x="10424717" y="1453708"/>
                </a:lnTo>
                <a:lnTo>
                  <a:pt x="10510237" y="1453708"/>
                </a:lnTo>
                <a:lnTo>
                  <a:pt x="10510237" y="1330082"/>
                </a:lnTo>
                <a:close/>
                <a:moveTo>
                  <a:pt x="10279523" y="1330082"/>
                </a:moveTo>
                <a:lnTo>
                  <a:pt x="10279523" y="1453708"/>
                </a:lnTo>
                <a:lnTo>
                  <a:pt x="10365043" y="1453708"/>
                </a:lnTo>
                <a:lnTo>
                  <a:pt x="10365043" y="1330082"/>
                </a:lnTo>
                <a:close/>
                <a:moveTo>
                  <a:pt x="10134328" y="1330082"/>
                </a:moveTo>
                <a:lnTo>
                  <a:pt x="10134328" y="1453708"/>
                </a:lnTo>
                <a:lnTo>
                  <a:pt x="10219847" y="1453708"/>
                </a:lnTo>
                <a:lnTo>
                  <a:pt x="10219847" y="1330082"/>
                </a:lnTo>
                <a:close/>
                <a:moveTo>
                  <a:pt x="9989134" y="1330082"/>
                </a:moveTo>
                <a:lnTo>
                  <a:pt x="9989134" y="1453708"/>
                </a:lnTo>
                <a:lnTo>
                  <a:pt x="10074653" y="1453708"/>
                </a:lnTo>
                <a:lnTo>
                  <a:pt x="10074653" y="1330082"/>
                </a:lnTo>
                <a:close/>
                <a:moveTo>
                  <a:pt x="1384659" y="1330082"/>
                </a:moveTo>
                <a:lnTo>
                  <a:pt x="1384659" y="1453708"/>
                </a:lnTo>
                <a:lnTo>
                  <a:pt x="1470179" y="1453708"/>
                </a:lnTo>
                <a:lnTo>
                  <a:pt x="1470179" y="1330082"/>
                </a:lnTo>
                <a:close/>
                <a:moveTo>
                  <a:pt x="1243423" y="1330082"/>
                </a:moveTo>
                <a:lnTo>
                  <a:pt x="1243423" y="1453708"/>
                </a:lnTo>
                <a:lnTo>
                  <a:pt x="1328943" y="1453708"/>
                </a:lnTo>
                <a:lnTo>
                  <a:pt x="1328943" y="1330082"/>
                </a:lnTo>
                <a:close/>
                <a:moveTo>
                  <a:pt x="1102092" y="1330082"/>
                </a:moveTo>
                <a:lnTo>
                  <a:pt x="1102092" y="1453708"/>
                </a:lnTo>
                <a:lnTo>
                  <a:pt x="1187612" y="1453708"/>
                </a:lnTo>
                <a:lnTo>
                  <a:pt x="1187612" y="1330082"/>
                </a:lnTo>
                <a:close/>
                <a:moveTo>
                  <a:pt x="956897" y="1330082"/>
                </a:moveTo>
                <a:lnTo>
                  <a:pt x="956897" y="1453708"/>
                </a:lnTo>
                <a:lnTo>
                  <a:pt x="1042417" y="1453708"/>
                </a:lnTo>
                <a:lnTo>
                  <a:pt x="1042417" y="1330082"/>
                </a:lnTo>
                <a:close/>
                <a:moveTo>
                  <a:pt x="811701" y="1330082"/>
                </a:moveTo>
                <a:lnTo>
                  <a:pt x="811701" y="1453708"/>
                </a:lnTo>
                <a:lnTo>
                  <a:pt x="897221" y="1453708"/>
                </a:lnTo>
                <a:lnTo>
                  <a:pt x="897221" y="1330082"/>
                </a:lnTo>
                <a:close/>
                <a:moveTo>
                  <a:pt x="666508" y="1330082"/>
                </a:moveTo>
                <a:lnTo>
                  <a:pt x="666508" y="1453708"/>
                </a:lnTo>
                <a:lnTo>
                  <a:pt x="752027" y="1453708"/>
                </a:lnTo>
                <a:lnTo>
                  <a:pt x="752027" y="1330082"/>
                </a:lnTo>
                <a:close/>
                <a:moveTo>
                  <a:pt x="521314" y="1330082"/>
                </a:moveTo>
                <a:lnTo>
                  <a:pt x="521314" y="1453708"/>
                </a:lnTo>
                <a:lnTo>
                  <a:pt x="606833" y="1453708"/>
                </a:lnTo>
                <a:lnTo>
                  <a:pt x="606833" y="1330082"/>
                </a:lnTo>
                <a:close/>
                <a:moveTo>
                  <a:pt x="376120" y="1330082"/>
                </a:moveTo>
                <a:lnTo>
                  <a:pt x="376120" y="1453708"/>
                </a:lnTo>
                <a:lnTo>
                  <a:pt x="461639" y="1453708"/>
                </a:lnTo>
                <a:lnTo>
                  <a:pt x="461639" y="1330082"/>
                </a:lnTo>
                <a:close/>
                <a:moveTo>
                  <a:pt x="230926" y="1330082"/>
                </a:moveTo>
                <a:lnTo>
                  <a:pt x="230926" y="1453708"/>
                </a:lnTo>
                <a:lnTo>
                  <a:pt x="316446" y="1453708"/>
                </a:lnTo>
                <a:lnTo>
                  <a:pt x="316446" y="1330082"/>
                </a:lnTo>
                <a:close/>
                <a:moveTo>
                  <a:pt x="1775603" y="1326791"/>
                </a:moveTo>
                <a:lnTo>
                  <a:pt x="1913656" y="1326791"/>
                </a:lnTo>
                <a:lnTo>
                  <a:pt x="1913656" y="1373871"/>
                </a:lnTo>
                <a:lnTo>
                  <a:pt x="1986190" y="1373871"/>
                </a:lnTo>
                <a:lnTo>
                  <a:pt x="1986190" y="1414302"/>
                </a:lnTo>
                <a:lnTo>
                  <a:pt x="2083136" y="1414302"/>
                </a:lnTo>
                <a:lnTo>
                  <a:pt x="2083136" y="1453663"/>
                </a:lnTo>
                <a:lnTo>
                  <a:pt x="2117227" y="1453663"/>
                </a:lnTo>
                <a:lnTo>
                  <a:pt x="2117227" y="1511496"/>
                </a:lnTo>
                <a:lnTo>
                  <a:pt x="1564955" y="1511496"/>
                </a:lnTo>
                <a:lnTo>
                  <a:pt x="1564955" y="1453663"/>
                </a:lnTo>
                <a:lnTo>
                  <a:pt x="1622960" y="1453663"/>
                </a:lnTo>
                <a:lnTo>
                  <a:pt x="1622960" y="1414302"/>
                </a:lnTo>
                <a:lnTo>
                  <a:pt x="1710084" y="1414302"/>
                </a:lnTo>
                <a:lnTo>
                  <a:pt x="1710084" y="1373871"/>
                </a:lnTo>
                <a:lnTo>
                  <a:pt x="1775603" y="1373871"/>
                </a:lnTo>
                <a:close/>
                <a:moveTo>
                  <a:pt x="6351644" y="1323797"/>
                </a:moveTo>
                <a:lnTo>
                  <a:pt x="6351644" y="1423450"/>
                </a:lnTo>
                <a:lnTo>
                  <a:pt x="6410085" y="1423450"/>
                </a:lnTo>
                <a:lnTo>
                  <a:pt x="6410085" y="1323797"/>
                </a:lnTo>
                <a:close/>
                <a:moveTo>
                  <a:pt x="6268849" y="1323797"/>
                </a:moveTo>
                <a:lnTo>
                  <a:pt x="6268849" y="1423450"/>
                </a:lnTo>
                <a:lnTo>
                  <a:pt x="6327291" y="1423450"/>
                </a:lnTo>
                <a:lnTo>
                  <a:pt x="6327291" y="1323797"/>
                </a:lnTo>
                <a:close/>
                <a:moveTo>
                  <a:pt x="6186056" y="1323797"/>
                </a:moveTo>
                <a:lnTo>
                  <a:pt x="6186056" y="1423450"/>
                </a:lnTo>
                <a:lnTo>
                  <a:pt x="6244498" y="1423450"/>
                </a:lnTo>
                <a:lnTo>
                  <a:pt x="6244498" y="1323797"/>
                </a:lnTo>
                <a:close/>
                <a:moveTo>
                  <a:pt x="6103264" y="1323797"/>
                </a:moveTo>
                <a:lnTo>
                  <a:pt x="6103264" y="1423450"/>
                </a:lnTo>
                <a:lnTo>
                  <a:pt x="6161704" y="1423450"/>
                </a:lnTo>
                <a:lnTo>
                  <a:pt x="6161704" y="1323797"/>
                </a:lnTo>
                <a:close/>
                <a:moveTo>
                  <a:pt x="6020469" y="1323797"/>
                </a:moveTo>
                <a:lnTo>
                  <a:pt x="6020469" y="1423450"/>
                </a:lnTo>
                <a:lnTo>
                  <a:pt x="6078911" y="1423450"/>
                </a:lnTo>
                <a:lnTo>
                  <a:pt x="6078911" y="1323797"/>
                </a:lnTo>
                <a:close/>
                <a:moveTo>
                  <a:pt x="8483306" y="1301622"/>
                </a:moveTo>
                <a:cubicBezTo>
                  <a:pt x="8477066" y="1301622"/>
                  <a:pt x="8472009" y="1305380"/>
                  <a:pt x="8472009" y="1310016"/>
                </a:cubicBezTo>
                <a:lnTo>
                  <a:pt x="8472009" y="1343590"/>
                </a:lnTo>
                <a:cubicBezTo>
                  <a:pt x="8472009" y="1348226"/>
                  <a:pt x="8477066" y="1351983"/>
                  <a:pt x="8483306" y="1351983"/>
                </a:cubicBezTo>
                <a:lnTo>
                  <a:pt x="9012984" y="1351983"/>
                </a:lnTo>
                <a:cubicBezTo>
                  <a:pt x="9019224" y="1351983"/>
                  <a:pt x="9024281" y="1348226"/>
                  <a:pt x="9024281" y="1343590"/>
                </a:cubicBezTo>
                <a:lnTo>
                  <a:pt x="9024281" y="1310016"/>
                </a:lnTo>
                <a:cubicBezTo>
                  <a:pt x="9024281" y="1305380"/>
                  <a:pt x="9019224" y="1301622"/>
                  <a:pt x="9012984" y="1301622"/>
                </a:cubicBezTo>
                <a:close/>
                <a:moveTo>
                  <a:pt x="6837698" y="1301622"/>
                </a:moveTo>
                <a:cubicBezTo>
                  <a:pt x="6831459" y="1301622"/>
                  <a:pt x="6826401" y="1305380"/>
                  <a:pt x="6826401" y="1310016"/>
                </a:cubicBezTo>
                <a:lnTo>
                  <a:pt x="6826401" y="1343590"/>
                </a:lnTo>
                <a:cubicBezTo>
                  <a:pt x="6826401" y="1348226"/>
                  <a:pt x="6831459" y="1351983"/>
                  <a:pt x="6837698" y="1351983"/>
                </a:cubicBezTo>
                <a:lnTo>
                  <a:pt x="7367375" y="1351983"/>
                </a:lnTo>
                <a:cubicBezTo>
                  <a:pt x="7373615" y="1351983"/>
                  <a:pt x="7378673" y="1348226"/>
                  <a:pt x="7378673" y="1343590"/>
                </a:cubicBezTo>
                <a:lnTo>
                  <a:pt x="7378673" y="1310016"/>
                </a:lnTo>
                <a:cubicBezTo>
                  <a:pt x="7378673" y="1305380"/>
                  <a:pt x="7373615" y="1301622"/>
                  <a:pt x="7367375" y="1301622"/>
                </a:cubicBezTo>
                <a:close/>
                <a:moveTo>
                  <a:pt x="3824872" y="1301622"/>
                </a:moveTo>
                <a:cubicBezTo>
                  <a:pt x="3818632" y="1301622"/>
                  <a:pt x="3813574" y="1305380"/>
                  <a:pt x="3813574" y="1310016"/>
                </a:cubicBezTo>
                <a:lnTo>
                  <a:pt x="3813574" y="1343590"/>
                </a:lnTo>
                <a:cubicBezTo>
                  <a:pt x="3813574" y="1348226"/>
                  <a:pt x="3818632" y="1351983"/>
                  <a:pt x="3824872" y="1351983"/>
                </a:cubicBezTo>
                <a:lnTo>
                  <a:pt x="4354548" y="1351983"/>
                </a:lnTo>
                <a:cubicBezTo>
                  <a:pt x="4360787" y="1351983"/>
                  <a:pt x="4365844" y="1348226"/>
                  <a:pt x="4365844" y="1343590"/>
                </a:cubicBezTo>
                <a:lnTo>
                  <a:pt x="4365844" y="1310016"/>
                </a:lnTo>
                <a:cubicBezTo>
                  <a:pt x="4365844" y="1305380"/>
                  <a:pt x="4360787" y="1301622"/>
                  <a:pt x="4354548" y="1301622"/>
                </a:cubicBezTo>
                <a:close/>
                <a:moveTo>
                  <a:pt x="9284775" y="1261668"/>
                </a:moveTo>
                <a:lnTo>
                  <a:pt x="9284775" y="1322444"/>
                </a:lnTo>
                <a:lnTo>
                  <a:pt x="9688442" y="1322444"/>
                </a:lnTo>
                <a:lnTo>
                  <a:pt x="9688442" y="1261668"/>
                </a:lnTo>
                <a:close/>
                <a:moveTo>
                  <a:pt x="9100450" y="1261668"/>
                </a:moveTo>
                <a:lnTo>
                  <a:pt x="9100450" y="1322444"/>
                </a:lnTo>
                <a:lnTo>
                  <a:pt x="9240798" y="1322444"/>
                </a:lnTo>
                <a:lnTo>
                  <a:pt x="9240798" y="1261668"/>
                </a:lnTo>
                <a:close/>
                <a:moveTo>
                  <a:pt x="2453541" y="1261668"/>
                </a:moveTo>
                <a:lnTo>
                  <a:pt x="2453541" y="1322444"/>
                </a:lnTo>
                <a:lnTo>
                  <a:pt x="3024257" y="1322444"/>
                </a:lnTo>
                <a:lnTo>
                  <a:pt x="3024257" y="1261668"/>
                </a:lnTo>
                <a:close/>
                <a:moveTo>
                  <a:pt x="2192935" y="1261668"/>
                </a:moveTo>
                <a:lnTo>
                  <a:pt x="2192935" y="1322444"/>
                </a:lnTo>
                <a:lnTo>
                  <a:pt x="2391362" y="1322444"/>
                </a:lnTo>
                <a:lnTo>
                  <a:pt x="2391362" y="1261668"/>
                </a:lnTo>
                <a:close/>
                <a:moveTo>
                  <a:pt x="7456345" y="1237078"/>
                </a:moveTo>
                <a:cubicBezTo>
                  <a:pt x="7448473" y="1237078"/>
                  <a:pt x="7442092" y="1241819"/>
                  <a:pt x="7442092" y="1247668"/>
                </a:cubicBezTo>
                <a:lnTo>
                  <a:pt x="7442092" y="1290025"/>
                </a:lnTo>
                <a:cubicBezTo>
                  <a:pt x="7442092" y="1295874"/>
                  <a:pt x="7448473" y="1300615"/>
                  <a:pt x="7456345" y="1300615"/>
                </a:cubicBezTo>
                <a:lnTo>
                  <a:pt x="7824762" y="1300615"/>
                </a:lnTo>
                <a:cubicBezTo>
                  <a:pt x="7832633" y="1300615"/>
                  <a:pt x="7839015" y="1295874"/>
                  <a:pt x="7839015" y="1290025"/>
                </a:cubicBezTo>
                <a:lnTo>
                  <a:pt x="7839015" y="1247668"/>
                </a:lnTo>
                <a:cubicBezTo>
                  <a:pt x="7839015" y="1241819"/>
                  <a:pt x="7832633" y="1237078"/>
                  <a:pt x="7824762" y="1237078"/>
                </a:cubicBezTo>
                <a:close/>
                <a:moveTo>
                  <a:pt x="8483306" y="1200127"/>
                </a:moveTo>
                <a:cubicBezTo>
                  <a:pt x="8477066" y="1200127"/>
                  <a:pt x="8472009" y="1203885"/>
                  <a:pt x="8472009" y="1208520"/>
                </a:cubicBezTo>
                <a:lnTo>
                  <a:pt x="8472009" y="1242094"/>
                </a:lnTo>
                <a:cubicBezTo>
                  <a:pt x="8472009" y="1246731"/>
                  <a:pt x="8477066" y="1250488"/>
                  <a:pt x="8483306" y="1250488"/>
                </a:cubicBezTo>
                <a:lnTo>
                  <a:pt x="9012984" y="1250488"/>
                </a:lnTo>
                <a:cubicBezTo>
                  <a:pt x="9019224" y="1250488"/>
                  <a:pt x="9024281" y="1246731"/>
                  <a:pt x="9024281" y="1242094"/>
                </a:cubicBezTo>
                <a:lnTo>
                  <a:pt x="9024281" y="1208520"/>
                </a:lnTo>
                <a:cubicBezTo>
                  <a:pt x="9024281" y="1203885"/>
                  <a:pt x="9019224" y="1200127"/>
                  <a:pt x="9012984" y="1200127"/>
                </a:cubicBezTo>
                <a:close/>
                <a:moveTo>
                  <a:pt x="6837698" y="1200127"/>
                </a:moveTo>
                <a:cubicBezTo>
                  <a:pt x="6831459" y="1200127"/>
                  <a:pt x="6826401" y="1203885"/>
                  <a:pt x="6826401" y="1208520"/>
                </a:cubicBezTo>
                <a:lnTo>
                  <a:pt x="6826401" y="1242094"/>
                </a:lnTo>
                <a:cubicBezTo>
                  <a:pt x="6826401" y="1246731"/>
                  <a:pt x="6831459" y="1250488"/>
                  <a:pt x="6837698" y="1250488"/>
                </a:cubicBezTo>
                <a:lnTo>
                  <a:pt x="7367375" y="1250488"/>
                </a:lnTo>
                <a:cubicBezTo>
                  <a:pt x="7373615" y="1250488"/>
                  <a:pt x="7378673" y="1246731"/>
                  <a:pt x="7378673" y="1242094"/>
                </a:cubicBezTo>
                <a:lnTo>
                  <a:pt x="7378673" y="1208520"/>
                </a:lnTo>
                <a:cubicBezTo>
                  <a:pt x="7378673" y="1203885"/>
                  <a:pt x="7373615" y="1200127"/>
                  <a:pt x="7367375" y="1200127"/>
                </a:cubicBezTo>
                <a:close/>
                <a:moveTo>
                  <a:pt x="3824872" y="1200127"/>
                </a:moveTo>
                <a:cubicBezTo>
                  <a:pt x="3818632" y="1200127"/>
                  <a:pt x="3813574" y="1203885"/>
                  <a:pt x="3813574" y="1208520"/>
                </a:cubicBezTo>
                <a:lnTo>
                  <a:pt x="3813574" y="1242094"/>
                </a:lnTo>
                <a:cubicBezTo>
                  <a:pt x="3813574" y="1246731"/>
                  <a:pt x="3818632" y="1250488"/>
                  <a:pt x="3824872" y="1250488"/>
                </a:cubicBezTo>
                <a:lnTo>
                  <a:pt x="4354548" y="1250488"/>
                </a:lnTo>
                <a:cubicBezTo>
                  <a:pt x="4360787" y="1250488"/>
                  <a:pt x="4365844" y="1246731"/>
                  <a:pt x="4365844" y="1242094"/>
                </a:cubicBezTo>
                <a:lnTo>
                  <a:pt x="4365844" y="1208520"/>
                </a:lnTo>
                <a:cubicBezTo>
                  <a:pt x="4365844" y="1203885"/>
                  <a:pt x="4360787" y="1200127"/>
                  <a:pt x="4354548" y="1200127"/>
                </a:cubicBezTo>
                <a:close/>
                <a:moveTo>
                  <a:pt x="6351644" y="1191775"/>
                </a:moveTo>
                <a:lnTo>
                  <a:pt x="6351644" y="1291428"/>
                </a:lnTo>
                <a:lnTo>
                  <a:pt x="6410085" y="1291428"/>
                </a:lnTo>
                <a:lnTo>
                  <a:pt x="6410085" y="1191775"/>
                </a:lnTo>
                <a:close/>
                <a:moveTo>
                  <a:pt x="6268849" y="1191775"/>
                </a:moveTo>
                <a:lnTo>
                  <a:pt x="6268849" y="1291428"/>
                </a:lnTo>
                <a:lnTo>
                  <a:pt x="6327291" y="1291428"/>
                </a:lnTo>
                <a:lnTo>
                  <a:pt x="6327291" y="1191775"/>
                </a:lnTo>
                <a:close/>
                <a:moveTo>
                  <a:pt x="6186056" y="1191775"/>
                </a:moveTo>
                <a:lnTo>
                  <a:pt x="6186056" y="1291428"/>
                </a:lnTo>
                <a:lnTo>
                  <a:pt x="6244498" y="1291428"/>
                </a:lnTo>
                <a:lnTo>
                  <a:pt x="6244498" y="1191775"/>
                </a:lnTo>
                <a:close/>
                <a:moveTo>
                  <a:pt x="6103264" y="1191775"/>
                </a:moveTo>
                <a:lnTo>
                  <a:pt x="6103264" y="1291428"/>
                </a:lnTo>
                <a:lnTo>
                  <a:pt x="6161704" y="1291428"/>
                </a:lnTo>
                <a:lnTo>
                  <a:pt x="6161704" y="1191775"/>
                </a:lnTo>
                <a:close/>
                <a:moveTo>
                  <a:pt x="6020469" y="1191775"/>
                </a:moveTo>
                <a:lnTo>
                  <a:pt x="6020469" y="1291428"/>
                </a:lnTo>
                <a:lnTo>
                  <a:pt x="6078911" y="1291428"/>
                </a:lnTo>
                <a:lnTo>
                  <a:pt x="6078911" y="1191775"/>
                </a:lnTo>
                <a:close/>
                <a:moveTo>
                  <a:pt x="9284775" y="1151652"/>
                </a:moveTo>
                <a:lnTo>
                  <a:pt x="9284775" y="1212428"/>
                </a:lnTo>
                <a:lnTo>
                  <a:pt x="9688442" y="1212428"/>
                </a:lnTo>
                <a:lnTo>
                  <a:pt x="9688442" y="1151652"/>
                </a:lnTo>
                <a:close/>
                <a:moveTo>
                  <a:pt x="9100450" y="1151652"/>
                </a:moveTo>
                <a:lnTo>
                  <a:pt x="9100450" y="1212428"/>
                </a:lnTo>
                <a:lnTo>
                  <a:pt x="9240798" y="1212428"/>
                </a:lnTo>
                <a:lnTo>
                  <a:pt x="9240798" y="1151652"/>
                </a:lnTo>
                <a:close/>
                <a:moveTo>
                  <a:pt x="2453541" y="1151652"/>
                </a:moveTo>
                <a:lnTo>
                  <a:pt x="2453541" y="1212428"/>
                </a:lnTo>
                <a:lnTo>
                  <a:pt x="3024257" y="1212428"/>
                </a:lnTo>
                <a:lnTo>
                  <a:pt x="3024257" y="1151652"/>
                </a:lnTo>
                <a:close/>
                <a:moveTo>
                  <a:pt x="2192935" y="1151652"/>
                </a:moveTo>
                <a:lnTo>
                  <a:pt x="2192935" y="1212428"/>
                </a:lnTo>
                <a:lnTo>
                  <a:pt x="2391362" y="1212428"/>
                </a:lnTo>
                <a:lnTo>
                  <a:pt x="2391362" y="1151652"/>
                </a:lnTo>
                <a:close/>
                <a:moveTo>
                  <a:pt x="10860302" y="1143099"/>
                </a:moveTo>
                <a:lnTo>
                  <a:pt x="10860302" y="1266725"/>
                </a:lnTo>
                <a:lnTo>
                  <a:pt x="10945822" y="1266725"/>
                </a:lnTo>
                <a:lnTo>
                  <a:pt x="10945822" y="1143099"/>
                </a:lnTo>
                <a:close/>
                <a:moveTo>
                  <a:pt x="10715105" y="1143099"/>
                </a:moveTo>
                <a:lnTo>
                  <a:pt x="10715105" y="1266725"/>
                </a:lnTo>
                <a:lnTo>
                  <a:pt x="10800625" y="1266725"/>
                </a:lnTo>
                <a:lnTo>
                  <a:pt x="10800625" y="1143099"/>
                </a:lnTo>
                <a:close/>
                <a:moveTo>
                  <a:pt x="10569911" y="1143099"/>
                </a:moveTo>
                <a:lnTo>
                  <a:pt x="10569911" y="1266725"/>
                </a:lnTo>
                <a:lnTo>
                  <a:pt x="10655431" y="1266725"/>
                </a:lnTo>
                <a:lnTo>
                  <a:pt x="10655431" y="1143099"/>
                </a:lnTo>
                <a:close/>
                <a:moveTo>
                  <a:pt x="10424717" y="1143099"/>
                </a:moveTo>
                <a:lnTo>
                  <a:pt x="10424717" y="1266725"/>
                </a:lnTo>
                <a:lnTo>
                  <a:pt x="10510237" y="1266725"/>
                </a:lnTo>
                <a:lnTo>
                  <a:pt x="10510237" y="1143099"/>
                </a:lnTo>
                <a:close/>
                <a:moveTo>
                  <a:pt x="10279523" y="1143099"/>
                </a:moveTo>
                <a:lnTo>
                  <a:pt x="10279523" y="1266725"/>
                </a:lnTo>
                <a:lnTo>
                  <a:pt x="10365043" y="1266725"/>
                </a:lnTo>
                <a:lnTo>
                  <a:pt x="10365043" y="1143099"/>
                </a:lnTo>
                <a:close/>
                <a:moveTo>
                  <a:pt x="10134328" y="1143099"/>
                </a:moveTo>
                <a:lnTo>
                  <a:pt x="10134328" y="1266725"/>
                </a:lnTo>
                <a:lnTo>
                  <a:pt x="10219847" y="1266725"/>
                </a:lnTo>
                <a:lnTo>
                  <a:pt x="10219847" y="1143099"/>
                </a:lnTo>
                <a:close/>
                <a:moveTo>
                  <a:pt x="9989134" y="1143099"/>
                </a:moveTo>
                <a:lnTo>
                  <a:pt x="9989134" y="1266725"/>
                </a:lnTo>
                <a:lnTo>
                  <a:pt x="10074653" y="1266725"/>
                </a:lnTo>
                <a:lnTo>
                  <a:pt x="10074653" y="1143099"/>
                </a:lnTo>
                <a:close/>
                <a:moveTo>
                  <a:pt x="1102092" y="1143099"/>
                </a:moveTo>
                <a:lnTo>
                  <a:pt x="1102092" y="1266725"/>
                </a:lnTo>
                <a:lnTo>
                  <a:pt x="1187612" y="1266725"/>
                </a:lnTo>
                <a:lnTo>
                  <a:pt x="1187612" y="1143099"/>
                </a:lnTo>
                <a:close/>
                <a:moveTo>
                  <a:pt x="956896" y="1143099"/>
                </a:moveTo>
                <a:lnTo>
                  <a:pt x="956896" y="1266725"/>
                </a:lnTo>
                <a:lnTo>
                  <a:pt x="1042416" y="1266725"/>
                </a:lnTo>
                <a:lnTo>
                  <a:pt x="1042416" y="1143099"/>
                </a:lnTo>
                <a:close/>
                <a:moveTo>
                  <a:pt x="811701" y="1143099"/>
                </a:moveTo>
                <a:lnTo>
                  <a:pt x="811701" y="1266725"/>
                </a:lnTo>
                <a:lnTo>
                  <a:pt x="897221" y="1266725"/>
                </a:lnTo>
                <a:lnTo>
                  <a:pt x="897221" y="1143099"/>
                </a:lnTo>
                <a:close/>
                <a:moveTo>
                  <a:pt x="666508" y="1143099"/>
                </a:moveTo>
                <a:lnTo>
                  <a:pt x="666508" y="1266725"/>
                </a:lnTo>
                <a:lnTo>
                  <a:pt x="752027" y="1266725"/>
                </a:lnTo>
                <a:lnTo>
                  <a:pt x="752027" y="1143099"/>
                </a:lnTo>
                <a:close/>
                <a:moveTo>
                  <a:pt x="521314" y="1143099"/>
                </a:moveTo>
                <a:lnTo>
                  <a:pt x="521314" y="1266725"/>
                </a:lnTo>
                <a:lnTo>
                  <a:pt x="606834" y="1266725"/>
                </a:lnTo>
                <a:lnTo>
                  <a:pt x="606834" y="1143099"/>
                </a:lnTo>
                <a:close/>
                <a:moveTo>
                  <a:pt x="376120" y="1143099"/>
                </a:moveTo>
                <a:lnTo>
                  <a:pt x="376120" y="1266725"/>
                </a:lnTo>
                <a:lnTo>
                  <a:pt x="461639" y="1266725"/>
                </a:lnTo>
                <a:lnTo>
                  <a:pt x="461639" y="1143099"/>
                </a:lnTo>
                <a:close/>
                <a:moveTo>
                  <a:pt x="230926" y="1143099"/>
                </a:moveTo>
                <a:lnTo>
                  <a:pt x="230926" y="1266725"/>
                </a:lnTo>
                <a:lnTo>
                  <a:pt x="316446" y="1266725"/>
                </a:lnTo>
                <a:lnTo>
                  <a:pt x="316446" y="1143099"/>
                </a:lnTo>
                <a:close/>
                <a:moveTo>
                  <a:pt x="5989784" y="1109228"/>
                </a:moveTo>
                <a:lnTo>
                  <a:pt x="6410083" y="1109228"/>
                </a:lnTo>
                <a:lnTo>
                  <a:pt x="6441088" y="1109228"/>
                </a:lnTo>
                <a:lnTo>
                  <a:pt x="6453982" y="1913618"/>
                </a:lnTo>
                <a:lnTo>
                  <a:pt x="6453982" y="1694308"/>
                </a:lnTo>
                <a:lnTo>
                  <a:pt x="6457622" y="1694308"/>
                </a:lnTo>
                <a:lnTo>
                  <a:pt x="6457622" y="1427829"/>
                </a:lnTo>
                <a:lnTo>
                  <a:pt x="6612147" y="1427829"/>
                </a:lnTo>
                <a:lnTo>
                  <a:pt x="6612147" y="1694308"/>
                </a:lnTo>
                <a:lnTo>
                  <a:pt x="6770312" y="1694308"/>
                </a:lnTo>
                <a:lnTo>
                  <a:pt x="6770312" y="2070165"/>
                </a:lnTo>
                <a:lnTo>
                  <a:pt x="6410085" y="2070165"/>
                </a:lnTo>
                <a:lnTo>
                  <a:pt x="6410085" y="1971324"/>
                </a:lnTo>
                <a:lnTo>
                  <a:pt x="6351644" y="1971324"/>
                </a:lnTo>
                <a:lnTo>
                  <a:pt x="6351644" y="2070165"/>
                </a:lnTo>
                <a:lnTo>
                  <a:pt x="6327291" y="2070165"/>
                </a:lnTo>
                <a:lnTo>
                  <a:pt x="6327291" y="1971324"/>
                </a:lnTo>
                <a:lnTo>
                  <a:pt x="6268849" y="1971324"/>
                </a:lnTo>
                <a:lnTo>
                  <a:pt x="6268849" y="2070165"/>
                </a:lnTo>
                <a:lnTo>
                  <a:pt x="6244498" y="2070165"/>
                </a:lnTo>
                <a:lnTo>
                  <a:pt x="6244498" y="1971324"/>
                </a:lnTo>
                <a:lnTo>
                  <a:pt x="6186056" y="1971324"/>
                </a:lnTo>
                <a:lnTo>
                  <a:pt x="6186056" y="2070165"/>
                </a:lnTo>
                <a:lnTo>
                  <a:pt x="6161704" y="2070165"/>
                </a:lnTo>
                <a:lnTo>
                  <a:pt x="6161704" y="1971324"/>
                </a:lnTo>
                <a:lnTo>
                  <a:pt x="6103264" y="1971324"/>
                </a:lnTo>
                <a:lnTo>
                  <a:pt x="6103264" y="2070165"/>
                </a:lnTo>
                <a:lnTo>
                  <a:pt x="6078911" y="2070165"/>
                </a:lnTo>
                <a:lnTo>
                  <a:pt x="6078911" y="1971324"/>
                </a:lnTo>
                <a:lnTo>
                  <a:pt x="6020469" y="1971324"/>
                </a:lnTo>
                <a:lnTo>
                  <a:pt x="6020469" y="2070165"/>
                </a:lnTo>
                <a:lnTo>
                  <a:pt x="5991992" y="2070165"/>
                </a:lnTo>
                <a:close/>
                <a:moveTo>
                  <a:pt x="7456345" y="1109028"/>
                </a:moveTo>
                <a:cubicBezTo>
                  <a:pt x="7448473" y="1109028"/>
                  <a:pt x="7442092" y="1113770"/>
                  <a:pt x="7442092" y="1119618"/>
                </a:cubicBezTo>
                <a:lnTo>
                  <a:pt x="7442092" y="1161976"/>
                </a:lnTo>
                <a:cubicBezTo>
                  <a:pt x="7442092" y="1167825"/>
                  <a:pt x="7448473" y="1172566"/>
                  <a:pt x="7456345" y="1172566"/>
                </a:cubicBezTo>
                <a:lnTo>
                  <a:pt x="7824762" y="1172566"/>
                </a:lnTo>
                <a:cubicBezTo>
                  <a:pt x="7832633" y="1172566"/>
                  <a:pt x="7839015" y="1167825"/>
                  <a:pt x="7839015" y="1161976"/>
                </a:cubicBezTo>
                <a:lnTo>
                  <a:pt x="7839015" y="1119618"/>
                </a:lnTo>
                <a:cubicBezTo>
                  <a:pt x="7839015" y="1113770"/>
                  <a:pt x="7832633" y="1109028"/>
                  <a:pt x="7824762" y="1109028"/>
                </a:cubicBezTo>
                <a:close/>
                <a:moveTo>
                  <a:pt x="8483306" y="1098631"/>
                </a:moveTo>
                <a:cubicBezTo>
                  <a:pt x="8477066" y="1098631"/>
                  <a:pt x="8472009" y="1102390"/>
                  <a:pt x="8472009" y="1107025"/>
                </a:cubicBezTo>
                <a:lnTo>
                  <a:pt x="8472009" y="1140599"/>
                </a:lnTo>
                <a:cubicBezTo>
                  <a:pt x="8472009" y="1145235"/>
                  <a:pt x="8477066" y="1148993"/>
                  <a:pt x="8483306" y="1148993"/>
                </a:cubicBezTo>
                <a:lnTo>
                  <a:pt x="9012984" y="1148993"/>
                </a:lnTo>
                <a:cubicBezTo>
                  <a:pt x="9019224" y="1148993"/>
                  <a:pt x="9024281" y="1145235"/>
                  <a:pt x="9024281" y="1140599"/>
                </a:cubicBezTo>
                <a:lnTo>
                  <a:pt x="9024281" y="1107025"/>
                </a:lnTo>
                <a:cubicBezTo>
                  <a:pt x="9024281" y="1102390"/>
                  <a:pt x="9019224" y="1098631"/>
                  <a:pt x="9012984" y="1098631"/>
                </a:cubicBezTo>
                <a:close/>
                <a:moveTo>
                  <a:pt x="6837698" y="1098631"/>
                </a:moveTo>
                <a:cubicBezTo>
                  <a:pt x="6831459" y="1098631"/>
                  <a:pt x="6826401" y="1102390"/>
                  <a:pt x="6826401" y="1107025"/>
                </a:cubicBezTo>
                <a:lnTo>
                  <a:pt x="6826401" y="1140599"/>
                </a:lnTo>
                <a:cubicBezTo>
                  <a:pt x="6826401" y="1145235"/>
                  <a:pt x="6831459" y="1148993"/>
                  <a:pt x="6837698" y="1148993"/>
                </a:cubicBezTo>
                <a:lnTo>
                  <a:pt x="7367375" y="1148993"/>
                </a:lnTo>
                <a:cubicBezTo>
                  <a:pt x="7373615" y="1148993"/>
                  <a:pt x="7378673" y="1145235"/>
                  <a:pt x="7378673" y="1140599"/>
                </a:cubicBezTo>
                <a:lnTo>
                  <a:pt x="7378673" y="1107025"/>
                </a:lnTo>
                <a:cubicBezTo>
                  <a:pt x="7378673" y="1102390"/>
                  <a:pt x="7373615" y="1098631"/>
                  <a:pt x="7367375" y="1098631"/>
                </a:cubicBezTo>
                <a:close/>
                <a:moveTo>
                  <a:pt x="3824872" y="1098631"/>
                </a:moveTo>
                <a:cubicBezTo>
                  <a:pt x="3818632" y="1098631"/>
                  <a:pt x="3813574" y="1102390"/>
                  <a:pt x="3813574" y="1107025"/>
                </a:cubicBezTo>
                <a:lnTo>
                  <a:pt x="3813574" y="1140599"/>
                </a:lnTo>
                <a:cubicBezTo>
                  <a:pt x="3813574" y="1145235"/>
                  <a:pt x="3818632" y="1148993"/>
                  <a:pt x="3824872" y="1148993"/>
                </a:cubicBezTo>
                <a:lnTo>
                  <a:pt x="4354548" y="1148993"/>
                </a:lnTo>
                <a:cubicBezTo>
                  <a:pt x="4360787" y="1148993"/>
                  <a:pt x="4365844" y="1145235"/>
                  <a:pt x="4365844" y="1140599"/>
                </a:cubicBezTo>
                <a:lnTo>
                  <a:pt x="4365844" y="1107025"/>
                </a:lnTo>
                <a:cubicBezTo>
                  <a:pt x="4365844" y="1102390"/>
                  <a:pt x="4360787" y="1098631"/>
                  <a:pt x="4354548" y="1098631"/>
                </a:cubicBezTo>
                <a:close/>
                <a:moveTo>
                  <a:pt x="3767550" y="1048805"/>
                </a:moveTo>
                <a:lnTo>
                  <a:pt x="4411866" y="1048805"/>
                </a:lnTo>
                <a:lnTo>
                  <a:pt x="4411866" y="2070165"/>
                </a:lnTo>
                <a:lnTo>
                  <a:pt x="3767550" y="2070165"/>
                </a:lnTo>
                <a:close/>
                <a:moveTo>
                  <a:pt x="9284775" y="1022820"/>
                </a:moveTo>
                <a:lnTo>
                  <a:pt x="9284775" y="1083595"/>
                </a:lnTo>
                <a:lnTo>
                  <a:pt x="9688442" y="1083595"/>
                </a:lnTo>
                <a:lnTo>
                  <a:pt x="9688442" y="1022820"/>
                </a:lnTo>
                <a:close/>
                <a:moveTo>
                  <a:pt x="9100450" y="1022820"/>
                </a:moveTo>
                <a:lnTo>
                  <a:pt x="9100450" y="1083595"/>
                </a:lnTo>
                <a:lnTo>
                  <a:pt x="9240798" y="1083595"/>
                </a:lnTo>
                <a:lnTo>
                  <a:pt x="9240798" y="1022820"/>
                </a:lnTo>
                <a:close/>
                <a:moveTo>
                  <a:pt x="2453541" y="1022820"/>
                </a:moveTo>
                <a:lnTo>
                  <a:pt x="2453541" y="1083595"/>
                </a:lnTo>
                <a:lnTo>
                  <a:pt x="3024257" y="1083595"/>
                </a:lnTo>
                <a:lnTo>
                  <a:pt x="3024257" y="1022820"/>
                </a:lnTo>
                <a:close/>
                <a:moveTo>
                  <a:pt x="2192935" y="1022820"/>
                </a:moveTo>
                <a:lnTo>
                  <a:pt x="2192935" y="1083595"/>
                </a:lnTo>
                <a:lnTo>
                  <a:pt x="2391362" y="1083595"/>
                </a:lnTo>
                <a:lnTo>
                  <a:pt x="2391362" y="1022820"/>
                </a:lnTo>
                <a:close/>
                <a:moveTo>
                  <a:pt x="7456345" y="980978"/>
                </a:moveTo>
                <a:cubicBezTo>
                  <a:pt x="7448473" y="980978"/>
                  <a:pt x="7442092" y="985719"/>
                  <a:pt x="7442092" y="991568"/>
                </a:cubicBezTo>
                <a:lnTo>
                  <a:pt x="7442092" y="1033926"/>
                </a:lnTo>
                <a:cubicBezTo>
                  <a:pt x="7442092" y="1039775"/>
                  <a:pt x="7448473" y="1044516"/>
                  <a:pt x="7456345" y="1044516"/>
                </a:cubicBezTo>
                <a:lnTo>
                  <a:pt x="7824762" y="1044516"/>
                </a:lnTo>
                <a:cubicBezTo>
                  <a:pt x="7832633" y="1044516"/>
                  <a:pt x="7839015" y="1039775"/>
                  <a:pt x="7839015" y="1033926"/>
                </a:cubicBezTo>
                <a:lnTo>
                  <a:pt x="7839015" y="991568"/>
                </a:lnTo>
                <a:cubicBezTo>
                  <a:pt x="7839015" y="985719"/>
                  <a:pt x="7832633" y="980978"/>
                  <a:pt x="7824762" y="980978"/>
                </a:cubicBezTo>
                <a:close/>
                <a:moveTo>
                  <a:pt x="6268851" y="959214"/>
                </a:moveTo>
                <a:lnTo>
                  <a:pt x="6268851" y="1058867"/>
                </a:lnTo>
                <a:lnTo>
                  <a:pt x="6327291" y="1058867"/>
                </a:lnTo>
                <a:lnTo>
                  <a:pt x="6327291" y="959214"/>
                </a:lnTo>
                <a:close/>
                <a:moveTo>
                  <a:pt x="6186056" y="959214"/>
                </a:moveTo>
                <a:lnTo>
                  <a:pt x="6186056" y="1058867"/>
                </a:lnTo>
                <a:lnTo>
                  <a:pt x="6244498" y="1058867"/>
                </a:lnTo>
                <a:lnTo>
                  <a:pt x="6244498" y="959214"/>
                </a:lnTo>
                <a:close/>
                <a:moveTo>
                  <a:pt x="6103262" y="959214"/>
                </a:moveTo>
                <a:lnTo>
                  <a:pt x="6103262" y="1058867"/>
                </a:lnTo>
                <a:lnTo>
                  <a:pt x="6161704" y="1058867"/>
                </a:lnTo>
                <a:lnTo>
                  <a:pt x="6161704" y="959214"/>
                </a:lnTo>
                <a:close/>
                <a:moveTo>
                  <a:pt x="8358865" y="932535"/>
                </a:moveTo>
                <a:cubicBezTo>
                  <a:pt x="8342727" y="932535"/>
                  <a:pt x="8329645" y="941979"/>
                  <a:pt x="8329645" y="953628"/>
                </a:cubicBezTo>
                <a:cubicBezTo>
                  <a:pt x="8329645" y="965278"/>
                  <a:pt x="8342727" y="974722"/>
                  <a:pt x="8358865" y="974722"/>
                </a:cubicBezTo>
                <a:cubicBezTo>
                  <a:pt x="8375003" y="974722"/>
                  <a:pt x="8388086" y="965278"/>
                  <a:pt x="8388086" y="953628"/>
                </a:cubicBezTo>
                <a:cubicBezTo>
                  <a:pt x="8388086" y="941979"/>
                  <a:pt x="8375003" y="932535"/>
                  <a:pt x="8358865" y="932535"/>
                </a:cubicBezTo>
                <a:close/>
                <a:moveTo>
                  <a:pt x="8273638" y="932535"/>
                </a:moveTo>
                <a:cubicBezTo>
                  <a:pt x="8257499" y="932535"/>
                  <a:pt x="8244417" y="941979"/>
                  <a:pt x="8244417" y="953628"/>
                </a:cubicBezTo>
                <a:cubicBezTo>
                  <a:pt x="8244417" y="965278"/>
                  <a:pt x="8257499" y="974722"/>
                  <a:pt x="8273638" y="974722"/>
                </a:cubicBezTo>
                <a:cubicBezTo>
                  <a:pt x="8289776" y="974722"/>
                  <a:pt x="8302858" y="965278"/>
                  <a:pt x="8302858" y="953628"/>
                </a:cubicBezTo>
                <a:cubicBezTo>
                  <a:pt x="8302858" y="941979"/>
                  <a:pt x="8289776" y="932535"/>
                  <a:pt x="8273638" y="932535"/>
                </a:cubicBezTo>
                <a:close/>
                <a:moveTo>
                  <a:pt x="8190845" y="932535"/>
                </a:moveTo>
                <a:cubicBezTo>
                  <a:pt x="8174706" y="932535"/>
                  <a:pt x="8161624" y="941979"/>
                  <a:pt x="8161624" y="953628"/>
                </a:cubicBezTo>
                <a:cubicBezTo>
                  <a:pt x="8161624" y="965278"/>
                  <a:pt x="8174706" y="974722"/>
                  <a:pt x="8190845" y="974722"/>
                </a:cubicBezTo>
                <a:cubicBezTo>
                  <a:pt x="8206983" y="974722"/>
                  <a:pt x="8220065" y="965278"/>
                  <a:pt x="8220065" y="953628"/>
                </a:cubicBezTo>
                <a:cubicBezTo>
                  <a:pt x="8220065" y="941979"/>
                  <a:pt x="8206983" y="932535"/>
                  <a:pt x="8190845" y="932535"/>
                </a:cubicBezTo>
                <a:close/>
                <a:moveTo>
                  <a:pt x="8105616" y="932535"/>
                </a:moveTo>
                <a:cubicBezTo>
                  <a:pt x="8089478" y="932535"/>
                  <a:pt x="8076395" y="941979"/>
                  <a:pt x="8076395" y="953628"/>
                </a:cubicBezTo>
                <a:cubicBezTo>
                  <a:pt x="8076395" y="965278"/>
                  <a:pt x="8089478" y="974722"/>
                  <a:pt x="8105616" y="974722"/>
                </a:cubicBezTo>
                <a:cubicBezTo>
                  <a:pt x="8121754" y="974722"/>
                  <a:pt x="8134836" y="965278"/>
                  <a:pt x="8134836" y="953628"/>
                </a:cubicBezTo>
                <a:cubicBezTo>
                  <a:pt x="8134836" y="941979"/>
                  <a:pt x="8121754" y="932535"/>
                  <a:pt x="8105616" y="932535"/>
                </a:cubicBezTo>
                <a:close/>
                <a:moveTo>
                  <a:pt x="8025258" y="932535"/>
                </a:moveTo>
                <a:cubicBezTo>
                  <a:pt x="8009120" y="932535"/>
                  <a:pt x="7996037" y="941979"/>
                  <a:pt x="7996037" y="953628"/>
                </a:cubicBezTo>
                <a:cubicBezTo>
                  <a:pt x="7996037" y="965278"/>
                  <a:pt x="8009120" y="974722"/>
                  <a:pt x="8025258" y="974722"/>
                </a:cubicBezTo>
                <a:cubicBezTo>
                  <a:pt x="8041396" y="974722"/>
                  <a:pt x="8054478" y="965278"/>
                  <a:pt x="8054478" y="953628"/>
                </a:cubicBezTo>
                <a:cubicBezTo>
                  <a:pt x="8054478" y="941979"/>
                  <a:pt x="8041396" y="932535"/>
                  <a:pt x="8025258" y="932535"/>
                </a:cubicBezTo>
                <a:close/>
                <a:moveTo>
                  <a:pt x="7940272" y="932535"/>
                </a:moveTo>
                <a:cubicBezTo>
                  <a:pt x="7924134" y="932535"/>
                  <a:pt x="7911051" y="941979"/>
                  <a:pt x="7911051" y="953628"/>
                </a:cubicBezTo>
                <a:cubicBezTo>
                  <a:pt x="7911051" y="965278"/>
                  <a:pt x="7924134" y="974722"/>
                  <a:pt x="7940272" y="974722"/>
                </a:cubicBezTo>
                <a:cubicBezTo>
                  <a:pt x="7956410" y="974722"/>
                  <a:pt x="7969492" y="965278"/>
                  <a:pt x="7969492" y="953628"/>
                </a:cubicBezTo>
                <a:cubicBezTo>
                  <a:pt x="7969492" y="941979"/>
                  <a:pt x="7956410" y="932535"/>
                  <a:pt x="7940272" y="932535"/>
                </a:cubicBezTo>
                <a:close/>
                <a:moveTo>
                  <a:pt x="3676908" y="932535"/>
                </a:moveTo>
                <a:cubicBezTo>
                  <a:pt x="3658540" y="932535"/>
                  <a:pt x="3643651" y="941979"/>
                  <a:pt x="3643651" y="953628"/>
                </a:cubicBezTo>
                <a:cubicBezTo>
                  <a:pt x="3643651" y="965278"/>
                  <a:pt x="3658540" y="974722"/>
                  <a:pt x="3676908" y="974722"/>
                </a:cubicBezTo>
                <a:cubicBezTo>
                  <a:pt x="3695274" y="974722"/>
                  <a:pt x="3710165" y="965278"/>
                  <a:pt x="3710165" y="953628"/>
                </a:cubicBezTo>
                <a:cubicBezTo>
                  <a:pt x="3710165" y="941979"/>
                  <a:pt x="3695274" y="932535"/>
                  <a:pt x="3676908" y="932535"/>
                </a:cubicBezTo>
                <a:close/>
                <a:moveTo>
                  <a:pt x="3579906" y="932535"/>
                </a:moveTo>
                <a:cubicBezTo>
                  <a:pt x="3561540" y="932535"/>
                  <a:pt x="3546649" y="941979"/>
                  <a:pt x="3546649" y="953628"/>
                </a:cubicBezTo>
                <a:cubicBezTo>
                  <a:pt x="3546649" y="965278"/>
                  <a:pt x="3561540" y="974722"/>
                  <a:pt x="3579906" y="974722"/>
                </a:cubicBezTo>
                <a:cubicBezTo>
                  <a:pt x="3598274" y="974722"/>
                  <a:pt x="3613162" y="965278"/>
                  <a:pt x="3613162" y="953628"/>
                </a:cubicBezTo>
                <a:cubicBezTo>
                  <a:pt x="3613162" y="941979"/>
                  <a:pt x="3598274" y="932535"/>
                  <a:pt x="3579906" y="932535"/>
                </a:cubicBezTo>
                <a:close/>
                <a:moveTo>
                  <a:pt x="3485678" y="932535"/>
                </a:moveTo>
                <a:cubicBezTo>
                  <a:pt x="3467311" y="932535"/>
                  <a:pt x="3452423" y="941979"/>
                  <a:pt x="3452423" y="953628"/>
                </a:cubicBezTo>
                <a:cubicBezTo>
                  <a:pt x="3452423" y="965278"/>
                  <a:pt x="3467311" y="974722"/>
                  <a:pt x="3485678" y="974722"/>
                </a:cubicBezTo>
                <a:cubicBezTo>
                  <a:pt x="3504045" y="974722"/>
                  <a:pt x="3518934" y="965278"/>
                  <a:pt x="3518934" y="953628"/>
                </a:cubicBezTo>
                <a:cubicBezTo>
                  <a:pt x="3518934" y="941979"/>
                  <a:pt x="3504045" y="932535"/>
                  <a:pt x="3485678" y="932535"/>
                </a:cubicBezTo>
                <a:close/>
                <a:moveTo>
                  <a:pt x="3388677" y="932535"/>
                </a:moveTo>
                <a:cubicBezTo>
                  <a:pt x="3370310" y="932535"/>
                  <a:pt x="3355420" y="941979"/>
                  <a:pt x="3355420" y="953628"/>
                </a:cubicBezTo>
                <a:cubicBezTo>
                  <a:pt x="3355420" y="965278"/>
                  <a:pt x="3370310" y="974722"/>
                  <a:pt x="3388677" y="974722"/>
                </a:cubicBezTo>
                <a:cubicBezTo>
                  <a:pt x="3407044" y="974722"/>
                  <a:pt x="3421934" y="965278"/>
                  <a:pt x="3421934" y="953628"/>
                </a:cubicBezTo>
                <a:cubicBezTo>
                  <a:pt x="3421934" y="941979"/>
                  <a:pt x="3407044" y="932535"/>
                  <a:pt x="3388677" y="932535"/>
                </a:cubicBezTo>
                <a:close/>
                <a:moveTo>
                  <a:pt x="3297220" y="932535"/>
                </a:moveTo>
                <a:cubicBezTo>
                  <a:pt x="3278853" y="932535"/>
                  <a:pt x="3263964" y="941979"/>
                  <a:pt x="3263964" y="953628"/>
                </a:cubicBezTo>
                <a:cubicBezTo>
                  <a:pt x="3263964" y="965278"/>
                  <a:pt x="3278853" y="974722"/>
                  <a:pt x="3297220" y="974722"/>
                </a:cubicBezTo>
                <a:cubicBezTo>
                  <a:pt x="3315587" y="974722"/>
                  <a:pt x="3330476" y="965278"/>
                  <a:pt x="3330476" y="953628"/>
                </a:cubicBezTo>
                <a:cubicBezTo>
                  <a:pt x="3330476" y="941979"/>
                  <a:pt x="3315587" y="932535"/>
                  <a:pt x="3297220" y="932535"/>
                </a:cubicBezTo>
                <a:close/>
                <a:moveTo>
                  <a:pt x="3200495" y="932535"/>
                </a:moveTo>
                <a:cubicBezTo>
                  <a:pt x="3182128" y="932535"/>
                  <a:pt x="3167239" y="941979"/>
                  <a:pt x="3167239" y="953628"/>
                </a:cubicBezTo>
                <a:cubicBezTo>
                  <a:pt x="3167239" y="965278"/>
                  <a:pt x="3182128" y="974722"/>
                  <a:pt x="3200495" y="974722"/>
                </a:cubicBezTo>
                <a:cubicBezTo>
                  <a:pt x="3218861" y="974722"/>
                  <a:pt x="3233750" y="965278"/>
                  <a:pt x="3233750" y="953628"/>
                </a:cubicBezTo>
                <a:cubicBezTo>
                  <a:pt x="3233750" y="941979"/>
                  <a:pt x="3218861" y="932535"/>
                  <a:pt x="3200495" y="932535"/>
                </a:cubicBezTo>
                <a:close/>
                <a:moveTo>
                  <a:pt x="10817542" y="923020"/>
                </a:moveTo>
                <a:lnTo>
                  <a:pt x="10817542" y="1046645"/>
                </a:lnTo>
                <a:lnTo>
                  <a:pt x="10903062" y="1046645"/>
                </a:lnTo>
                <a:lnTo>
                  <a:pt x="10903062" y="923020"/>
                </a:lnTo>
                <a:close/>
                <a:moveTo>
                  <a:pt x="1059331" y="923020"/>
                </a:moveTo>
                <a:lnTo>
                  <a:pt x="1059331" y="1046645"/>
                </a:lnTo>
                <a:lnTo>
                  <a:pt x="1144851" y="1046645"/>
                </a:lnTo>
                <a:lnTo>
                  <a:pt x="1144851" y="923020"/>
                </a:lnTo>
                <a:close/>
                <a:moveTo>
                  <a:pt x="8472008" y="920899"/>
                </a:moveTo>
                <a:lnTo>
                  <a:pt x="9024281" y="920899"/>
                </a:lnTo>
                <a:lnTo>
                  <a:pt x="9024281" y="1048805"/>
                </a:lnTo>
                <a:lnTo>
                  <a:pt x="8472008" y="1048805"/>
                </a:lnTo>
                <a:close/>
                <a:moveTo>
                  <a:pt x="6826401" y="920899"/>
                </a:moveTo>
                <a:lnTo>
                  <a:pt x="7378673" y="920899"/>
                </a:lnTo>
                <a:lnTo>
                  <a:pt x="7378673" y="1048805"/>
                </a:lnTo>
                <a:lnTo>
                  <a:pt x="6826401" y="1048805"/>
                </a:lnTo>
                <a:close/>
                <a:moveTo>
                  <a:pt x="3813574" y="920899"/>
                </a:moveTo>
                <a:lnTo>
                  <a:pt x="4365846" y="920899"/>
                </a:lnTo>
                <a:lnTo>
                  <a:pt x="4365846" y="1048805"/>
                </a:lnTo>
                <a:lnTo>
                  <a:pt x="3813574" y="1048805"/>
                </a:lnTo>
                <a:close/>
                <a:moveTo>
                  <a:pt x="10657802" y="864905"/>
                </a:moveTo>
                <a:lnTo>
                  <a:pt x="10657802" y="988530"/>
                </a:lnTo>
                <a:lnTo>
                  <a:pt x="10743322" y="988530"/>
                </a:lnTo>
                <a:lnTo>
                  <a:pt x="10743322" y="864905"/>
                </a:lnTo>
                <a:close/>
                <a:moveTo>
                  <a:pt x="899592" y="864905"/>
                </a:moveTo>
                <a:lnTo>
                  <a:pt x="899592" y="988530"/>
                </a:lnTo>
                <a:lnTo>
                  <a:pt x="985112" y="988530"/>
                </a:lnTo>
                <a:lnTo>
                  <a:pt x="985112" y="864905"/>
                </a:lnTo>
                <a:close/>
                <a:moveTo>
                  <a:pt x="7456345" y="852928"/>
                </a:moveTo>
                <a:cubicBezTo>
                  <a:pt x="7448473" y="852928"/>
                  <a:pt x="7442092" y="857670"/>
                  <a:pt x="7442092" y="863518"/>
                </a:cubicBezTo>
                <a:lnTo>
                  <a:pt x="7442092" y="905876"/>
                </a:lnTo>
                <a:cubicBezTo>
                  <a:pt x="7442092" y="911725"/>
                  <a:pt x="7448473" y="916466"/>
                  <a:pt x="7456345" y="916466"/>
                </a:cubicBezTo>
                <a:lnTo>
                  <a:pt x="7824762" y="916466"/>
                </a:lnTo>
                <a:cubicBezTo>
                  <a:pt x="7832633" y="916466"/>
                  <a:pt x="7839015" y="911725"/>
                  <a:pt x="7839015" y="905876"/>
                </a:cubicBezTo>
                <a:lnTo>
                  <a:pt x="7839015" y="863518"/>
                </a:lnTo>
                <a:cubicBezTo>
                  <a:pt x="7839015" y="857670"/>
                  <a:pt x="7832633" y="852928"/>
                  <a:pt x="7824762" y="852928"/>
                </a:cubicBezTo>
                <a:close/>
                <a:moveTo>
                  <a:pt x="6268851" y="831308"/>
                </a:moveTo>
                <a:lnTo>
                  <a:pt x="6268851" y="930961"/>
                </a:lnTo>
                <a:lnTo>
                  <a:pt x="6327291" y="930961"/>
                </a:lnTo>
                <a:lnTo>
                  <a:pt x="6327291" y="831308"/>
                </a:lnTo>
                <a:close/>
                <a:moveTo>
                  <a:pt x="6186056" y="831308"/>
                </a:moveTo>
                <a:lnTo>
                  <a:pt x="6186056" y="930961"/>
                </a:lnTo>
                <a:lnTo>
                  <a:pt x="6244498" y="930961"/>
                </a:lnTo>
                <a:lnTo>
                  <a:pt x="6244498" y="831308"/>
                </a:lnTo>
                <a:close/>
                <a:moveTo>
                  <a:pt x="6103262" y="831308"/>
                </a:moveTo>
                <a:lnTo>
                  <a:pt x="6103262" y="930961"/>
                </a:lnTo>
                <a:lnTo>
                  <a:pt x="6161704" y="930961"/>
                </a:lnTo>
                <a:lnTo>
                  <a:pt x="6161704" y="831308"/>
                </a:lnTo>
                <a:close/>
                <a:moveTo>
                  <a:pt x="10497926" y="818955"/>
                </a:moveTo>
                <a:lnTo>
                  <a:pt x="10497926" y="942581"/>
                </a:lnTo>
                <a:lnTo>
                  <a:pt x="10583445" y="942581"/>
                </a:lnTo>
                <a:lnTo>
                  <a:pt x="10583445" y="818955"/>
                </a:lnTo>
                <a:close/>
                <a:moveTo>
                  <a:pt x="739715" y="818955"/>
                </a:moveTo>
                <a:lnTo>
                  <a:pt x="739715" y="942581"/>
                </a:lnTo>
                <a:lnTo>
                  <a:pt x="825235" y="942581"/>
                </a:lnTo>
                <a:lnTo>
                  <a:pt x="825235" y="818955"/>
                </a:lnTo>
                <a:close/>
                <a:moveTo>
                  <a:pt x="9432174" y="781728"/>
                </a:moveTo>
                <a:lnTo>
                  <a:pt x="9432174" y="905354"/>
                </a:lnTo>
                <a:lnTo>
                  <a:pt x="9517695" y="905354"/>
                </a:lnTo>
                <a:lnTo>
                  <a:pt x="9517695" y="781728"/>
                </a:lnTo>
                <a:close/>
                <a:moveTo>
                  <a:pt x="9293059" y="781728"/>
                </a:moveTo>
                <a:lnTo>
                  <a:pt x="9293059" y="905354"/>
                </a:lnTo>
                <a:lnTo>
                  <a:pt x="9378579" y="905354"/>
                </a:lnTo>
                <a:lnTo>
                  <a:pt x="9378579" y="781728"/>
                </a:lnTo>
                <a:close/>
                <a:moveTo>
                  <a:pt x="2661937" y="781728"/>
                </a:moveTo>
                <a:lnTo>
                  <a:pt x="2661937" y="905354"/>
                </a:lnTo>
                <a:lnTo>
                  <a:pt x="2782849" y="905354"/>
                </a:lnTo>
                <a:lnTo>
                  <a:pt x="2782849" y="781728"/>
                </a:lnTo>
                <a:close/>
                <a:moveTo>
                  <a:pt x="2465250" y="781728"/>
                </a:moveTo>
                <a:lnTo>
                  <a:pt x="2465250" y="905354"/>
                </a:lnTo>
                <a:lnTo>
                  <a:pt x="2586162" y="905354"/>
                </a:lnTo>
                <a:lnTo>
                  <a:pt x="2586162" y="781728"/>
                </a:lnTo>
                <a:close/>
                <a:moveTo>
                  <a:pt x="8788959" y="762361"/>
                </a:moveTo>
                <a:lnTo>
                  <a:pt x="8788959" y="862014"/>
                </a:lnTo>
                <a:lnTo>
                  <a:pt x="8847400" y="862014"/>
                </a:lnTo>
                <a:lnTo>
                  <a:pt x="8847400" y="762361"/>
                </a:lnTo>
                <a:close/>
                <a:moveTo>
                  <a:pt x="8706165" y="762361"/>
                </a:moveTo>
                <a:lnTo>
                  <a:pt x="8706165" y="862014"/>
                </a:lnTo>
                <a:lnTo>
                  <a:pt x="8764606" y="862014"/>
                </a:lnTo>
                <a:lnTo>
                  <a:pt x="8764606" y="762361"/>
                </a:lnTo>
                <a:close/>
                <a:moveTo>
                  <a:pt x="8623371" y="762361"/>
                </a:moveTo>
                <a:lnTo>
                  <a:pt x="8623371" y="862014"/>
                </a:lnTo>
                <a:lnTo>
                  <a:pt x="8681812" y="862014"/>
                </a:lnTo>
                <a:lnTo>
                  <a:pt x="8681812" y="762361"/>
                </a:lnTo>
                <a:close/>
                <a:moveTo>
                  <a:pt x="7456345" y="724880"/>
                </a:moveTo>
                <a:cubicBezTo>
                  <a:pt x="7448473" y="724880"/>
                  <a:pt x="7442092" y="729621"/>
                  <a:pt x="7442092" y="735470"/>
                </a:cubicBezTo>
                <a:lnTo>
                  <a:pt x="7442092" y="777828"/>
                </a:lnTo>
                <a:cubicBezTo>
                  <a:pt x="7442092" y="783676"/>
                  <a:pt x="7448473" y="788417"/>
                  <a:pt x="7456345" y="788417"/>
                </a:cubicBezTo>
                <a:lnTo>
                  <a:pt x="7824762" y="788417"/>
                </a:lnTo>
                <a:cubicBezTo>
                  <a:pt x="7832633" y="788417"/>
                  <a:pt x="7839015" y="783676"/>
                  <a:pt x="7839015" y="777828"/>
                </a:cubicBezTo>
                <a:lnTo>
                  <a:pt x="7839015" y="735470"/>
                </a:lnTo>
                <a:cubicBezTo>
                  <a:pt x="7839015" y="729621"/>
                  <a:pt x="7832633" y="724880"/>
                  <a:pt x="7824762" y="724880"/>
                </a:cubicBezTo>
                <a:close/>
                <a:moveTo>
                  <a:pt x="6268851" y="693441"/>
                </a:moveTo>
                <a:lnTo>
                  <a:pt x="6268851" y="793095"/>
                </a:lnTo>
                <a:lnTo>
                  <a:pt x="6327291" y="793095"/>
                </a:lnTo>
                <a:lnTo>
                  <a:pt x="6327291" y="693441"/>
                </a:lnTo>
                <a:close/>
                <a:moveTo>
                  <a:pt x="6186056" y="693441"/>
                </a:moveTo>
                <a:lnTo>
                  <a:pt x="6186056" y="793095"/>
                </a:lnTo>
                <a:lnTo>
                  <a:pt x="6244498" y="793095"/>
                </a:lnTo>
                <a:lnTo>
                  <a:pt x="6244498" y="693441"/>
                </a:lnTo>
                <a:close/>
                <a:moveTo>
                  <a:pt x="6103262" y="693441"/>
                </a:moveTo>
                <a:lnTo>
                  <a:pt x="6103262" y="793095"/>
                </a:lnTo>
                <a:lnTo>
                  <a:pt x="6161704" y="793095"/>
                </a:lnTo>
                <a:lnTo>
                  <a:pt x="6161704" y="693441"/>
                </a:lnTo>
                <a:close/>
                <a:moveTo>
                  <a:pt x="6058127" y="653041"/>
                </a:moveTo>
                <a:lnTo>
                  <a:pt x="6327292" y="653041"/>
                </a:lnTo>
                <a:lnTo>
                  <a:pt x="6392509" y="653041"/>
                </a:lnTo>
                <a:lnTo>
                  <a:pt x="6410083" y="1109228"/>
                </a:lnTo>
                <a:lnTo>
                  <a:pt x="6046026" y="1107720"/>
                </a:lnTo>
                <a:cubicBezTo>
                  <a:pt x="6045189" y="956161"/>
                  <a:pt x="6058964" y="804601"/>
                  <a:pt x="6058127" y="653041"/>
                </a:cubicBezTo>
                <a:close/>
                <a:moveTo>
                  <a:pt x="8788959" y="634455"/>
                </a:moveTo>
                <a:lnTo>
                  <a:pt x="8788959" y="734108"/>
                </a:lnTo>
                <a:lnTo>
                  <a:pt x="8847400" y="734108"/>
                </a:lnTo>
                <a:lnTo>
                  <a:pt x="8847400" y="634455"/>
                </a:lnTo>
                <a:close/>
                <a:moveTo>
                  <a:pt x="8706165" y="634455"/>
                </a:moveTo>
                <a:lnTo>
                  <a:pt x="8706165" y="734108"/>
                </a:lnTo>
                <a:lnTo>
                  <a:pt x="8764606" y="734108"/>
                </a:lnTo>
                <a:lnTo>
                  <a:pt x="8764606" y="634455"/>
                </a:lnTo>
                <a:close/>
                <a:moveTo>
                  <a:pt x="8623371" y="634455"/>
                </a:moveTo>
                <a:lnTo>
                  <a:pt x="8623371" y="734108"/>
                </a:lnTo>
                <a:lnTo>
                  <a:pt x="8681812" y="734108"/>
                </a:lnTo>
                <a:lnTo>
                  <a:pt x="8681812" y="634455"/>
                </a:lnTo>
                <a:close/>
                <a:moveTo>
                  <a:pt x="3122896" y="633531"/>
                </a:moveTo>
                <a:lnTo>
                  <a:pt x="3751451" y="633531"/>
                </a:lnTo>
                <a:lnTo>
                  <a:pt x="3751451" y="2070165"/>
                </a:lnTo>
                <a:lnTo>
                  <a:pt x="3703231" y="2070165"/>
                </a:lnTo>
                <a:lnTo>
                  <a:pt x="3703231" y="984852"/>
                </a:lnTo>
                <a:lnTo>
                  <a:pt x="3650858" y="984852"/>
                </a:lnTo>
                <a:lnTo>
                  <a:pt x="3650858" y="2070165"/>
                </a:lnTo>
                <a:lnTo>
                  <a:pt x="3606509" y="2070165"/>
                </a:lnTo>
                <a:lnTo>
                  <a:pt x="3606509" y="984852"/>
                </a:lnTo>
                <a:lnTo>
                  <a:pt x="3554136" y="984852"/>
                </a:lnTo>
                <a:lnTo>
                  <a:pt x="3554136" y="2070165"/>
                </a:lnTo>
                <a:lnTo>
                  <a:pt x="3509784" y="2070165"/>
                </a:lnTo>
                <a:lnTo>
                  <a:pt x="3509784" y="984852"/>
                </a:lnTo>
                <a:lnTo>
                  <a:pt x="3457411" y="984852"/>
                </a:lnTo>
                <a:lnTo>
                  <a:pt x="3457411" y="2070165"/>
                </a:lnTo>
                <a:lnTo>
                  <a:pt x="3413062" y="2070165"/>
                </a:lnTo>
                <a:lnTo>
                  <a:pt x="3413062" y="984852"/>
                </a:lnTo>
                <a:lnTo>
                  <a:pt x="3360687" y="984852"/>
                </a:lnTo>
                <a:lnTo>
                  <a:pt x="3360687" y="2070165"/>
                </a:lnTo>
                <a:lnTo>
                  <a:pt x="3316337" y="2070165"/>
                </a:lnTo>
                <a:lnTo>
                  <a:pt x="3316337" y="984852"/>
                </a:lnTo>
                <a:lnTo>
                  <a:pt x="3263964" y="984852"/>
                </a:lnTo>
                <a:lnTo>
                  <a:pt x="3263964" y="2070165"/>
                </a:lnTo>
                <a:lnTo>
                  <a:pt x="3219612" y="2070165"/>
                </a:lnTo>
                <a:lnTo>
                  <a:pt x="3219612" y="984852"/>
                </a:lnTo>
                <a:lnTo>
                  <a:pt x="3167239" y="984852"/>
                </a:lnTo>
                <a:lnTo>
                  <a:pt x="3167239" y="2070165"/>
                </a:lnTo>
                <a:lnTo>
                  <a:pt x="3122896" y="2070165"/>
                </a:lnTo>
                <a:lnTo>
                  <a:pt x="3024257" y="2070165"/>
                </a:lnTo>
                <a:lnTo>
                  <a:pt x="3024257" y="2041573"/>
                </a:lnTo>
                <a:lnTo>
                  <a:pt x="2453541" y="2041573"/>
                </a:lnTo>
                <a:lnTo>
                  <a:pt x="2453541" y="2070165"/>
                </a:lnTo>
                <a:lnTo>
                  <a:pt x="2391362" y="2070165"/>
                </a:lnTo>
                <a:lnTo>
                  <a:pt x="2391362" y="2041573"/>
                </a:lnTo>
                <a:lnTo>
                  <a:pt x="2192935" y="2041573"/>
                </a:lnTo>
                <a:lnTo>
                  <a:pt x="2192935" y="2070165"/>
                </a:lnTo>
                <a:lnTo>
                  <a:pt x="2130759" y="2070165"/>
                </a:lnTo>
                <a:lnTo>
                  <a:pt x="2130759" y="988773"/>
                </a:lnTo>
                <a:lnTo>
                  <a:pt x="2242686" y="988773"/>
                </a:lnTo>
                <a:lnTo>
                  <a:pt x="2183148" y="661155"/>
                </a:lnTo>
                <a:lnTo>
                  <a:pt x="3070506" y="661155"/>
                </a:lnTo>
                <a:lnTo>
                  <a:pt x="3010967" y="988773"/>
                </a:lnTo>
                <a:lnTo>
                  <a:pt x="3122896" y="988773"/>
                </a:lnTo>
                <a:close/>
                <a:moveTo>
                  <a:pt x="10420554" y="624084"/>
                </a:moveTo>
                <a:lnTo>
                  <a:pt x="11043939" y="881890"/>
                </a:lnTo>
                <a:lnTo>
                  <a:pt x="11043939" y="1299068"/>
                </a:lnTo>
                <a:lnTo>
                  <a:pt x="11323163" y="1299068"/>
                </a:lnTo>
                <a:lnTo>
                  <a:pt x="11323163" y="2070165"/>
                </a:lnTo>
                <a:lnTo>
                  <a:pt x="11208637" y="2070165"/>
                </a:lnTo>
                <a:lnTo>
                  <a:pt x="11208637" y="1828109"/>
                </a:lnTo>
                <a:lnTo>
                  <a:pt x="11162619" y="1828109"/>
                </a:lnTo>
                <a:lnTo>
                  <a:pt x="11162619" y="2070165"/>
                </a:lnTo>
                <a:lnTo>
                  <a:pt x="11067402" y="2070165"/>
                </a:lnTo>
                <a:lnTo>
                  <a:pt x="11067402" y="1828109"/>
                </a:lnTo>
                <a:lnTo>
                  <a:pt x="11021384" y="1828109"/>
                </a:lnTo>
                <a:lnTo>
                  <a:pt x="11021384" y="2070165"/>
                </a:lnTo>
                <a:lnTo>
                  <a:pt x="10926070" y="2070165"/>
                </a:lnTo>
                <a:lnTo>
                  <a:pt x="10926070" y="1828109"/>
                </a:lnTo>
                <a:lnTo>
                  <a:pt x="10880052" y="1828109"/>
                </a:lnTo>
                <a:lnTo>
                  <a:pt x="10880052" y="2070165"/>
                </a:lnTo>
                <a:lnTo>
                  <a:pt x="10780874" y="2070165"/>
                </a:lnTo>
                <a:lnTo>
                  <a:pt x="10780874" y="1828109"/>
                </a:lnTo>
                <a:lnTo>
                  <a:pt x="10734856" y="1828109"/>
                </a:lnTo>
                <a:lnTo>
                  <a:pt x="10734856" y="2070165"/>
                </a:lnTo>
                <a:lnTo>
                  <a:pt x="10655102" y="2070165"/>
                </a:lnTo>
                <a:lnTo>
                  <a:pt x="10655102" y="1828109"/>
                </a:lnTo>
                <a:lnTo>
                  <a:pt x="10609084" y="1828109"/>
                </a:lnTo>
                <a:lnTo>
                  <a:pt x="10609084" y="2070165"/>
                </a:lnTo>
                <a:lnTo>
                  <a:pt x="10490485" y="2070165"/>
                </a:lnTo>
                <a:lnTo>
                  <a:pt x="10490485" y="1828109"/>
                </a:lnTo>
                <a:lnTo>
                  <a:pt x="10444467" y="1828109"/>
                </a:lnTo>
                <a:lnTo>
                  <a:pt x="10444467" y="2070165"/>
                </a:lnTo>
                <a:lnTo>
                  <a:pt x="10345290" y="2070165"/>
                </a:lnTo>
                <a:lnTo>
                  <a:pt x="10345290" y="1828109"/>
                </a:lnTo>
                <a:lnTo>
                  <a:pt x="10299272" y="1828109"/>
                </a:lnTo>
                <a:lnTo>
                  <a:pt x="10299272" y="2070165"/>
                </a:lnTo>
                <a:lnTo>
                  <a:pt x="10214948" y="2070165"/>
                </a:lnTo>
                <a:lnTo>
                  <a:pt x="10214948" y="1828109"/>
                </a:lnTo>
                <a:lnTo>
                  <a:pt x="10168930" y="1828109"/>
                </a:lnTo>
                <a:lnTo>
                  <a:pt x="10168930" y="2070165"/>
                </a:lnTo>
                <a:lnTo>
                  <a:pt x="10054902" y="2070165"/>
                </a:lnTo>
                <a:lnTo>
                  <a:pt x="10054902" y="1828109"/>
                </a:lnTo>
                <a:lnTo>
                  <a:pt x="10008885" y="1828109"/>
                </a:lnTo>
                <a:lnTo>
                  <a:pt x="10008885" y="2070165"/>
                </a:lnTo>
                <a:lnTo>
                  <a:pt x="9688442" y="2070165"/>
                </a:lnTo>
                <a:lnTo>
                  <a:pt x="9688442" y="2041573"/>
                </a:lnTo>
                <a:lnTo>
                  <a:pt x="9284775" y="2041573"/>
                </a:lnTo>
                <a:lnTo>
                  <a:pt x="9284775" y="2070165"/>
                </a:lnTo>
                <a:lnTo>
                  <a:pt x="9240798" y="2070165"/>
                </a:lnTo>
                <a:lnTo>
                  <a:pt x="9240798" y="2041573"/>
                </a:lnTo>
                <a:lnTo>
                  <a:pt x="9100450" y="2041573"/>
                </a:lnTo>
                <a:lnTo>
                  <a:pt x="9100450" y="2070165"/>
                </a:lnTo>
                <a:lnTo>
                  <a:pt x="8425986" y="2070165"/>
                </a:lnTo>
                <a:lnTo>
                  <a:pt x="8425986" y="1048805"/>
                </a:lnTo>
                <a:lnTo>
                  <a:pt x="9056473" y="1048805"/>
                </a:lnTo>
                <a:lnTo>
                  <a:pt x="9056473" y="988773"/>
                </a:lnTo>
                <a:lnTo>
                  <a:pt x="9135639" y="988773"/>
                </a:lnTo>
                <a:lnTo>
                  <a:pt x="9093528" y="661155"/>
                </a:lnTo>
                <a:lnTo>
                  <a:pt x="9721155" y="661155"/>
                </a:lnTo>
                <a:lnTo>
                  <a:pt x="9679044" y="988773"/>
                </a:lnTo>
                <a:lnTo>
                  <a:pt x="9758210" y="988773"/>
                </a:lnTo>
                <a:lnTo>
                  <a:pt x="9758210" y="1852181"/>
                </a:lnTo>
                <a:lnTo>
                  <a:pt x="9914054" y="1852181"/>
                </a:lnTo>
                <a:lnTo>
                  <a:pt x="9914054" y="1805307"/>
                </a:lnTo>
                <a:lnTo>
                  <a:pt x="9914054" y="1045950"/>
                </a:lnTo>
                <a:lnTo>
                  <a:pt x="10420554" y="1045950"/>
                </a:lnTo>
                <a:close/>
                <a:moveTo>
                  <a:pt x="662347" y="624084"/>
                </a:moveTo>
                <a:lnTo>
                  <a:pt x="1563846" y="1038650"/>
                </a:lnTo>
                <a:lnTo>
                  <a:pt x="1564614" y="2070165"/>
                </a:lnTo>
                <a:lnTo>
                  <a:pt x="1450428" y="2070165"/>
                </a:lnTo>
                <a:lnTo>
                  <a:pt x="1450428" y="1828109"/>
                </a:lnTo>
                <a:lnTo>
                  <a:pt x="1404410" y="1828109"/>
                </a:lnTo>
                <a:lnTo>
                  <a:pt x="1404410" y="2070165"/>
                </a:lnTo>
                <a:lnTo>
                  <a:pt x="1309192" y="2070165"/>
                </a:lnTo>
                <a:lnTo>
                  <a:pt x="1309192" y="1828109"/>
                </a:lnTo>
                <a:lnTo>
                  <a:pt x="1263174" y="1828109"/>
                </a:lnTo>
                <a:lnTo>
                  <a:pt x="1263174" y="2070165"/>
                </a:lnTo>
                <a:lnTo>
                  <a:pt x="1167860" y="2070165"/>
                </a:lnTo>
                <a:lnTo>
                  <a:pt x="1167860" y="1828109"/>
                </a:lnTo>
                <a:lnTo>
                  <a:pt x="1121843" y="1828109"/>
                </a:lnTo>
                <a:lnTo>
                  <a:pt x="1121843" y="2070165"/>
                </a:lnTo>
                <a:lnTo>
                  <a:pt x="1022664" y="2070165"/>
                </a:lnTo>
                <a:lnTo>
                  <a:pt x="1022664" y="1828109"/>
                </a:lnTo>
                <a:lnTo>
                  <a:pt x="976646" y="1828109"/>
                </a:lnTo>
                <a:lnTo>
                  <a:pt x="976646" y="2070165"/>
                </a:lnTo>
                <a:lnTo>
                  <a:pt x="896893" y="2070165"/>
                </a:lnTo>
                <a:lnTo>
                  <a:pt x="896893" y="1828109"/>
                </a:lnTo>
                <a:lnTo>
                  <a:pt x="850875" y="1828109"/>
                </a:lnTo>
                <a:lnTo>
                  <a:pt x="850875" y="2070165"/>
                </a:lnTo>
                <a:lnTo>
                  <a:pt x="732276" y="2070165"/>
                </a:lnTo>
                <a:lnTo>
                  <a:pt x="732276" y="1828109"/>
                </a:lnTo>
                <a:lnTo>
                  <a:pt x="686259" y="1828109"/>
                </a:lnTo>
                <a:lnTo>
                  <a:pt x="686259" y="2070165"/>
                </a:lnTo>
                <a:lnTo>
                  <a:pt x="587081" y="2070165"/>
                </a:lnTo>
                <a:lnTo>
                  <a:pt x="587081" y="1828109"/>
                </a:lnTo>
                <a:lnTo>
                  <a:pt x="541064" y="1828109"/>
                </a:lnTo>
                <a:lnTo>
                  <a:pt x="541064" y="2070165"/>
                </a:lnTo>
                <a:lnTo>
                  <a:pt x="456739" y="2070165"/>
                </a:lnTo>
                <a:lnTo>
                  <a:pt x="456739" y="1828109"/>
                </a:lnTo>
                <a:lnTo>
                  <a:pt x="410721" y="1828109"/>
                </a:lnTo>
                <a:lnTo>
                  <a:pt x="410721" y="2070165"/>
                </a:lnTo>
                <a:lnTo>
                  <a:pt x="296693" y="2070165"/>
                </a:lnTo>
                <a:lnTo>
                  <a:pt x="296693" y="1828109"/>
                </a:lnTo>
                <a:lnTo>
                  <a:pt x="250675" y="1828109"/>
                </a:lnTo>
                <a:lnTo>
                  <a:pt x="250675" y="2070165"/>
                </a:lnTo>
                <a:lnTo>
                  <a:pt x="0" y="2070165"/>
                </a:lnTo>
                <a:lnTo>
                  <a:pt x="0" y="1852181"/>
                </a:lnTo>
                <a:lnTo>
                  <a:pt x="155847" y="1852181"/>
                </a:lnTo>
                <a:lnTo>
                  <a:pt x="155847" y="1805307"/>
                </a:lnTo>
                <a:lnTo>
                  <a:pt x="155847" y="1045950"/>
                </a:lnTo>
                <a:lnTo>
                  <a:pt x="662347" y="1045950"/>
                </a:lnTo>
                <a:close/>
                <a:moveTo>
                  <a:pt x="7442091" y="500646"/>
                </a:moveTo>
                <a:lnTo>
                  <a:pt x="7839015" y="500646"/>
                </a:lnTo>
                <a:lnTo>
                  <a:pt x="7839015" y="662016"/>
                </a:lnTo>
                <a:lnTo>
                  <a:pt x="7872090" y="662016"/>
                </a:lnTo>
                <a:lnTo>
                  <a:pt x="7872090" y="633531"/>
                </a:lnTo>
                <a:lnTo>
                  <a:pt x="8424362" y="633531"/>
                </a:lnTo>
                <a:lnTo>
                  <a:pt x="8424362" y="2070165"/>
                </a:lnTo>
                <a:lnTo>
                  <a:pt x="8381996" y="2070165"/>
                </a:lnTo>
                <a:lnTo>
                  <a:pt x="8381996" y="984852"/>
                </a:lnTo>
                <a:lnTo>
                  <a:pt x="8335978" y="984852"/>
                </a:lnTo>
                <a:lnTo>
                  <a:pt x="8335978" y="2070165"/>
                </a:lnTo>
                <a:lnTo>
                  <a:pt x="8297011" y="2070165"/>
                </a:lnTo>
                <a:lnTo>
                  <a:pt x="8297011" y="984852"/>
                </a:lnTo>
                <a:lnTo>
                  <a:pt x="8250994" y="984852"/>
                </a:lnTo>
                <a:lnTo>
                  <a:pt x="8250994" y="2070165"/>
                </a:lnTo>
                <a:lnTo>
                  <a:pt x="8212026" y="2070165"/>
                </a:lnTo>
                <a:lnTo>
                  <a:pt x="8212026" y="984852"/>
                </a:lnTo>
                <a:lnTo>
                  <a:pt x="8166008" y="984852"/>
                </a:lnTo>
                <a:lnTo>
                  <a:pt x="8166008" y="2070165"/>
                </a:lnTo>
                <a:lnTo>
                  <a:pt x="8127041" y="2070165"/>
                </a:lnTo>
                <a:lnTo>
                  <a:pt x="8127041" y="984852"/>
                </a:lnTo>
                <a:lnTo>
                  <a:pt x="8081023" y="984852"/>
                </a:lnTo>
                <a:lnTo>
                  <a:pt x="8081023" y="2070165"/>
                </a:lnTo>
                <a:lnTo>
                  <a:pt x="8042055" y="2070165"/>
                </a:lnTo>
                <a:lnTo>
                  <a:pt x="8042055" y="984852"/>
                </a:lnTo>
                <a:lnTo>
                  <a:pt x="7996037" y="984852"/>
                </a:lnTo>
                <a:lnTo>
                  <a:pt x="7996037" y="2070165"/>
                </a:lnTo>
                <a:lnTo>
                  <a:pt x="7957069" y="2070165"/>
                </a:lnTo>
                <a:lnTo>
                  <a:pt x="7957069" y="984852"/>
                </a:lnTo>
                <a:lnTo>
                  <a:pt x="7911051" y="984852"/>
                </a:lnTo>
                <a:lnTo>
                  <a:pt x="7911051" y="2070165"/>
                </a:lnTo>
                <a:lnTo>
                  <a:pt x="6780378" y="2070165"/>
                </a:lnTo>
                <a:lnTo>
                  <a:pt x="6780378" y="1048805"/>
                </a:lnTo>
                <a:lnTo>
                  <a:pt x="7409014" y="1048805"/>
                </a:lnTo>
                <a:lnTo>
                  <a:pt x="7409014" y="662016"/>
                </a:lnTo>
                <a:lnTo>
                  <a:pt x="7442091" y="662016"/>
                </a:lnTo>
                <a:close/>
                <a:moveTo>
                  <a:pt x="8788959" y="496589"/>
                </a:moveTo>
                <a:lnTo>
                  <a:pt x="8788959" y="596242"/>
                </a:lnTo>
                <a:lnTo>
                  <a:pt x="8847400" y="596242"/>
                </a:lnTo>
                <a:lnTo>
                  <a:pt x="8847400" y="496589"/>
                </a:lnTo>
                <a:close/>
                <a:moveTo>
                  <a:pt x="8706165" y="496589"/>
                </a:moveTo>
                <a:lnTo>
                  <a:pt x="8706165" y="596242"/>
                </a:lnTo>
                <a:lnTo>
                  <a:pt x="8764606" y="596242"/>
                </a:lnTo>
                <a:lnTo>
                  <a:pt x="8764606" y="496589"/>
                </a:lnTo>
                <a:close/>
                <a:moveTo>
                  <a:pt x="8623371" y="496589"/>
                </a:moveTo>
                <a:lnTo>
                  <a:pt x="8623371" y="596242"/>
                </a:lnTo>
                <a:lnTo>
                  <a:pt x="8681812" y="596242"/>
                </a:lnTo>
                <a:lnTo>
                  <a:pt x="8681812" y="496589"/>
                </a:lnTo>
                <a:close/>
                <a:moveTo>
                  <a:pt x="6195795" y="494113"/>
                </a:moveTo>
                <a:lnTo>
                  <a:pt x="6195795" y="593766"/>
                </a:lnTo>
                <a:lnTo>
                  <a:pt x="6254237" y="593766"/>
                </a:lnTo>
                <a:lnTo>
                  <a:pt x="6254237" y="494113"/>
                </a:lnTo>
                <a:close/>
                <a:moveTo>
                  <a:pt x="8578234" y="456188"/>
                </a:moveTo>
                <a:lnTo>
                  <a:pt x="8847400" y="456188"/>
                </a:lnTo>
                <a:lnTo>
                  <a:pt x="8912617" y="456188"/>
                </a:lnTo>
                <a:lnTo>
                  <a:pt x="8930192" y="912376"/>
                </a:lnTo>
                <a:lnTo>
                  <a:pt x="8566135" y="910867"/>
                </a:lnTo>
                <a:cubicBezTo>
                  <a:pt x="8565297" y="759308"/>
                  <a:pt x="8579071" y="607748"/>
                  <a:pt x="8578234" y="456188"/>
                </a:cubicBezTo>
                <a:close/>
                <a:moveTo>
                  <a:pt x="7940272" y="400992"/>
                </a:moveTo>
                <a:lnTo>
                  <a:pt x="8337195" y="400992"/>
                </a:lnTo>
                <a:lnTo>
                  <a:pt x="8337195" y="632631"/>
                </a:lnTo>
                <a:lnTo>
                  <a:pt x="7940272" y="632631"/>
                </a:lnTo>
                <a:close/>
                <a:moveTo>
                  <a:pt x="3200495" y="400992"/>
                </a:moveTo>
                <a:lnTo>
                  <a:pt x="3652243" y="400992"/>
                </a:lnTo>
                <a:lnTo>
                  <a:pt x="3652243" y="632631"/>
                </a:lnTo>
                <a:lnTo>
                  <a:pt x="3200495" y="632631"/>
                </a:lnTo>
                <a:close/>
                <a:moveTo>
                  <a:pt x="6195795" y="361228"/>
                </a:moveTo>
                <a:lnTo>
                  <a:pt x="6195795" y="460881"/>
                </a:lnTo>
                <a:lnTo>
                  <a:pt x="6254237" y="460881"/>
                </a:lnTo>
                <a:lnTo>
                  <a:pt x="6254237" y="361228"/>
                </a:lnTo>
                <a:close/>
                <a:moveTo>
                  <a:pt x="2634035" y="306774"/>
                </a:moveTo>
                <a:cubicBezTo>
                  <a:pt x="2653916" y="306774"/>
                  <a:pt x="2670033" y="318656"/>
                  <a:pt x="2670033" y="333312"/>
                </a:cubicBezTo>
                <a:lnTo>
                  <a:pt x="2670033" y="516582"/>
                </a:lnTo>
                <a:cubicBezTo>
                  <a:pt x="2670033" y="523910"/>
                  <a:pt x="2666004" y="530545"/>
                  <a:pt x="2659490" y="535348"/>
                </a:cubicBezTo>
                <a:lnTo>
                  <a:pt x="2639476" y="541458"/>
                </a:lnTo>
                <a:lnTo>
                  <a:pt x="2832497" y="541458"/>
                </a:lnTo>
                <a:lnTo>
                  <a:pt x="2832497" y="657277"/>
                </a:lnTo>
                <a:lnTo>
                  <a:pt x="2435573" y="657277"/>
                </a:lnTo>
                <a:lnTo>
                  <a:pt x="2435573" y="541458"/>
                </a:lnTo>
                <a:lnTo>
                  <a:pt x="2628593" y="541458"/>
                </a:lnTo>
                <a:lnTo>
                  <a:pt x="2608580" y="535348"/>
                </a:lnTo>
                <a:cubicBezTo>
                  <a:pt x="2602066" y="530545"/>
                  <a:pt x="2598037" y="523910"/>
                  <a:pt x="2598037" y="516582"/>
                </a:cubicBezTo>
                <a:lnTo>
                  <a:pt x="2598037" y="333312"/>
                </a:lnTo>
                <a:cubicBezTo>
                  <a:pt x="2598037" y="318656"/>
                  <a:pt x="2614154" y="306774"/>
                  <a:pt x="2634035" y="306774"/>
                </a:cubicBezTo>
                <a:close/>
                <a:moveTo>
                  <a:pt x="8715904" y="297260"/>
                </a:moveTo>
                <a:lnTo>
                  <a:pt x="8715904" y="396914"/>
                </a:lnTo>
                <a:lnTo>
                  <a:pt x="8774345" y="396914"/>
                </a:lnTo>
                <a:lnTo>
                  <a:pt x="8774345" y="297260"/>
                </a:lnTo>
                <a:close/>
                <a:moveTo>
                  <a:pt x="8099108" y="254150"/>
                </a:moveTo>
                <a:lnTo>
                  <a:pt x="8138400" y="254150"/>
                </a:lnTo>
                <a:cubicBezTo>
                  <a:pt x="8143826" y="254150"/>
                  <a:pt x="8148224" y="257392"/>
                  <a:pt x="8148224" y="261392"/>
                </a:cubicBezTo>
                <a:lnTo>
                  <a:pt x="8148224" y="393686"/>
                </a:lnTo>
                <a:cubicBezTo>
                  <a:pt x="8148224" y="397686"/>
                  <a:pt x="8143826" y="400928"/>
                  <a:pt x="8138400" y="400928"/>
                </a:cubicBezTo>
                <a:lnTo>
                  <a:pt x="8099108" y="400928"/>
                </a:lnTo>
                <a:cubicBezTo>
                  <a:pt x="8093682" y="400928"/>
                  <a:pt x="8089284" y="397686"/>
                  <a:pt x="8089284" y="393686"/>
                </a:cubicBezTo>
                <a:lnTo>
                  <a:pt x="8089284" y="261392"/>
                </a:lnTo>
                <a:cubicBezTo>
                  <a:pt x="8089284" y="257392"/>
                  <a:pt x="8093682" y="254150"/>
                  <a:pt x="8099108" y="254150"/>
                </a:cubicBezTo>
                <a:close/>
                <a:moveTo>
                  <a:pt x="3343175" y="254150"/>
                </a:moveTo>
                <a:lnTo>
                  <a:pt x="3387895" y="254150"/>
                </a:lnTo>
                <a:cubicBezTo>
                  <a:pt x="3394070" y="254150"/>
                  <a:pt x="3399075" y="257839"/>
                  <a:pt x="3399075" y="262392"/>
                </a:cubicBezTo>
                <a:lnTo>
                  <a:pt x="3399075" y="392686"/>
                </a:lnTo>
                <a:cubicBezTo>
                  <a:pt x="3399075" y="397238"/>
                  <a:pt x="3394070" y="400928"/>
                  <a:pt x="3387895" y="400928"/>
                </a:cubicBezTo>
                <a:lnTo>
                  <a:pt x="3343175" y="400928"/>
                </a:lnTo>
                <a:cubicBezTo>
                  <a:pt x="3336999" y="400928"/>
                  <a:pt x="3331994" y="397238"/>
                  <a:pt x="3331994" y="392686"/>
                </a:cubicBezTo>
                <a:lnTo>
                  <a:pt x="3331994" y="262392"/>
                </a:lnTo>
                <a:cubicBezTo>
                  <a:pt x="3331994" y="257839"/>
                  <a:pt x="3336999" y="254150"/>
                  <a:pt x="3343175" y="254150"/>
                </a:cubicBezTo>
                <a:close/>
                <a:moveTo>
                  <a:pt x="6195795" y="228341"/>
                </a:moveTo>
                <a:lnTo>
                  <a:pt x="6195795" y="327995"/>
                </a:lnTo>
                <a:lnTo>
                  <a:pt x="6254237" y="327995"/>
                </a:lnTo>
                <a:lnTo>
                  <a:pt x="6254237" y="228341"/>
                </a:lnTo>
                <a:close/>
                <a:moveTo>
                  <a:pt x="9338267" y="227870"/>
                </a:moveTo>
                <a:lnTo>
                  <a:pt x="9486609" y="227870"/>
                </a:lnTo>
                <a:lnTo>
                  <a:pt x="9486609" y="541458"/>
                </a:lnTo>
                <a:lnTo>
                  <a:pt x="9552809" y="541458"/>
                </a:lnTo>
                <a:lnTo>
                  <a:pt x="9552809" y="657277"/>
                </a:lnTo>
                <a:lnTo>
                  <a:pt x="9272066" y="657277"/>
                </a:lnTo>
                <a:lnTo>
                  <a:pt x="9272066" y="541458"/>
                </a:lnTo>
                <a:lnTo>
                  <a:pt x="9338267" y="541458"/>
                </a:lnTo>
                <a:close/>
                <a:moveTo>
                  <a:pt x="6135400" y="196853"/>
                </a:moveTo>
                <a:lnTo>
                  <a:pt x="6317711" y="196853"/>
                </a:lnTo>
                <a:lnTo>
                  <a:pt x="6327292" y="653041"/>
                </a:lnTo>
                <a:lnTo>
                  <a:pt x="6128803" y="651532"/>
                </a:lnTo>
                <a:cubicBezTo>
                  <a:pt x="6128347" y="499973"/>
                  <a:pt x="6135857" y="348413"/>
                  <a:pt x="6135400" y="196853"/>
                </a:cubicBezTo>
                <a:close/>
                <a:moveTo>
                  <a:pt x="8715904" y="164374"/>
                </a:moveTo>
                <a:lnTo>
                  <a:pt x="8715904" y="264028"/>
                </a:lnTo>
                <a:lnTo>
                  <a:pt x="8774345" y="264028"/>
                </a:lnTo>
                <a:lnTo>
                  <a:pt x="8774345" y="164374"/>
                </a:lnTo>
                <a:close/>
                <a:moveTo>
                  <a:pt x="8196686" y="71436"/>
                </a:moveTo>
                <a:lnTo>
                  <a:pt x="8227364" y="71436"/>
                </a:lnTo>
                <a:cubicBezTo>
                  <a:pt x="8231600" y="71436"/>
                  <a:pt x="8235034" y="73968"/>
                  <a:pt x="8235034" y="77091"/>
                </a:cubicBezTo>
                <a:lnTo>
                  <a:pt x="8235034" y="395272"/>
                </a:lnTo>
                <a:cubicBezTo>
                  <a:pt x="8235034" y="398395"/>
                  <a:pt x="8231600" y="400926"/>
                  <a:pt x="8227364" y="400926"/>
                </a:cubicBezTo>
                <a:lnTo>
                  <a:pt x="8196686" y="400926"/>
                </a:lnTo>
                <a:cubicBezTo>
                  <a:pt x="8192450" y="400926"/>
                  <a:pt x="8189016" y="398395"/>
                  <a:pt x="8189016" y="395272"/>
                </a:cubicBezTo>
                <a:lnTo>
                  <a:pt x="8189016" y="77091"/>
                </a:lnTo>
                <a:cubicBezTo>
                  <a:pt x="8189016" y="73968"/>
                  <a:pt x="8192450" y="71436"/>
                  <a:pt x="8196686" y="71436"/>
                </a:cubicBezTo>
                <a:close/>
                <a:moveTo>
                  <a:pt x="3454229" y="71436"/>
                </a:moveTo>
                <a:lnTo>
                  <a:pt x="3489143" y="71436"/>
                </a:lnTo>
                <a:cubicBezTo>
                  <a:pt x="3493964" y="71436"/>
                  <a:pt x="3497872" y="74317"/>
                  <a:pt x="3497872" y="77871"/>
                </a:cubicBezTo>
                <a:lnTo>
                  <a:pt x="3497872" y="394491"/>
                </a:lnTo>
                <a:cubicBezTo>
                  <a:pt x="3497872" y="398045"/>
                  <a:pt x="3493964" y="400926"/>
                  <a:pt x="3489143" y="400926"/>
                </a:cubicBezTo>
                <a:lnTo>
                  <a:pt x="3454229" y="400926"/>
                </a:lnTo>
                <a:cubicBezTo>
                  <a:pt x="3449407" y="400926"/>
                  <a:pt x="3445501" y="398045"/>
                  <a:pt x="3445501" y="394491"/>
                </a:cubicBezTo>
                <a:lnTo>
                  <a:pt x="3445501" y="77871"/>
                </a:lnTo>
                <a:cubicBezTo>
                  <a:pt x="3445501" y="74317"/>
                  <a:pt x="3449407" y="71436"/>
                  <a:pt x="3454229" y="71436"/>
                </a:cubicBezTo>
                <a:close/>
                <a:moveTo>
                  <a:pt x="8715904" y="31489"/>
                </a:moveTo>
                <a:lnTo>
                  <a:pt x="8715904" y="131142"/>
                </a:lnTo>
                <a:lnTo>
                  <a:pt x="8774345" y="131142"/>
                </a:lnTo>
                <a:lnTo>
                  <a:pt x="8774345" y="31489"/>
                </a:lnTo>
                <a:close/>
                <a:moveTo>
                  <a:pt x="8655508" y="0"/>
                </a:moveTo>
                <a:lnTo>
                  <a:pt x="8837817" y="0"/>
                </a:lnTo>
                <a:lnTo>
                  <a:pt x="8847400" y="456188"/>
                </a:lnTo>
                <a:lnTo>
                  <a:pt x="8648910" y="454680"/>
                </a:lnTo>
                <a:cubicBezTo>
                  <a:pt x="8648454" y="303120"/>
                  <a:pt x="8655964" y="151561"/>
                  <a:pt x="8655508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1B3261-742E-48EE-A808-3FDC8EEC627D}"/>
              </a:ext>
            </a:extLst>
          </p:cNvPr>
          <p:cNvSpPr/>
          <p:nvPr userDrawn="1"/>
        </p:nvSpPr>
        <p:spPr>
          <a:xfrm>
            <a:off x="0" y="6617110"/>
            <a:ext cx="12192000" cy="2408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487CCF-2221-4282-9E8B-A24BFE16787E}"/>
              </a:ext>
            </a:extLst>
          </p:cNvPr>
          <p:cNvSpPr/>
          <p:nvPr userDrawn="1"/>
        </p:nvSpPr>
        <p:spPr>
          <a:xfrm>
            <a:off x="404386" y="397102"/>
            <a:ext cx="5691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Ⅴ. </a:t>
            </a:r>
            <a:r>
              <a:rPr lang="ko-KR" altLang="en-US" sz="1600" b="1" spc="-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고용 친화도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FB399-6F96-4595-BB5A-303B588E5C11}"/>
              </a:ext>
            </a:extLst>
          </p:cNvPr>
          <p:cNvSpPr txBox="1"/>
          <p:nvPr userDrawn="1"/>
        </p:nvSpPr>
        <p:spPr>
          <a:xfrm>
            <a:off x="5657419" y="6552889"/>
            <a:ext cx="877163" cy="3693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</a:lstStyle>
          <a:p>
            <a:pPr lvl="0" algn="ctr"/>
            <a:fld id="{4F9F75C6-8662-4DD1-9CAA-255528CA10D6}" type="slidenum">
              <a:rPr lang="en-US" altLang="ko-KR" sz="180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6CC5739F-1BC8-49F1-AACB-7CB9F5759B8B}"/>
              </a:ext>
            </a:extLst>
          </p:cNvPr>
          <p:cNvSpPr/>
          <p:nvPr userDrawn="1"/>
        </p:nvSpPr>
        <p:spPr>
          <a:xfrm>
            <a:off x="242213" y="735651"/>
            <a:ext cx="6023737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1" spc="-151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방향 및 중점 사항</a:t>
            </a:r>
          </a:p>
        </p:txBody>
      </p:sp>
      <p:sp>
        <p:nvSpPr>
          <p:cNvPr id="14" name="텍스트 개체 틀 22">
            <a:extLst>
              <a:ext uri="{FF2B5EF4-FFF2-40B4-BE49-F238E27FC236}">
                <a16:creationId xmlns:a16="http://schemas.microsoft.com/office/drawing/2014/main" id="{B1A647EA-84D8-4610-8A3E-83A130B560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061" y="782134"/>
            <a:ext cx="5196407" cy="425566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400" b="1" spc="-15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15" name="텍스트 개체 틀 24">
            <a:extLst>
              <a:ext uri="{FF2B5EF4-FFF2-40B4-BE49-F238E27FC236}">
                <a16:creationId xmlns:a16="http://schemas.microsoft.com/office/drawing/2014/main" id="{F4982C02-1053-4CBB-B1D7-5E02D437F7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2207" y="1955200"/>
            <a:ext cx="5196407" cy="37003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lang="ko-KR" altLang="en-US" sz="2000" b="1" spc="-1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  <p:sp>
        <p:nvSpPr>
          <p:cNvPr id="16" name="텍스트 개체 틀 24">
            <a:extLst>
              <a:ext uri="{FF2B5EF4-FFF2-40B4-BE49-F238E27FC236}">
                <a16:creationId xmlns:a16="http://schemas.microsoft.com/office/drawing/2014/main" id="{489BA7BA-F8E5-41DC-B2F4-5BE9ED5855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0859" y="1327800"/>
            <a:ext cx="11315900" cy="3353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6000" indent="-180000">
              <a:lnSpc>
                <a:spcPct val="80000"/>
              </a:lnSpc>
              <a:buFont typeface="KoPub돋움체 Medium" panose="02020603020101020101" pitchFamily="18" charset="-127"/>
              <a:buChar char="-"/>
              <a:defRPr lang="ko-KR" altLang="en-US" sz="1401" spc="-51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26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28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63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3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70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173EC2-0A64-46DB-A230-99174A1144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내용</a:t>
            </a:r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CAF4D70D-58A9-4954-9F70-C61726EDD8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060" y="1007468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01. OJT</a:t>
            </a:r>
            <a:r>
              <a:rPr lang="ko-KR" altLang="en-US" dirty="0"/>
              <a:t> 개발 내용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CB4E60-B639-434C-A9AF-5902667FA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882630"/>
              </p:ext>
            </p:extLst>
          </p:nvPr>
        </p:nvGraphicFramePr>
        <p:xfrm>
          <a:off x="491060" y="1377506"/>
          <a:ext cx="11290879" cy="5029570"/>
        </p:xfrm>
        <a:graphic>
          <a:graphicData uri="http://schemas.openxmlformats.org/drawingml/2006/table">
            <a:tbl>
              <a:tblPr/>
              <a:tblGrid>
                <a:gridCol w="983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0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0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0629">
                  <a:extLst>
                    <a:ext uri="{9D8B030D-6E8A-4147-A177-3AD203B41FA5}">
                      <a16:colId xmlns:a16="http://schemas.microsoft.com/office/drawing/2014/main" val="397370309"/>
                    </a:ext>
                  </a:extLst>
                </a:gridCol>
                <a:gridCol w="2100629">
                  <a:extLst>
                    <a:ext uri="{9D8B030D-6E8A-4147-A177-3AD203B41FA5}">
                      <a16:colId xmlns:a16="http://schemas.microsoft.com/office/drawing/2014/main" val="3733219330"/>
                    </a:ext>
                  </a:extLst>
                </a:gridCol>
              </a:tblGrid>
              <a:tr h="323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습득 내용</a:t>
                      </a:r>
                    </a:p>
                  </a:txBody>
                  <a:tcPr marL="87979" marR="87979" marT="43990" marB="4399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자료구조</a:t>
                      </a:r>
                    </a:p>
                  </a:txBody>
                  <a:tcPr marL="87979" marR="87979" marT="43990" marB="43990" anchor="ctr">
                    <a:lnL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 프로그램 설계 및 개발</a:t>
                      </a:r>
                    </a:p>
                  </a:txBody>
                  <a:tcPr marL="87979" marR="87979" marT="43990" marB="43990" anchor="ctr">
                    <a:lnL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화면 설계 및 개발</a:t>
                      </a:r>
                    </a:p>
                  </a:txBody>
                  <a:tcPr marL="87979" marR="87979" marT="43990" marB="43990" anchor="ctr">
                    <a:lnL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네트워크 프로그래밍</a:t>
                      </a:r>
                    </a:p>
                  </a:txBody>
                  <a:tcPr marL="87979" marR="87979" marT="43990" marB="43990" anchor="ctr">
                    <a:lnL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데이터베이스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(MariaDB)</a:t>
                      </a:r>
                      <a:endParaRPr lang="ko-KR" altLang="en-US" sz="13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7979" marR="87979" marT="43990" marB="43990" anchor="ctr">
                    <a:lnL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0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 내용</a:t>
                      </a:r>
                    </a:p>
                  </a:txBody>
                  <a:tcPr marL="17229" marR="17229" marT="17229" marB="1722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620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스택 </a:t>
                      </a: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92075" marR="7620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큐 </a:t>
                      </a: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92075" marR="7620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리스트</a:t>
                      </a:r>
                    </a:p>
                  </a:txBody>
                  <a:tcPr marL="72000" marR="72000" marT="17229" marB="1722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6200" lvl="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</a:t>
                      </a:r>
                      <a:r>
                        <a:rPr kumimoji="0" lang="en-US" altLang="ko-KR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입력</a:t>
                      </a:r>
                      <a:r>
                        <a:rPr kumimoji="0" lang="en-US" altLang="ko-KR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출력</a:t>
                      </a:r>
                      <a:r>
                        <a:rPr kumimoji="0" lang="en-US" altLang="ko-KR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관리</a:t>
                      </a:r>
                      <a:r>
                        <a:rPr kumimoji="0" lang="en-US" altLang="ko-KR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처리 </a:t>
                      </a:r>
                      <a:r>
                        <a:rPr kumimoji="0" lang="en-US" altLang="ko-KR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가공</a:t>
                      </a:r>
                      <a:r>
                        <a:rPr kumimoji="0" lang="en-US" altLang="ko-KR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72000" marR="72000" marT="17229" marB="1722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6200" lvl="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-30" normalizeH="0" baseline="0" noProof="0" dirty="0" err="1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WinForm</a:t>
                      </a:r>
                      <a:endParaRPr kumimoji="0" lang="ko-KR" altLang="en-US" sz="1200" b="0" i="0" u="none" strike="noStrike" kern="1200" cap="none" spc="-30" normalizeH="0" baseline="0" noProof="0" dirty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72000" marT="17229" marB="1722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6200" lvl="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Server</a:t>
                      </a:r>
                    </a:p>
                    <a:p>
                      <a:pPr marL="92075" marR="76200" lvl="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Client</a:t>
                      </a:r>
                      <a:endParaRPr kumimoji="0" lang="ko-KR" altLang="en-US" sz="1200" b="0" i="0" u="none" strike="noStrike" kern="1200" cap="none" spc="-30" normalizeH="0" baseline="0" noProof="0" dirty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72000" marT="17229" marB="1722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6200" lvl="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-30" normalizeH="0" baseline="0" noProof="0" dirty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MySQL</a:t>
                      </a:r>
                      <a:endParaRPr kumimoji="0" lang="ko-KR" altLang="en-US" sz="1200" b="0" i="0" u="none" strike="noStrike" kern="1200" cap="none" spc="-30" normalizeH="0" baseline="0" noProof="0" dirty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72000" marT="17229" marB="1722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2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세부 개발 내용</a:t>
                      </a:r>
                    </a:p>
                  </a:txBody>
                  <a:tcPr marL="17229" marR="17229" marT="17229" marB="1722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기능</a:t>
                      </a: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92075" marR="7620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스택</a:t>
                      </a: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b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 LIFO</a:t>
                      </a:r>
                    </a:p>
                    <a:p>
                      <a:pPr marL="92075" marR="7620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큐</a:t>
                      </a:r>
                      <a:b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 FIFO</a:t>
                      </a:r>
                    </a:p>
                    <a:p>
                      <a:pPr marL="92075" marR="76200" lvl="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연결 리스트</a:t>
                      </a: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단순</a:t>
                      </a: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이중</a:t>
                      </a: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원형</a:t>
                      </a: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</a:t>
                      </a:r>
                      <a:b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포인터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92075" marR="76200" lvl="0" indent="-92075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활용</a:t>
                      </a: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사용자의 정보를 객체화 하여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DB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및 네트워크 통신에 사용하는 데이터를 효율적으로 관리 및 수행할 수 있도록 하기 위한 데이터의 집합 구조 개발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리스트의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Node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에 데이터를 삽입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Node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의 포인터를 활용하여 다음 노드 및 전 노드의 위치를 지정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72000" marT="17229" marB="17229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기능</a:t>
                      </a: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 </a:t>
                      </a: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DB </a:t>
                      </a: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화</a:t>
                      </a: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남성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-&gt; 1</a:t>
                      </a: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 </a:t>
                      </a: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Packet </a:t>
                      </a: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화</a:t>
                      </a: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 - packet = header + body</a:t>
                      </a: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 </a:t>
                      </a: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List View </a:t>
                      </a: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화</a:t>
                      </a: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 -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라디오버튼 성별 선택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-&gt;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남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여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2. </a:t>
                      </a: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활용</a:t>
                      </a: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사용자가 정보를 입력 후 정보를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DB,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패킷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Node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의 형식에 맞게 가공하여 데이터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CRUD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기능 개발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스레드를 활용하여 메인 스레드와 별개로 네트워크 통신을 할 수 있는 서브 스레드 개발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컨트롤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(List View)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의 항목 선택을 초기화 기능을 구현하여 항목 단일 선택 개발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72000" marT="17229" marB="17229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기능 </a:t>
                      </a: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CRUD, DB </a:t>
                      </a: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및 네트워크 접속</a:t>
                      </a: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 - 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버튼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텍스트 박스 컨트롤 사용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 조회</a:t>
                      </a: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- List View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사용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그룹별 관리</a:t>
                      </a: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 group box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컨트롤 사용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2.</a:t>
                      </a: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활용</a:t>
                      </a: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텍스트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및 체크 박스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라디오 버튼으로 데이터 입력 기능 개발 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그룹 박스를 이용해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DB,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입력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조회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네트워크 파트 관리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DB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및 네트워크 접속 기능 개발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List View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를 이용한 데이터 조회 기능 개발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just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컨트롤 속성을 이용한 데이터 입력 제한 기능 개발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(ex)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숫자만 입력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72000" marT="17229" marB="17229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기능 </a:t>
                      </a: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프로토콜 구현</a:t>
                      </a: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 통신 규약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Header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구현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패킷 수신 및 송신</a:t>
                      </a: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-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소켓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스레드 클래스 사용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92075" marR="76200" lvl="0" indent="-92075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0" lang="en-US" altLang="ko-KR" sz="1000" b="0" i="0" u="none" strike="noStrike" kern="1200" cap="none" spc="-30" normalizeH="0" baseline="0" noProof="0" dirty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72000" marT="17229" marB="17229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1. </a:t>
                      </a: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기능 </a:t>
                      </a: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DB </a:t>
                      </a: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접속 및 해제</a:t>
                      </a: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- </a:t>
                      </a:r>
                      <a:r>
                        <a:rPr lang="en-US" altLang="ko-KR" sz="1000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MySqlConnection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클래스 사용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테이블 생성</a:t>
                      </a:r>
                      <a:endParaRPr lang="en-US" altLang="ko-KR" sz="11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 - </a:t>
                      </a:r>
                      <a:r>
                        <a:rPr lang="ko-KR" altLang="en-US" sz="1000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쿼리문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사용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171450" marR="76200" indent="-1714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 </a:t>
                      </a:r>
                      <a:r>
                        <a:rPr lang="en-US" altLang="ko-KR" sz="11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CRUD</a:t>
                      </a: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 - </a:t>
                      </a:r>
                      <a:r>
                        <a:rPr lang="ko-KR" altLang="en-US" sz="1000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쿼리문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사용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2.</a:t>
                      </a:r>
                      <a:r>
                        <a:rPr lang="ko-KR" altLang="en-US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활용</a:t>
                      </a: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285750" marR="76200" indent="-2857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DB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에 접속하여 데이터 </a:t>
                      </a:r>
                      <a:r>
                        <a:rPr lang="en-US" altLang="ko-KR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CRUD </a:t>
                      </a:r>
                      <a:r>
                        <a:rPr lang="ko-KR" altLang="en-US" sz="10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기능 개발</a:t>
                      </a: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285750" marR="76200" indent="-28575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72000" marT="17229" marB="17229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078E260-3671-4E8C-99CA-646BCB2A6F84}"/>
              </a:ext>
            </a:extLst>
          </p:cNvPr>
          <p:cNvSpPr txBox="1"/>
          <p:nvPr/>
        </p:nvSpPr>
        <p:spPr>
          <a:xfrm>
            <a:off x="7600335" y="4060723"/>
            <a:ext cx="2015613" cy="22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76200" indent="0" algn="l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2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2.</a:t>
            </a:r>
            <a:r>
              <a:rPr lang="ko-KR" altLang="en-US" sz="12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활용</a:t>
            </a:r>
            <a:endParaRPr lang="en-US" altLang="ko-KR" sz="1200" kern="12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171450" marR="76200" indent="-17145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KoPub돋움체 Medium" panose="02020603020101020101" pitchFamily="18" charset="-127"/>
              <a:buChar char="-"/>
              <a:tabLst/>
              <a:defRPr/>
            </a:pPr>
            <a:r>
              <a:rPr lang="ko-KR" altLang="en-US" sz="10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프로토콜을 기반으로 패킷을 분석해 각 </a:t>
            </a:r>
            <a:r>
              <a:rPr lang="en-US" altLang="ko-KR" sz="10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CRUD </a:t>
            </a:r>
            <a:r>
              <a:rPr lang="ko-KR" altLang="en-US" sz="10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기능별</a:t>
            </a:r>
            <a:r>
              <a:rPr lang="en-US" altLang="ko-KR" sz="10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</a:t>
            </a:r>
            <a:r>
              <a:rPr lang="ko-KR" altLang="en-US" sz="10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자료구조</a:t>
            </a:r>
            <a:r>
              <a:rPr lang="en-US" altLang="ko-KR" sz="10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DB, </a:t>
            </a:r>
            <a:r>
              <a:rPr lang="ko-KR" altLang="en-US" sz="10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네트워크 통신 적용 개발</a:t>
            </a:r>
            <a:endParaRPr lang="en-US" altLang="ko-KR" sz="1000" kern="12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171450" marR="76200" indent="-17145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KoPub돋움체 Medium" panose="02020603020101020101" pitchFamily="18" charset="-127"/>
              <a:buChar char="-"/>
              <a:tabLst/>
              <a:defRPr/>
            </a:pPr>
            <a:r>
              <a:rPr lang="ko-KR" altLang="en-US" sz="10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클라이언트가 서버에 접속 시 서버는 서브 스레드를 시작해 다른 클라이언트가 접속할 수 있는 서버 대기 상태 기능 개발</a:t>
            </a:r>
            <a:endParaRPr lang="en-US" altLang="ko-KR" sz="1000" kern="12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  <a:p>
            <a:pPr marL="171450" marR="76200" indent="-17145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KoPub돋움체 Medium" panose="02020603020101020101" pitchFamily="18" charset="-127"/>
              <a:buChar char="-"/>
              <a:tabLst/>
              <a:defRPr/>
            </a:pPr>
            <a:r>
              <a:rPr lang="ko-KR" altLang="en-US" sz="10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서버 클라이언트 동기화 데이터 송</a:t>
            </a:r>
            <a:r>
              <a:rPr lang="en-US" altLang="ko-KR" sz="10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, </a:t>
            </a:r>
            <a:r>
              <a:rPr lang="ko-KR" altLang="en-US" sz="1000" kern="1200" spc="-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수신 기능 개발</a:t>
            </a:r>
            <a:endParaRPr lang="en-US" altLang="ko-KR" sz="1000" kern="1200" spc="-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251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9B336-33B8-4960-A4B8-40D13693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2DA8F68-4FC3-4F11-BCE0-AFB4561B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546EC-89F6-40D6-BCFF-19EBE69572C0}"/>
              </a:ext>
            </a:extLst>
          </p:cNvPr>
          <p:cNvSpPr/>
          <p:nvPr/>
        </p:nvSpPr>
        <p:spPr>
          <a:xfrm flipH="1">
            <a:off x="539773" y="1505315"/>
            <a:ext cx="804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spc="-7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Sequence Diagram</a:t>
            </a:r>
            <a:endParaRPr lang="ko-KR" altLang="en-US" sz="1400" b="1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0706F-50ED-46C7-AB80-0500A0105772}"/>
              </a:ext>
            </a:extLst>
          </p:cNvPr>
          <p:cNvSpPr txBox="1"/>
          <p:nvPr/>
        </p:nvSpPr>
        <p:spPr>
          <a:xfrm>
            <a:off x="410061" y="2060633"/>
            <a:ext cx="1771164" cy="11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사전 조건 </a:t>
            </a:r>
            <a:r>
              <a:rPr lang="en-US" altLang="ko-KR" sz="13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DB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접속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네트워크 접속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3)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동기화 끝난 상태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C45AD3-21B3-4A21-A685-BC89FF86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02" y="1135276"/>
            <a:ext cx="7125555" cy="5287295"/>
          </a:xfrm>
          <a:prstGeom prst="rect">
            <a:avLst/>
          </a:prstGeom>
        </p:spPr>
      </p:pic>
      <p:sp>
        <p:nvSpPr>
          <p:cNvPr id="8" name="TextBox 127">
            <a:extLst>
              <a:ext uri="{FF2B5EF4-FFF2-40B4-BE49-F238E27FC236}">
                <a16:creationId xmlns:a16="http://schemas.microsoft.com/office/drawing/2014/main" id="{7D487309-C989-400E-98CE-5606E362F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2788" y="949997"/>
            <a:ext cx="3811706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계정 데이터 저장 할 경우</a:t>
            </a:r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로컬이 서버일 경우</a:t>
            </a:r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63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9B336-33B8-4960-A4B8-40D13693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2DA8F68-4FC3-4F11-BCE0-AFB4561B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546EC-89F6-40D6-BCFF-19EBE69572C0}"/>
              </a:ext>
            </a:extLst>
          </p:cNvPr>
          <p:cNvSpPr/>
          <p:nvPr/>
        </p:nvSpPr>
        <p:spPr>
          <a:xfrm flipH="1">
            <a:off x="539773" y="1505315"/>
            <a:ext cx="804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spc="-7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Sequence Diagram</a:t>
            </a:r>
            <a:endParaRPr lang="ko-KR" altLang="en-US" sz="1400" b="1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B01F0B-9838-4D6D-B11C-77CFA684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74" y="1130952"/>
            <a:ext cx="6002610" cy="5352610"/>
          </a:xfrm>
          <a:prstGeom prst="rect">
            <a:avLst/>
          </a:prstGeom>
        </p:spPr>
      </p:pic>
      <p:sp>
        <p:nvSpPr>
          <p:cNvPr id="8" name="TextBox 127">
            <a:extLst>
              <a:ext uri="{FF2B5EF4-FFF2-40B4-BE49-F238E27FC236}">
                <a16:creationId xmlns:a16="http://schemas.microsoft.com/office/drawing/2014/main" id="{7D487309-C989-400E-98CE-5606E362F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2500" y="871973"/>
            <a:ext cx="3466197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계정 데이터 수정 할 경우</a:t>
            </a:r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로컬이 서버일 경우</a:t>
            </a:r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8B49B-F1F7-46B6-AEC3-5BBE6B574B68}"/>
              </a:ext>
            </a:extLst>
          </p:cNvPr>
          <p:cNvSpPr txBox="1"/>
          <p:nvPr/>
        </p:nvSpPr>
        <p:spPr>
          <a:xfrm>
            <a:off x="410060" y="2060633"/>
            <a:ext cx="2047389" cy="11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사전 조건 </a:t>
            </a:r>
            <a:r>
              <a:rPr lang="en-US" altLang="ko-KR" sz="13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DB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접속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네트워크 접속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3)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동기화 및 조회 끝난 상태</a:t>
            </a:r>
          </a:p>
        </p:txBody>
      </p:sp>
    </p:spTree>
    <p:extLst>
      <p:ext uri="{BB962C8B-B14F-4D97-AF65-F5344CB8AC3E}">
        <p14:creationId xmlns:p14="http://schemas.microsoft.com/office/powerpoint/2010/main" val="42339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9B336-33B8-4960-A4B8-40D13693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2DA8F68-4FC3-4F11-BCE0-AFB4561B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546EC-89F6-40D6-BCFF-19EBE69572C0}"/>
              </a:ext>
            </a:extLst>
          </p:cNvPr>
          <p:cNvSpPr/>
          <p:nvPr/>
        </p:nvSpPr>
        <p:spPr>
          <a:xfrm flipH="1">
            <a:off x="539773" y="1505315"/>
            <a:ext cx="804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spc="-7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Sequence Diagram</a:t>
            </a:r>
            <a:endParaRPr lang="ko-KR" altLang="en-US" sz="1400" b="1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4335C-38C9-4354-A879-C00CE79921FE}"/>
              </a:ext>
            </a:extLst>
          </p:cNvPr>
          <p:cNvSpPr txBox="1"/>
          <p:nvPr/>
        </p:nvSpPr>
        <p:spPr>
          <a:xfrm>
            <a:off x="410061" y="2060633"/>
            <a:ext cx="1473168" cy="11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사전 조건 </a:t>
            </a:r>
            <a:r>
              <a:rPr lang="en-US" altLang="ko-KR" sz="13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1) DB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접속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2)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네트워크 접속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3)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동기화 끝난 상태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2AE2B9-0DD0-4E0A-9BF3-3D011D76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14" y="1135277"/>
            <a:ext cx="6140067" cy="5367124"/>
          </a:xfrm>
          <a:prstGeom prst="rect">
            <a:avLst/>
          </a:prstGeom>
        </p:spPr>
      </p:pic>
      <p:sp>
        <p:nvSpPr>
          <p:cNvPr id="8" name="TextBox 127">
            <a:extLst>
              <a:ext uri="{FF2B5EF4-FFF2-40B4-BE49-F238E27FC236}">
                <a16:creationId xmlns:a16="http://schemas.microsoft.com/office/drawing/2014/main" id="{7D487309-C989-400E-98CE-5606E362F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2788" y="949997"/>
            <a:ext cx="3365712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계정 데이터 삭제 할 경우</a:t>
            </a:r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로컬이 서버일 경우</a:t>
            </a:r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0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9B336-33B8-4960-A4B8-40D13693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2DA8F68-4FC3-4F11-BCE0-AFB4561B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546EC-89F6-40D6-BCFF-19EBE69572C0}"/>
              </a:ext>
            </a:extLst>
          </p:cNvPr>
          <p:cNvSpPr/>
          <p:nvPr/>
        </p:nvSpPr>
        <p:spPr>
          <a:xfrm flipH="1">
            <a:off x="539773" y="1505315"/>
            <a:ext cx="804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spc="-7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DFD(Data Flow Diagram)</a:t>
            </a:r>
            <a:endParaRPr lang="ko-KR" altLang="en-US" sz="1400" b="1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7F9A8D2-4332-4001-ACCB-04CA4C9AC331}"/>
              </a:ext>
            </a:extLst>
          </p:cNvPr>
          <p:cNvSpPr/>
          <p:nvPr/>
        </p:nvSpPr>
        <p:spPr>
          <a:xfrm flipH="1">
            <a:off x="300939" y="1875353"/>
            <a:ext cx="9843242" cy="4594273"/>
          </a:xfrm>
          <a:prstGeom prst="roundRect">
            <a:avLst>
              <a:gd name="adj" fmla="val 118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539130C-4580-4253-B1B0-76D943403163}"/>
              </a:ext>
            </a:extLst>
          </p:cNvPr>
          <p:cNvSpPr/>
          <p:nvPr/>
        </p:nvSpPr>
        <p:spPr>
          <a:xfrm flipH="1">
            <a:off x="8460867" y="2677624"/>
            <a:ext cx="1225127" cy="5400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66A109-57AF-43DF-A894-1C5903D82D62}"/>
              </a:ext>
            </a:extLst>
          </p:cNvPr>
          <p:cNvSpPr/>
          <p:nvPr/>
        </p:nvSpPr>
        <p:spPr>
          <a:xfrm flipH="1">
            <a:off x="2366337" y="4236087"/>
            <a:ext cx="1225127" cy="540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List View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98755A3-ADE3-436C-83EC-EE276A2DAF17}"/>
              </a:ext>
            </a:extLst>
          </p:cNvPr>
          <p:cNvSpPr/>
          <p:nvPr/>
        </p:nvSpPr>
        <p:spPr>
          <a:xfrm flipH="1">
            <a:off x="10665933" y="4679928"/>
            <a:ext cx="1225127" cy="5400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D62CD6F-224D-48B3-BA82-CA27F7E0642F}"/>
              </a:ext>
            </a:extLst>
          </p:cNvPr>
          <p:cNvSpPr/>
          <p:nvPr/>
        </p:nvSpPr>
        <p:spPr>
          <a:xfrm flipH="1">
            <a:off x="645828" y="2337763"/>
            <a:ext cx="1225127" cy="540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82799F-F787-43F0-A989-1F914EA29564}"/>
              </a:ext>
            </a:extLst>
          </p:cNvPr>
          <p:cNvSpPr txBox="1"/>
          <p:nvPr/>
        </p:nvSpPr>
        <p:spPr>
          <a:xfrm>
            <a:off x="1939753" y="3135818"/>
            <a:ext cx="451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9CF92-5941-4F1C-9FD2-73466CE6906C}"/>
              </a:ext>
            </a:extLst>
          </p:cNvPr>
          <p:cNvSpPr txBox="1"/>
          <p:nvPr/>
        </p:nvSpPr>
        <p:spPr>
          <a:xfrm>
            <a:off x="499379" y="2890255"/>
            <a:ext cx="616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73676D-E98C-4A21-8B2D-090B554ED7A2}"/>
              </a:ext>
            </a:extLst>
          </p:cNvPr>
          <p:cNvSpPr txBox="1"/>
          <p:nvPr/>
        </p:nvSpPr>
        <p:spPr>
          <a:xfrm>
            <a:off x="6131993" y="2981584"/>
            <a:ext cx="860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패킷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encoding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F960C1D-7BED-4434-A0F1-EB2D42A5EBB7}"/>
              </a:ext>
            </a:extLst>
          </p:cNvPr>
          <p:cNvSpPr/>
          <p:nvPr/>
        </p:nvSpPr>
        <p:spPr>
          <a:xfrm flipH="1">
            <a:off x="8432044" y="4706270"/>
            <a:ext cx="1225127" cy="5400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클라이언트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C0D2CD0-D6CA-49D2-8277-3A2B823FB9FF}"/>
              </a:ext>
            </a:extLst>
          </p:cNvPr>
          <p:cNvSpPr/>
          <p:nvPr/>
        </p:nvSpPr>
        <p:spPr>
          <a:xfrm flipH="1">
            <a:off x="10645738" y="2645817"/>
            <a:ext cx="1225127" cy="5400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클라이언트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893DE62-9BD8-447B-A0FD-66A86B317BD8}"/>
              </a:ext>
            </a:extLst>
          </p:cNvPr>
          <p:cNvSpPr/>
          <p:nvPr/>
        </p:nvSpPr>
        <p:spPr>
          <a:xfrm flipH="1">
            <a:off x="2354218" y="3142818"/>
            <a:ext cx="1225127" cy="540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View Input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D09D141-1B58-4F62-96A1-912452F33103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9686043" y="2915817"/>
            <a:ext cx="9596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91A9442-CCD0-429C-A5A9-C67163C824BA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9657220" y="4946500"/>
            <a:ext cx="1008713" cy="342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40E1A05-7937-4205-B90E-FC79FFADA677}"/>
              </a:ext>
            </a:extLst>
          </p:cNvPr>
          <p:cNvCxnSpPr>
            <a:cxnSpLocks/>
          </p:cNvCxnSpPr>
          <p:nvPr/>
        </p:nvCxnSpPr>
        <p:spPr>
          <a:xfrm flipH="1">
            <a:off x="4783857" y="5704614"/>
            <a:ext cx="11872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66D7B9D-9817-46BE-BEFD-5844123AC33C}"/>
              </a:ext>
            </a:extLst>
          </p:cNvPr>
          <p:cNvSpPr txBox="1"/>
          <p:nvPr/>
        </p:nvSpPr>
        <p:spPr>
          <a:xfrm>
            <a:off x="1942681" y="4202785"/>
            <a:ext cx="616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ECD232-DF27-4C5D-B101-AA3E9923BD13}"/>
              </a:ext>
            </a:extLst>
          </p:cNvPr>
          <p:cNvSpPr txBox="1"/>
          <p:nvPr/>
        </p:nvSpPr>
        <p:spPr>
          <a:xfrm>
            <a:off x="9694377" y="2672210"/>
            <a:ext cx="47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5D9203-59C5-4F67-92F4-47679E9A0F8A}"/>
              </a:ext>
            </a:extLst>
          </p:cNvPr>
          <p:cNvSpPr txBox="1"/>
          <p:nvPr/>
        </p:nvSpPr>
        <p:spPr>
          <a:xfrm>
            <a:off x="3816414" y="2961697"/>
            <a:ext cx="60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전송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BB352F-1DA3-43BF-9B28-0BD4B468E991}"/>
              </a:ext>
            </a:extLst>
          </p:cNvPr>
          <p:cNvSpPr txBox="1"/>
          <p:nvPr/>
        </p:nvSpPr>
        <p:spPr>
          <a:xfrm>
            <a:off x="6476207" y="5258936"/>
            <a:ext cx="955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Query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37AC21-204E-419F-85D7-D7659992D350}"/>
              </a:ext>
            </a:extLst>
          </p:cNvPr>
          <p:cNvSpPr txBox="1"/>
          <p:nvPr/>
        </p:nvSpPr>
        <p:spPr>
          <a:xfrm>
            <a:off x="2011614" y="4873134"/>
            <a:ext cx="614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삽입</a:t>
            </a: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85DDC66-EE29-4CE7-9A4B-A5EEA1FFA789}"/>
              </a:ext>
            </a:extLst>
          </p:cNvPr>
          <p:cNvCxnSpPr>
            <a:stCxn id="14" idx="2"/>
            <a:endCxn id="21" idx="3"/>
          </p:cNvCxnSpPr>
          <p:nvPr/>
        </p:nvCxnSpPr>
        <p:spPr>
          <a:xfrm rot="16200000" flipH="1">
            <a:off x="1538777" y="2597376"/>
            <a:ext cx="535055" cy="10958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65CE8D6-4894-4F56-9C0B-210DC8B56541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H="1">
            <a:off x="858424" y="2998174"/>
            <a:ext cx="1615830" cy="1399996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1F4873A-2706-4CDC-846C-C1CDC91B42C7}"/>
              </a:ext>
            </a:extLst>
          </p:cNvPr>
          <p:cNvCxnSpPr>
            <a:cxnSpLocks/>
          </p:cNvCxnSpPr>
          <p:nvPr/>
        </p:nvCxnSpPr>
        <p:spPr>
          <a:xfrm>
            <a:off x="3579345" y="3391674"/>
            <a:ext cx="10244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6B20531-A74C-4B6D-BC56-F6E0AF635E7B}"/>
              </a:ext>
            </a:extLst>
          </p:cNvPr>
          <p:cNvSpPr txBox="1"/>
          <p:nvPr/>
        </p:nvSpPr>
        <p:spPr>
          <a:xfrm>
            <a:off x="10254465" y="2663820"/>
            <a:ext cx="47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56F3AB-49D4-412B-840E-2C863F7893E5}"/>
              </a:ext>
            </a:extLst>
          </p:cNvPr>
          <p:cNvSpPr txBox="1"/>
          <p:nvPr/>
        </p:nvSpPr>
        <p:spPr>
          <a:xfrm>
            <a:off x="9691361" y="4648299"/>
            <a:ext cx="47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5AC4DF-F974-4F39-B258-27BAB587440C}"/>
              </a:ext>
            </a:extLst>
          </p:cNvPr>
          <p:cNvSpPr txBox="1"/>
          <p:nvPr/>
        </p:nvSpPr>
        <p:spPr>
          <a:xfrm>
            <a:off x="10249531" y="4648299"/>
            <a:ext cx="47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AFDC4BD-E476-475A-B553-CC086ED55D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5289" y="4853311"/>
            <a:ext cx="790979" cy="526008"/>
          </a:xfrm>
          <a:prstGeom prst="bentConnector3">
            <a:avLst>
              <a:gd name="adj1" fmla="val 22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2C9DF89-464B-4BB3-B631-CD4D14C13981}"/>
              </a:ext>
            </a:extLst>
          </p:cNvPr>
          <p:cNvCxnSpPr>
            <a:cxnSpLocks/>
            <a:stCxn id="77" idx="1"/>
            <a:endCxn id="10" idx="2"/>
          </p:cNvCxnSpPr>
          <p:nvPr/>
        </p:nvCxnSpPr>
        <p:spPr>
          <a:xfrm rot="10800000">
            <a:off x="2978901" y="4776088"/>
            <a:ext cx="365769" cy="9285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B83144C-DD15-4EC7-99B8-324717F18D5E}"/>
              </a:ext>
            </a:extLst>
          </p:cNvPr>
          <p:cNvSpPr txBox="1"/>
          <p:nvPr/>
        </p:nvSpPr>
        <p:spPr>
          <a:xfrm>
            <a:off x="7672939" y="2692528"/>
            <a:ext cx="83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소켓 통신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7483EFF8-8181-4079-9C54-11BACAD04A27}"/>
              </a:ext>
            </a:extLst>
          </p:cNvPr>
          <p:cNvCxnSpPr>
            <a:cxnSpLocks/>
          </p:cNvCxnSpPr>
          <p:nvPr/>
        </p:nvCxnSpPr>
        <p:spPr>
          <a:xfrm rot="5400000">
            <a:off x="3952271" y="4840977"/>
            <a:ext cx="774406" cy="541252"/>
          </a:xfrm>
          <a:prstGeom prst="bentConnector3">
            <a:avLst>
              <a:gd name="adj1" fmla="val -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C94383A4-AB18-4AD5-9F44-AECBCCE0002A}"/>
              </a:ext>
            </a:extLst>
          </p:cNvPr>
          <p:cNvCxnSpPr>
            <a:cxnSpLocks/>
          </p:cNvCxnSpPr>
          <p:nvPr/>
        </p:nvCxnSpPr>
        <p:spPr>
          <a:xfrm rot="10800000">
            <a:off x="2628844" y="4780469"/>
            <a:ext cx="3342278" cy="1496838"/>
          </a:xfrm>
          <a:prstGeom prst="bentConnector3">
            <a:avLst>
              <a:gd name="adj1" fmla="val 1000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17D103D-C217-4159-8B18-D2FC618805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60347" y="5955250"/>
            <a:ext cx="515873" cy="322051"/>
          </a:xfrm>
          <a:prstGeom prst="bentConnector3">
            <a:avLst>
              <a:gd name="adj1" fmla="val 14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4BF898F-D69F-4CDE-9CC4-BD7FDB214CB9}"/>
              </a:ext>
            </a:extLst>
          </p:cNvPr>
          <p:cNvSpPr txBox="1"/>
          <p:nvPr/>
        </p:nvSpPr>
        <p:spPr>
          <a:xfrm>
            <a:off x="10248121" y="2969528"/>
            <a:ext cx="47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1C5B36-B586-4616-961B-CDD32853E60E}"/>
              </a:ext>
            </a:extLst>
          </p:cNvPr>
          <p:cNvSpPr txBox="1"/>
          <p:nvPr/>
        </p:nvSpPr>
        <p:spPr>
          <a:xfrm>
            <a:off x="9709107" y="2969527"/>
            <a:ext cx="47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ABF104-C57D-4C2B-8EA8-19777DA3B447}"/>
              </a:ext>
            </a:extLst>
          </p:cNvPr>
          <p:cNvSpPr txBox="1"/>
          <p:nvPr/>
        </p:nvSpPr>
        <p:spPr>
          <a:xfrm>
            <a:off x="10238301" y="4942373"/>
            <a:ext cx="47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20355C-5556-4342-81D8-237DCB2D6559}"/>
              </a:ext>
            </a:extLst>
          </p:cNvPr>
          <p:cNvSpPr txBox="1"/>
          <p:nvPr/>
        </p:nvSpPr>
        <p:spPr>
          <a:xfrm>
            <a:off x="9699287" y="4942372"/>
            <a:ext cx="473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55D5C88-9D69-431E-B484-14C91F391E80}"/>
              </a:ext>
            </a:extLst>
          </p:cNvPr>
          <p:cNvCxnSpPr>
            <a:cxnSpLocks/>
          </p:cNvCxnSpPr>
          <p:nvPr/>
        </p:nvCxnSpPr>
        <p:spPr>
          <a:xfrm flipH="1">
            <a:off x="5960346" y="4380816"/>
            <a:ext cx="11065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AA66C24-D3B7-4468-8E8E-99203FD15988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5948516" y="3480620"/>
            <a:ext cx="1118317" cy="2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EEC807A-DC23-4D0C-8D50-A7A6B57BC1E6}"/>
              </a:ext>
            </a:extLst>
          </p:cNvPr>
          <p:cNvSpPr txBox="1"/>
          <p:nvPr/>
        </p:nvSpPr>
        <p:spPr>
          <a:xfrm>
            <a:off x="3595434" y="4070581"/>
            <a:ext cx="1056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선택된 데이터 전송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714439-322A-4D63-A0E5-47A618724EC0}"/>
              </a:ext>
            </a:extLst>
          </p:cNvPr>
          <p:cNvSpPr txBox="1"/>
          <p:nvPr/>
        </p:nvSpPr>
        <p:spPr>
          <a:xfrm>
            <a:off x="2961451" y="4845023"/>
            <a:ext cx="60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삽입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B756EA-74CB-4730-BDBD-FCA8D351333B}"/>
              </a:ext>
            </a:extLst>
          </p:cNvPr>
          <p:cNvSpPr txBox="1"/>
          <p:nvPr/>
        </p:nvSpPr>
        <p:spPr>
          <a:xfrm>
            <a:off x="4065699" y="4988538"/>
            <a:ext cx="60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전송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CADA5152-D202-4D43-BB1C-73E8FB22D2D2}"/>
              </a:ext>
            </a:extLst>
          </p:cNvPr>
          <p:cNvCxnSpPr>
            <a:cxnSpLocks/>
            <a:stCxn id="18" idx="3"/>
            <a:endCxn id="82" idx="4"/>
          </p:cNvCxnSpPr>
          <p:nvPr/>
        </p:nvCxnSpPr>
        <p:spPr>
          <a:xfrm rot="10800000">
            <a:off x="7524166" y="4756828"/>
            <a:ext cx="907879" cy="2194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5D5866C8-C6B1-4D45-B03A-F2B85D75EC7C}"/>
              </a:ext>
            </a:extLst>
          </p:cNvPr>
          <p:cNvCxnSpPr>
            <a:cxnSpLocks/>
            <a:stCxn id="81" idx="6"/>
          </p:cNvCxnSpPr>
          <p:nvPr/>
        </p:nvCxnSpPr>
        <p:spPr>
          <a:xfrm>
            <a:off x="7955925" y="3482996"/>
            <a:ext cx="726250" cy="12232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F36E7177-73AC-4874-8A93-CCEA12F4E1BD}"/>
              </a:ext>
            </a:extLst>
          </p:cNvPr>
          <p:cNvCxnSpPr>
            <a:cxnSpLocks/>
            <a:endCxn id="82" idx="6"/>
          </p:cNvCxnSpPr>
          <p:nvPr/>
        </p:nvCxnSpPr>
        <p:spPr>
          <a:xfrm rot="5400000">
            <a:off x="7837018" y="3349320"/>
            <a:ext cx="1143712" cy="8803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389695B7-E33F-4F2B-B060-D602C7F60882}"/>
              </a:ext>
            </a:extLst>
          </p:cNvPr>
          <p:cNvCxnSpPr>
            <a:cxnSpLocks/>
            <a:stCxn id="81" idx="0"/>
            <a:endCxn id="9" idx="3"/>
          </p:cNvCxnSpPr>
          <p:nvPr/>
        </p:nvCxnSpPr>
        <p:spPr>
          <a:xfrm rot="5400000" flipH="1" flipV="1">
            <a:off x="7924380" y="2534624"/>
            <a:ext cx="123487" cy="9494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ACF3A49-313E-406D-9EA2-B25205D8AEBD}"/>
              </a:ext>
            </a:extLst>
          </p:cNvPr>
          <p:cNvSpPr txBox="1"/>
          <p:nvPr/>
        </p:nvSpPr>
        <p:spPr>
          <a:xfrm>
            <a:off x="6191991" y="3804624"/>
            <a:ext cx="860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패킷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decoding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D8961E-9F7B-4E6B-BCE6-059B7ED28A18}"/>
              </a:ext>
            </a:extLst>
          </p:cNvPr>
          <p:cNvSpPr txBox="1"/>
          <p:nvPr/>
        </p:nvSpPr>
        <p:spPr>
          <a:xfrm>
            <a:off x="7637021" y="4644886"/>
            <a:ext cx="83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소켓 통신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70C9FE-EC29-484E-ABC5-9BE539F94320}"/>
              </a:ext>
            </a:extLst>
          </p:cNvPr>
          <p:cNvSpPr txBox="1"/>
          <p:nvPr/>
        </p:nvSpPr>
        <p:spPr>
          <a:xfrm>
            <a:off x="8786455" y="3753007"/>
            <a:ext cx="839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소켓 통신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A08EFD-D7E7-4DED-8AC5-198D28B49088}"/>
              </a:ext>
            </a:extLst>
          </p:cNvPr>
          <p:cNvSpPr txBox="1"/>
          <p:nvPr/>
        </p:nvSpPr>
        <p:spPr>
          <a:xfrm>
            <a:off x="4975856" y="5427615"/>
            <a:ext cx="955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삽입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AE23045-DDBE-4106-B869-7986E72DAE2D}"/>
              </a:ext>
            </a:extLst>
          </p:cNvPr>
          <p:cNvSpPr/>
          <p:nvPr/>
        </p:nvSpPr>
        <p:spPr>
          <a:xfrm>
            <a:off x="4859857" y="2019840"/>
            <a:ext cx="814975" cy="661483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동기화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71C0537-BDFE-45C9-B3A4-8D30B20092EA}"/>
              </a:ext>
            </a:extLst>
          </p:cNvPr>
          <p:cNvSpPr/>
          <p:nvPr/>
        </p:nvSpPr>
        <p:spPr>
          <a:xfrm>
            <a:off x="4859858" y="2761107"/>
            <a:ext cx="814975" cy="71396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D89D846-AE55-4364-91B4-38E9DD137071}"/>
              </a:ext>
            </a:extLst>
          </p:cNvPr>
          <p:cNvSpPr/>
          <p:nvPr/>
        </p:nvSpPr>
        <p:spPr>
          <a:xfrm>
            <a:off x="4875545" y="3558029"/>
            <a:ext cx="814975" cy="71396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6FCC662-29AA-4BB9-8964-8599BE990F54}"/>
              </a:ext>
            </a:extLst>
          </p:cNvPr>
          <p:cNvSpPr/>
          <p:nvPr/>
        </p:nvSpPr>
        <p:spPr>
          <a:xfrm>
            <a:off x="4873607" y="4372572"/>
            <a:ext cx="825749" cy="713963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삭제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858C006-1ECC-4A13-B5EA-4FC00E735E1F}"/>
              </a:ext>
            </a:extLst>
          </p:cNvPr>
          <p:cNvGrpSpPr/>
          <p:nvPr/>
        </p:nvGrpSpPr>
        <p:grpSpPr>
          <a:xfrm>
            <a:off x="6052970" y="5524650"/>
            <a:ext cx="901158" cy="422987"/>
            <a:chOff x="3584753" y="2910142"/>
            <a:chExt cx="901158" cy="422987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EE907B27-5F8F-49E9-95B1-FE07B10AAE2B}"/>
                </a:ext>
              </a:extLst>
            </p:cNvPr>
            <p:cNvCxnSpPr/>
            <p:nvPr/>
          </p:nvCxnSpPr>
          <p:spPr>
            <a:xfrm>
              <a:off x="3585895" y="2910142"/>
              <a:ext cx="900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3D9A5B46-6494-478C-AB28-C3B826450C41}"/>
                </a:ext>
              </a:extLst>
            </p:cNvPr>
            <p:cNvCxnSpPr/>
            <p:nvPr/>
          </p:nvCxnSpPr>
          <p:spPr>
            <a:xfrm>
              <a:off x="3584753" y="3333129"/>
              <a:ext cx="900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5EBA74B-335D-4590-A485-5C15FE2AF03B}"/>
                </a:ext>
              </a:extLst>
            </p:cNvPr>
            <p:cNvSpPr txBox="1"/>
            <p:nvPr/>
          </p:nvSpPr>
          <p:spPr>
            <a:xfrm>
              <a:off x="3584753" y="2939929"/>
              <a:ext cx="9000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</a:t>
              </a:r>
              <a:endParaRPr lang="ko-KR" altLang="en-US" sz="16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5CC2479-BE8D-4B86-B728-D6865576DF4D}"/>
              </a:ext>
            </a:extLst>
          </p:cNvPr>
          <p:cNvGrpSpPr/>
          <p:nvPr/>
        </p:nvGrpSpPr>
        <p:grpSpPr>
          <a:xfrm>
            <a:off x="3344669" y="5505550"/>
            <a:ext cx="1351570" cy="422987"/>
            <a:chOff x="3584753" y="2910142"/>
            <a:chExt cx="901158" cy="422987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DBD8ED63-055B-485E-819E-F61FD57AEC04}"/>
                </a:ext>
              </a:extLst>
            </p:cNvPr>
            <p:cNvCxnSpPr/>
            <p:nvPr/>
          </p:nvCxnSpPr>
          <p:spPr>
            <a:xfrm>
              <a:off x="3585895" y="2910142"/>
              <a:ext cx="900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49A9A7E-9C71-4B3D-B109-CCFD8F3CD662}"/>
                </a:ext>
              </a:extLst>
            </p:cNvPr>
            <p:cNvCxnSpPr/>
            <p:nvPr/>
          </p:nvCxnSpPr>
          <p:spPr>
            <a:xfrm>
              <a:off x="3584753" y="3333129"/>
              <a:ext cx="900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119391B-A5B7-4C21-B4B4-DCF0FF2901CB}"/>
                </a:ext>
              </a:extLst>
            </p:cNvPr>
            <p:cNvSpPr txBox="1"/>
            <p:nvPr/>
          </p:nvSpPr>
          <p:spPr>
            <a:xfrm>
              <a:off x="3584753" y="2939929"/>
              <a:ext cx="90001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자료구조</a:t>
              </a:r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F5DCB7FA-D6AB-464D-BE14-EB1057AE8801}"/>
              </a:ext>
            </a:extLst>
          </p:cNvPr>
          <p:cNvSpPr/>
          <p:nvPr/>
        </p:nvSpPr>
        <p:spPr>
          <a:xfrm>
            <a:off x="7066833" y="3071111"/>
            <a:ext cx="889092" cy="82376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Send</a:t>
            </a:r>
            <a:endParaRPr lang="ko-KR" altLang="en-US" sz="10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C9A1B68-CAEB-4A7D-A144-9AF9141682CE}"/>
              </a:ext>
            </a:extLst>
          </p:cNvPr>
          <p:cNvSpPr/>
          <p:nvPr/>
        </p:nvSpPr>
        <p:spPr>
          <a:xfrm>
            <a:off x="7079618" y="3965849"/>
            <a:ext cx="889093" cy="790979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FC16C5E8-E22F-4128-B2B2-75FAD5739DAF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4203861" y="2756822"/>
            <a:ext cx="1062235" cy="24975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D6851A99-18BA-4E1A-94EE-4AFD49B751C8}"/>
              </a:ext>
            </a:extLst>
          </p:cNvPr>
          <p:cNvCxnSpPr>
            <a:cxnSpLocks/>
            <a:endCxn id="69" idx="2"/>
          </p:cNvCxnSpPr>
          <p:nvPr/>
        </p:nvCxnSpPr>
        <p:spPr>
          <a:xfrm rot="16200000" flipH="1">
            <a:off x="4074006" y="3929953"/>
            <a:ext cx="1335730" cy="26347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2676905F-ED47-4922-AFA0-5B11CC4F7BD6}"/>
              </a:ext>
            </a:extLst>
          </p:cNvPr>
          <p:cNvCxnSpPr>
            <a:cxnSpLocks/>
          </p:cNvCxnSpPr>
          <p:nvPr/>
        </p:nvCxnSpPr>
        <p:spPr>
          <a:xfrm flipV="1">
            <a:off x="4603750" y="3093751"/>
            <a:ext cx="258643" cy="5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D27AC3C-6D95-4777-8285-8E624820B5AE}"/>
              </a:ext>
            </a:extLst>
          </p:cNvPr>
          <p:cNvCxnSpPr>
            <a:cxnSpLocks/>
            <a:endCxn id="68" idx="2"/>
          </p:cNvCxnSpPr>
          <p:nvPr/>
        </p:nvCxnSpPr>
        <p:spPr>
          <a:xfrm flipV="1">
            <a:off x="4610100" y="3915012"/>
            <a:ext cx="265445" cy="2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6291BFE-A945-4CAB-BFA4-AAD896F133F1}"/>
              </a:ext>
            </a:extLst>
          </p:cNvPr>
          <p:cNvGrpSpPr/>
          <p:nvPr/>
        </p:nvGrpSpPr>
        <p:grpSpPr>
          <a:xfrm rot="10800000">
            <a:off x="5686416" y="2345435"/>
            <a:ext cx="267348" cy="2378972"/>
            <a:chOff x="5705231" y="2384259"/>
            <a:chExt cx="267348" cy="2378972"/>
          </a:xfrm>
        </p:grpSpPr>
        <p:cxnSp>
          <p:nvCxnSpPr>
            <p:cNvPr id="109" name="연결선: 꺾임 108">
              <a:extLst>
                <a:ext uri="{FF2B5EF4-FFF2-40B4-BE49-F238E27FC236}">
                  <a16:creationId xmlns:a16="http://schemas.microsoft.com/office/drawing/2014/main" id="{75A6A188-4CEC-4DBA-9448-6B74F143547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09440" y="2780050"/>
              <a:ext cx="1043241" cy="251660"/>
            </a:xfrm>
            <a:prstGeom prst="bentConnector3">
              <a:avLst>
                <a:gd name="adj1" fmla="val 9991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EA43FCA8-D4F8-4F47-9865-A38365071F8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171040" y="3963630"/>
              <a:ext cx="1335730" cy="26347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A585A699-B2E5-4444-99D9-407D63FDB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7169" y="3212109"/>
              <a:ext cx="258643" cy="50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AA67CE8B-1EE8-48C3-9939-0F55586F9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7134" y="3948689"/>
              <a:ext cx="265445" cy="29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27">
            <a:extLst>
              <a:ext uri="{FF2B5EF4-FFF2-40B4-BE49-F238E27FC236}">
                <a16:creationId xmlns:a16="http://schemas.microsoft.com/office/drawing/2014/main" id="{0AE508AA-F3E9-4950-A4AC-B51417488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03" y="1813894"/>
            <a:ext cx="2237471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altLang="ko-KR" sz="12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Project_DataStructure_chlee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EC5F9A19-87D7-4904-95DB-560F486CB46F}"/>
              </a:ext>
            </a:extLst>
          </p:cNvPr>
          <p:cNvCxnSpPr>
            <a:cxnSpLocks/>
          </p:cNvCxnSpPr>
          <p:nvPr/>
        </p:nvCxnSpPr>
        <p:spPr>
          <a:xfrm>
            <a:off x="3579345" y="4506087"/>
            <a:ext cx="102440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E19BC13E-ACCA-484A-B14B-F2F9D8C8070D}"/>
              </a:ext>
            </a:extLst>
          </p:cNvPr>
          <p:cNvSpPr txBox="1"/>
          <p:nvPr/>
        </p:nvSpPr>
        <p:spPr>
          <a:xfrm>
            <a:off x="7157518" y="4234072"/>
            <a:ext cx="1149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Receive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10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924F8C65-46DC-4FDF-99E7-3A99390A5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0061" y="524431"/>
            <a:ext cx="5196407" cy="425566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개발 시연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BF7EBAA-AE14-4560-8DB2-70278E41E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86761" y="3354891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시연 및 프로그램 동작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169A77C-F8A5-40C6-BFFF-80F64A03E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583624"/>
              </p:ext>
            </p:extLst>
          </p:nvPr>
        </p:nvGraphicFramePr>
        <p:xfrm>
          <a:off x="1384618" y="1438583"/>
          <a:ext cx="9245504" cy="4920762"/>
        </p:xfrm>
        <a:graphic>
          <a:graphicData uri="http://schemas.openxmlformats.org/drawingml/2006/table">
            <a:tbl>
              <a:tblPr/>
              <a:tblGrid>
                <a:gridCol w="9245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느낀점</a:t>
                      </a:r>
                      <a:endParaRPr lang="ko-KR" altLang="en-US" sz="15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87979" marR="87979" marT="43990" marB="43990" anchor="ctr">
                    <a:lnL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3006">
                <a:tc>
                  <a:txBody>
                    <a:bodyPr/>
                    <a:lstStyle/>
                    <a:p>
                      <a:pPr marL="0" marR="76200" lvl="0" indent="0" algn="just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</a:p>
                    <a:p>
                      <a:pPr marL="0" marR="76200" lvl="0" indent="0" algn="just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개월 동안 자료구조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 베이스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en-US" altLang="ko-KR" sz="1300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WinForm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네트워크를 병합한 관리 프로그램 개발하면서 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4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파트를 자세히 공부하지는 못했지만 많은 것을 배울 수 있는 시간을 가질 수 있었습니다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 UI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와 네트워크는 개발 경험이 없어 걱정이 앞서기도 했고 경험하지 못한 것을 해본다는 생각에 설레기도 했습니다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76200" lvl="0" indent="0" algn="just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3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lvl="0" indent="0" algn="just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4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파트 중 자료구조와 데이터 베이스는 수월하게 진행하였습니다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스택과 큐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리스트를 배우면서 새로운 자료구조에 대해 틈틈이 학습이 필요하다고 느꼈습니다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 UI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와 네트워크 파트는 생소한 기능과 이론으로 어려움이 있었습니다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특히 네트워크 파트에서 프로토콜을 정의하고 패킷을 적용 및 처리하는 부분에서 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OJT 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의 많은 시간을 할애했습니다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이러한 어려운 점을 스터디와 선임분들의 도움으로 해결할 수 있었습니다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 </a:t>
                      </a:r>
                    </a:p>
                    <a:p>
                      <a:pPr marL="0" marR="76200" lvl="0" indent="0" algn="just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3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lvl="0" indent="0" algn="just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2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개월간의 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OJT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를 진행하면서 작성된 코드를 분석하고 활용하는 능력이 중요하다고 생각됐습니다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 C++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이나 </a:t>
                      </a:r>
                      <a:r>
                        <a:rPr lang="en-US" altLang="ko-KR" sz="1300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opc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통신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AI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등 새로운 것을 개발 할 때 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OJT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에서 얻은 능력과 생각을 바탕으로 어려움이 있는 상황을 수월히 해결할 수 있는 개발자가 될 것입니다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</a:t>
                      </a:r>
                    </a:p>
                    <a:p>
                      <a:pPr marL="0" marR="76200" lvl="0" indent="0" algn="just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3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lvl="0" indent="0" algn="just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감사합니다</a:t>
                      </a:r>
                      <a:r>
                        <a:rPr lang="en-US" altLang="ko-KR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en-US" sz="1300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endParaRPr lang="en-US" altLang="ko-KR" sz="13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lvl="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marR="76200" lvl="0" indent="0" algn="l" defTabSz="6858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72000" marT="17229" marB="1722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877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55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2173EC2-0A64-46DB-A230-99174A1144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개발 내용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CAF4D70D-58A9-4954-9F70-C61726EDD8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02.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도식화</a:t>
            </a:r>
            <a:r>
              <a:rPr lang="en-US" altLang="ko-KR" dirty="0"/>
              <a:t>(Data Flow Diagram)</a:t>
            </a:r>
            <a:endParaRPr lang="ko-KR" altLang="en-US" dirty="0"/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3FA49437-5066-49D9-BDF5-64AF9D53123B}"/>
              </a:ext>
            </a:extLst>
          </p:cNvPr>
          <p:cNvSpPr/>
          <p:nvPr/>
        </p:nvSpPr>
        <p:spPr>
          <a:xfrm>
            <a:off x="2436091" y="1690595"/>
            <a:ext cx="5915682" cy="4789273"/>
          </a:xfrm>
          <a:prstGeom prst="roundRect">
            <a:avLst>
              <a:gd name="adj" fmla="val 4790"/>
            </a:avLst>
          </a:prstGeom>
          <a:solidFill>
            <a:schemeClr val="bg1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00" dirty="0">
              <a:solidFill>
                <a:schemeClr val="accent1">
                  <a:lumMod val="7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2" name="TextBox 127">
            <a:extLst>
              <a:ext uri="{FF2B5EF4-FFF2-40B4-BE49-F238E27FC236}">
                <a16:creationId xmlns:a16="http://schemas.microsoft.com/office/drawing/2014/main" id="{8FBDC485-849F-4094-99A6-0AEC4F874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913" y="1484196"/>
            <a:ext cx="2079054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altLang="ko-KR" sz="1200" b="1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Project_DataStructure_chlee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4E82905F-FA2E-4235-99E5-13F5E360AF3A}"/>
              </a:ext>
            </a:extLst>
          </p:cNvPr>
          <p:cNvSpPr/>
          <p:nvPr/>
        </p:nvSpPr>
        <p:spPr>
          <a:xfrm>
            <a:off x="8974868" y="2664526"/>
            <a:ext cx="971550" cy="971550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spc="-50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Client</a:t>
            </a:r>
            <a:endParaRPr lang="ko-KR" altLang="en-US" sz="1200" b="1" spc="-50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7FA90FD6-C39F-4C88-9CCF-C6CC0572DAB3}"/>
              </a:ext>
            </a:extLst>
          </p:cNvPr>
          <p:cNvSpPr/>
          <p:nvPr/>
        </p:nvSpPr>
        <p:spPr>
          <a:xfrm>
            <a:off x="8974868" y="4190337"/>
            <a:ext cx="971550" cy="973138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spc="-50" dirty="0"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Server</a:t>
            </a:r>
            <a:endParaRPr lang="ko-KR" altLang="en-US" sz="1200" b="1" spc="-50" dirty="0">
              <a:solidFill>
                <a:schemeClr val="accent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19D4A868-AB0E-4DB5-B13B-B96C5391509A}"/>
              </a:ext>
            </a:extLst>
          </p:cNvPr>
          <p:cNvSpPr/>
          <p:nvPr/>
        </p:nvSpPr>
        <p:spPr>
          <a:xfrm>
            <a:off x="2576240" y="4247014"/>
            <a:ext cx="971550" cy="97155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tx2">
                <a:lumMod val="60000"/>
                <a:lumOff val="40000"/>
              </a:schemeClr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spc="-5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List View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spc="-5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200" b="1" spc="-50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ViewOutput</a:t>
            </a:r>
            <a:r>
              <a:rPr lang="en-US" altLang="ko-KR" sz="1200" b="1" spc="-5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b="1" spc="-5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856AE4CB-2446-4FDD-82C1-DA2D0A605EC4}"/>
              </a:ext>
            </a:extLst>
          </p:cNvPr>
          <p:cNvSpPr/>
          <p:nvPr/>
        </p:nvSpPr>
        <p:spPr>
          <a:xfrm>
            <a:off x="3904082" y="2600947"/>
            <a:ext cx="971550" cy="973138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tx2">
                <a:lumMod val="60000"/>
                <a:lumOff val="40000"/>
              </a:schemeClr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spc="-5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Main Form</a:t>
            </a:r>
            <a:endParaRPr lang="ko-KR" altLang="en-US" sz="1200" b="1" spc="-5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5256CB18-99BD-4C4D-B43B-F7560BE0F6D9}"/>
              </a:ext>
            </a:extLst>
          </p:cNvPr>
          <p:cNvSpPr/>
          <p:nvPr/>
        </p:nvSpPr>
        <p:spPr>
          <a:xfrm>
            <a:off x="3896313" y="4226724"/>
            <a:ext cx="971550" cy="973137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tx2">
                <a:lumMod val="60000"/>
                <a:lumOff val="40000"/>
              </a:schemeClr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spc="-5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자료구조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E2EEAC26-A85A-4347-8B80-4E362FE627E4}"/>
              </a:ext>
            </a:extLst>
          </p:cNvPr>
          <p:cNvSpPr/>
          <p:nvPr/>
        </p:nvSpPr>
        <p:spPr>
          <a:xfrm>
            <a:off x="5247390" y="4241017"/>
            <a:ext cx="973138" cy="973137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tx2">
                <a:lumMod val="60000"/>
                <a:lumOff val="40000"/>
              </a:schemeClr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spc="-5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endParaRPr lang="ko-KR" altLang="en-US" sz="1200" b="1" spc="-5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F98AFEB4-8B6D-48ED-86BC-3B464BAEC48C}"/>
              </a:ext>
            </a:extLst>
          </p:cNvPr>
          <p:cNvSpPr/>
          <p:nvPr/>
        </p:nvSpPr>
        <p:spPr>
          <a:xfrm>
            <a:off x="6893655" y="2663732"/>
            <a:ext cx="971550" cy="973138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tx2">
                <a:lumMod val="60000"/>
                <a:lumOff val="40000"/>
              </a:schemeClr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spc="-5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Server</a:t>
            </a:r>
            <a:endParaRPr lang="ko-KR" altLang="en-US" sz="1200" b="1" spc="-5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C6288F1F-1417-40AD-A1A2-22BCC75FDEB8}"/>
              </a:ext>
            </a:extLst>
          </p:cNvPr>
          <p:cNvSpPr/>
          <p:nvPr/>
        </p:nvSpPr>
        <p:spPr>
          <a:xfrm>
            <a:off x="6892067" y="4216869"/>
            <a:ext cx="973138" cy="973137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tx2">
                <a:lumMod val="60000"/>
                <a:lumOff val="40000"/>
              </a:schemeClr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spc="-5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Client</a:t>
            </a:r>
            <a:endParaRPr lang="ko-KR" altLang="en-US" sz="1200" b="1" spc="-5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7CBDECF7-6996-4CCC-9C32-FCD6FED4C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68"/>
          <a:stretch/>
        </p:blipFill>
        <p:spPr>
          <a:xfrm>
            <a:off x="2551399" y="6059264"/>
            <a:ext cx="962159" cy="274305"/>
          </a:xfrm>
          <a:prstGeom prst="rect">
            <a:avLst/>
          </a:prstGeom>
        </p:spPr>
      </p:pic>
      <p:sp>
        <p:nvSpPr>
          <p:cNvPr id="204" name="현 203">
            <a:extLst>
              <a:ext uri="{FF2B5EF4-FFF2-40B4-BE49-F238E27FC236}">
                <a16:creationId xmlns:a16="http://schemas.microsoft.com/office/drawing/2014/main" id="{D5964C62-95D9-4577-B0C0-C3D01F74F497}"/>
              </a:ext>
            </a:extLst>
          </p:cNvPr>
          <p:cNvSpPr/>
          <p:nvPr/>
        </p:nvSpPr>
        <p:spPr>
          <a:xfrm>
            <a:off x="8974868" y="2664526"/>
            <a:ext cx="414338" cy="415925"/>
          </a:xfrm>
          <a:prstGeom prst="chord">
            <a:avLst>
              <a:gd name="adj1" fmla="val 9294465"/>
              <a:gd name="adj2" fmla="val 177448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5" name="현 204">
            <a:extLst>
              <a:ext uri="{FF2B5EF4-FFF2-40B4-BE49-F238E27FC236}">
                <a16:creationId xmlns:a16="http://schemas.microsoft.com/office/drawing/2014/main" id="{D5964C62-95D9-4577-B0C0-C3D01F74F497}"/>
              </a:ext>
            </a:extLst>
          </p:cNvPr>
          <p:cNvSpPr/>
          <p:nvPr/>
        </p:nvSpPr>
        <p:spPr>
          <a:xfrm>
            <a:off x="8974868" y="4186985"/>
            <a:ext cx="414338" cy="415925"/>
          </a:xfrm>
          <a:prstGeom prst="chord">
            <a:avLst>
              <a:gd name="adj1" fmla="val 9294465"/>
              <a:gd name="adj2" fmla="val 1774487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C0CE4CC0-575A-4B1E-90DF-EF8ED5CAF845}"/>
              </a:ext>
            </a:extLst>
          </p:cNvPr>
          <p:cNvCxnSpPr>
            <a:cxnSpLocks/>
            <a:stCxn id="193" idx="1"/>
            <a:endCxn id="200" idx="3"/>
          </p:cNvCxnSpPr>
          <p:nvPr/>
        </p:nvCxnSpPr>
        <p:spPr>
          <a:xfrm flipH="1">
            <a:off x="7865205" y="3150301"/>
            <a:ext cx="1109663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699894-B92A-4517-95E5-8E9D252CD7D9}"/>
              </a:ext>
            </a:extLst>
          </p:cNvPr>
          <p:cNvCxnSpPr/>
          <p:nvPr/>
        </p:nvCxnSpPr>
        <p:spPr>
          <a:xfrm flipH="1">
            <a:off x="7865205" y="4703437"/>
            <a:ext cx="1109663" cy="9856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사각형: 둥근 모서리 210">
            <a:extLst>
              <a:ext uri="{FF2B5EF4-FFF2-40B4-BE49-F238E27FC236}">
                <a16:creationId xmlns:a16="http://schemas.microsoft.com/office/drawing/2014/main" id="{33962646-DD0A-4FF8-B973-A95919513EFE}"/>
              </a:ext>
            </a:extLst>
          </p:cNvPr>
          <p:cNvSpPr/>
          <p:nvPr/>
        </p:nvSpPr>
        <p:spPr>
          <a:xfrm>
            <a:off x="993544" y="2602898"/>
            <a:ext cx="973137" cy="973137"/>
          </a:xfrm>
          <a:prstGeom prst="roundRect">
            <a:avLst/>
          </a:prstGeom>
          <a:pattFill prst="wdUpDiag">
            <a:fgClr>
              <a:schemeClr val="accent3"/>
            </a:fgClr>
            <a:bgClr>
              <a:srgbClr val="A6C36B"/>
            </a:bgClr>
          </a:patt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spc="-5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200" b="1" spc="-5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사용자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7B7ACB3-07D5-446C-B4B0-F1F7FCE9DAC6}"/>
              </a:ext>
            </a:extLst>
          </p:cNvPr>
          <p:cNvCxnSpPr>
            <a:cxnSpLocks/>
            <a:stCxn id="196" idx="2"/>
            <a:endCxn id="198" idx="0"/>
          </p:cNvCxnSpPr>
          <p:nvPr/>
        </p:nvCxnSpPr>
        <p:spPr>
          <a:xfrm flipH="1">
            <a:off x="4382088" y="3574085"/>
            <a:ext cx="7769" cy="65263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4A90CA7-02D3-43B7-B6C4-F02B51157E31}"/>
              </a:ext>
            </a:extLst>
          </p:cNvPr>
          <p:cNvCxnSpPr>
            <a:cxnSpLocks/>
            <a:endCxn id="211" idx="2"/>
          </p:cNvCxnSpPr>
          <p:nvPr/>
        </p:nvCxnSpPr>
        <p:spPr>
          <a:xfrm rot="10800000">
            <a:off x="1480113" y="3576035"/>
            <a:ext cx="5042012" cy="249064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FF4ECB-2282-4D87-945A-D11BCD7FC538}"/>
              </a:ext>
            </a:extLst>
          </p:cNvPr>
          <p:cNvCxnSpPr>
            <a:cxnSpLocks/>
            <a:stCxn id="195" idx="0"/>
          </p:cNvCxnSpPr>
          <p:nvPr/>
        </p:nvCxnSpPr>
        <p:spPr>
          <a:xfrm flipV="1">
            <a:off x="3062015" y="3825100"/>
            <a:ext cx="0" cy="421914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A408E60-3CBB-4A5E-A0CC-416B9D1981E9}"/>
              </a:ext>
            </a:extLst>
          </p:cNvPr>
          <p:cNvCxnSpPr>
            <a:cxnSpLocks/>
            <a:stCxn id="199" idx="0"/>
          </p:cNvCxnSpPr>
          <p:nvPr/>
        </p:nvCxnSpPr>
        <p:spPr>
          <a:xfrm flipV="1">
            <a:off x="5733959" y="3839393"/>
            <a:ext cx="0" cy="401624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18D6A577-C823-4479-A5D3-45FB4D878B3C}"/>
              </a:ext>
            </a:extLst>
          </p:cNvPr>
          <p:cNvCxnSpPr>
            <a:cxnSpLocks/>
            <a:endCxn id="200" idx="1"/>
          </p:cNvCxnSpPr>
          <p:nvPr/>
        </p:nvCxnSpPr>
        <p:spPr>
          <a:xfrm rot="5400000" flipH="1" flipV="1">
            <a:off x="5926395" y="3746033"/>
            <a:ext cx="1562991" cy="371529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6A36C8F-21B9-439D-9B51-4434E25F37F9}"/>
              </a:ext>
            </a:extLst>
          </p:cNvPr>
          <p:cNvCxnSpPr>
            <a:cxnSpLocks/>
            <a:stCxn id="201" idx="1"/>
          </p:cNvCxnSpPr>
          <p:nvPr/>
        </p:nvCxnSpPr>
        <p:spPr>
          <a:xfrm flipH="1" flipV="1">
            <a:off x="6504967" y="4703437"/>
            <a:ext cx="387100" cy="1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A3CCE99-79FB-4327-9255-D64101784FEC}"/>
              </a:ext>
            </a:extLst>
          </p:cNvPr>
          <p:cNvCxnSpPr>
            <a:cxnSpLocks/>
            <a:stCxn id="199" idx="1"/>
          </p:cNvCxnSpPr>
          <p:nvPr/>
        </p:nvCxnSpPr>
        <p:spPr>
          <a:xfrm flipH="1">
            <a:off x="4857750" y="4727586"/>
            <a:ext cx="389640" cy="1110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BC35A92-DDEC-4C17-92A3-B631D65FEAEF}"/>
              </a:ext>
            </a:extLst>
          </p:cNvPr>
          <p:cNvCxnSpPr>
            <a:cxnSpLocks/>
          </p:cNvCxnSpPr>
          <p:nvPr/>
        </p:nvCxnSpPr>
        <p:spPr>
          <a:xfrm flipH="1">
            <a:off x="3547790" y="4727586"/>
            <a:ext cx="356292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7BBC385-5B8F-4D8D-B2B6-4390592AE0E5}"/>
              </a:ext>
            </a:extLst>
          </p:cNvPr>
          <p:cNvSpPr/>
          <p:nvPr/>
        </p:nvSpPr>
        <p:spPr>
          <a:xfrm>
            <a:off x="2576240" y="2605421"/>
            <a:ext cx="971550" cy="97155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tx2">
                <a:lumMod val="60000"/>
                <a:lumOff val="40000"/>
              </a:schemeClr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spc="-5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CRUD</a:t>
            </a:r>
            <a:r>
              <a:rPr lang="ko-KR" altLang="en-US" sz="1200" b="1" spc="-5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적용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110A4D-9987-4E40-98A3-8E4C3DED807B}"/>
              </a:ext>
            </a:extLst>
          </p:cNvPr>
          <p:cNvCxnSpPr>
            <a:cxnSpLocks/>
            <a:stCxn id="59" idx="1"/>
            <a:endCxn id="211" idx="3"/>
          </p:cNvCxnSpPr>
          <p:nvPr/>
        </p:nvCxnSpPr>
        <p:spPr>
          <a:xfrm flipH="1" flipV="1">
            <a:off x="1966681" y="3089467"/>
            <a:ext cx="609559" cy="172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EE2E37A-E8CD-417F-B6E5-D4C9C582C3D0}"/>
              </a:ext>
            </a:extLst>
          </p:cNvPr>
          <p:cNvCxnSpPr>
            <a:cxnSpLocks/>
            <a:stCxn id="196" idx="1"/>
          </p:cNvCxnSpPr>
          <p:nvPr/>
        </p:nvCxnSpPr>
        <p:spPr>
          <a:xfrm flipH="1">
            <a:off x="3547790" y="3087516"/>
            <a:ext cx="356292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26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9B336-33B8-4960-A4B8-40D13693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2DA8F68-4FC3-4F11-BCE0-AFB4561B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546EC-89F6-40D6-BCFF-19EBE69572C0}"/>
              </a:ext>
            </a:extLst>
          </p:cNvPr>
          <p:cNvSpPr/>
          <p:nvPr/>
        </p:nvSpPr>
        <p:spPr>
          <a:xfrm flipH="1">
            <a:off x="539773" y="1505315"/>
            <a:ext cx="804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소스코드 및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C88A58-3104-46A0-A56C-B6B631893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865" b="26274"/>
          <a:stretch/>
        </p:blipFill>
        <p:spPr>
          <a:xfrm>
            <a:off x="5538075" y="1505315"/>
            <a:ext cx="5264452" cy="466451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BC565A-FD69-41CC-99DC-B32FAB143B0A}"/>
              </a:ext>
            </a:extLst>
          </p:cNvPr>
          <p:cNvSpPr/>
          <p:nvPr/>
        </p:nvSpPr>
        <p:spPr>
          <a:xfrm>
            <a:off x="5710522" y="2039237"/>
            <a:ext cx="1688123" cy="610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AB1888-05D7-44A4-AFAD-7F2672B5C10C}"/>
              </a:ext>
            </a:extLst>
          </p:cNvPr>
          <p:cNvSpPr/>
          <p:nvPr/>
        </p:nvSpPr>
        <p:spPr>
          <a:xfrm>
            <a:off x="5710524" y="2863871"/>
            <a:ext cx="1688122" cy="308787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C2B6E4-81CE-4A61-972A-88193188E813}"/>
              </a:ext>
            </a:extLst>
          </p:cNvPr>
          <p:cNvSpPr/>
          <p:nvPr/>
        </p:nvSpPr>
        <p:spPr>
          <a:xfrm>
            <a:off x="7528786" y="2643911"/>
            <a:ext cx="2259924" cy="239679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EEBB11-0ED2-433B-8CDD-1133E096CC66}"/>
              </a:ext>
            </a:extLst>
          </p:cNvPr>
          <p:cNvSpPr/>
          <p:nvPr/>
        </p:nvSpPr>
        <p:spPr>
          <a:xfrm>
            <a:off x="7528786" y="5192853"/>
            <a:ext cx="2259924" cy="8248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76B65A-48BA-467F-9330-31EAE28161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828"/>
          <a:stretch/>
        </p:blipFill>
        <p:spPr>
          <a:xfrm>
            <a:off x="253475" y="2407853"/>
            <a:ext cx="3768226" cy="3314870"/>
          </a:xfrm>
          <a:prstGeom prst="rect">
            <a:avLst/>
          </a:prstGeom>
        </p:spPr>
      </p:pic>
      <p:sp>
        <p:nvSpPr>
          <p:cNvPr id="15" name="TextBox 127">
            <a:extLst>
              <a:ext uri="{FF2B5EF4-FFF2-40B4-BE49-F238E27FC236}">
                <a16:creationId xmlns:a16="http://schemas.microsoft.com/office/drawing/2014/main" id="{1F0A3175-453B-4326-BCDF-5612FDE26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2889" y="2003339"/>
            <a:ext cx="809397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초기 화면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FC631-166A-4E09-9B55-A7B58C838643}"/>
              </a:ext>
            </a:extLst>
          </p:cNvPr>
          <p:cNvSpPr txBox="1"/>
          <p:nvPr/>
        </p:nvSpPr>
        <p:spPr>
          <a:xfrm>
            <a:off x="253475" y="5982487"/>
            <a:ext cx="409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접속 버튼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실행시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활성화 및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조회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C5139CBC-EFFA-482B-9E96-700F174E18DD}"/>
              </a:ext>
            </a:extLst>
          </p:cNvPr>
          <p:cNvSpPr/>
          <p:nvPr/>
        </p:nvSpPr>
        <p:spPr>
          <a:xfrm>
            <a:off x="4346588" y="1807190"/>
            <a:ext cx="1172851" cy="456018"/>
          </a:xfrm>
          <a:prstGeom prst="wedgeRectCallout">
            <a:avLst>
              <a:gd name="adj1" fmla="val 56228"/>
              <a:gd name="adj2" fmla="val 67187"/>
            </a:avLst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C43871-C0E1-4DEE-A640-8652B463BA72}"/>
              </a:ext>
            </a:extLst>
          </p:cNvPr>
          <p:cNvSpPr txBox="1"/>
          <p:nvPr/>
        </p:nvSpPr>
        <p:spPr>
          <a:xfrm>
            <a:off x="4325601" y="1878871"/>
            <a:ext cx="1484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접속 및 해제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AF3B25F3-EB95-43A2-965E-AACEF9180B5F}"/>
              </a:ext>
            </a:extLst>
          </p:cNvPr>
          <p:cNvSpPr/>
          <p:nvPr/>
        </p:nvSpPr>
        <p:spPr>
          <a:xfrm>
            <a:off x="4194150" y="3700328"/>
            <a:ext cx="1386234" cy="456018"/>
          </a:xfrm>
          <a:prstGeom prst="wedgeRectCallout">
            <a:avLst>
              <a:gd name="adj1" fmla="val 56228"/>
              <a:gd name="adj2" fmla="val 67187"/>
            </a:avLst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3361C-6F5D-4615-868C-EB29A3CF5ACE}"/>
              </a:ext>
            </a:extLst>
          </p:cNvPr>
          <p:cNvSpPr txBox="1"/>
          <p:nvPr/>
        </p:nvSpPr>
        <p:spPr>
          <a:xfrm>
            <a:off x="4372349" y="3807666"/>
            <a:ext cx="1484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조회</a:t>
            </a: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3CA84B84-D34F-47A4-B3F1-7E3D48E0EDBF}"/>
              </a:ext>
            </a:extLst>
          </p:cNvPr>
          <p:cNvSpPr/>
          <p:nvPr/>
        </p:nvSpPr>
        <p:spPr>
          <a:xfrm>
            <a:off x="10128045" y="2155870"/>
            <a:ext cx="1386234" cy="735076"/>
          </a:xfrm>
          <a:prstGeom prst="wedgeRectCallout">
            <a:avLst>
              <a:gd name="adj1" fmla="val -70023"/>
              <a:gd name="adj2" fmla="val 136183"/>
            </a:avLst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F2132-2ED8-46E1-BB4C-81AFD8D360C7}"/>
              </a:ext>
            </a:extLst>
          </p:cNvPr>
          <p:cNvSpPr txBox="1"/>
          <p:nvPr/>
        </p:nvSpPr>
        <p:spPr>
          <a:xfrm>
            <a:off x="10060095" y="2344393"/>
            <a:ext cx="1484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입력 및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CRUD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수행</a:t>
            </a: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B639A080-0C82-4EBB-994E-6D3274CF6DE1}"/>
              </a:ext>
            </a:extLst>
          </p:cNvPr>
          <p:cNvSpPr/>
          <p:nvPr/>
        </p:nvSpPr>
        <p:spPr>
          <a:xfrm>
            <a:off x="10109410" y="5040704"/>
            <a:ext cx="1663062" cy="608167"/>
          </a:xfrm>
          <a:prstGeom prst="wedgeRectCallout">
            <a:avLst>
              <a:gd name="adj1" fmla="val -64349"/>
              <a:gd name="adj2" fmla="val 88748"/>
            </a:avLst>
          </a:prstGeom>
          <a:noFill/>
          <a:ln w="3810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ADAD67-2931-410B-8652-ADDBD0B3AC61}"/>
              </a:ext>
            </a:extLst>
          </p:cNvPr>
          <p:cNvSpPr txBox="1"/>
          <p:nvPr/>
        </p:nvSpPr>
        <p:spPr>
          <a:xfrm>
            <a:off x="10232544" y="5143603"/>
            <a:ext cx="1484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 구동 및 서버 접속 기능 수행</a:t>
            </a:r>
          </a:p>
        </p:txBody>
      </p:sp>
      <p:sp>
        <p:nvSpPr>
          <p:cNvPr id="26" name="TextBox 127">
            <a:extLst>
              <a:ext uri="{FF2B5EF4-FFF2-40B4-BE49-F238E27FC236}">
                <a16:creationId xmlns:a16="http://schemas.microsoft.com/office/drawing/2014/main" id="{5D17CE44-CD81-471D-B389-E6DD70644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283" y="1067331"/>
            <a:ext cx="1312234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 </a:t>
            </a:r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활성화 화면</a:t>
            </a:r>
          </a:p>
        </p:txBody>
      </p:sp>
    </p:spTree>
    <p:extLst>
      <p:ext uri="{BB962C8B-B14F-4D97-AF65-F5344CB8AC3E}">
        <p14:creationId xmlns:p14="http://schemas.microsoft.com/office/powerpoint/2010/main" val="1304603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9B336-33B8-4960-A4B8-40D13693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2DA8F68-4FC3-4F11-BCE0-AFB4561B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546EC-89F6-40D6-BCFF-19EBE69572C0}"/>
              </a:ext>
            </a:extLst>
          </p:cNvPr>
          <p:cNvSpPr/>
          <p:nvPr/>
        </p:nvSpPr>
        <p:spPr>
          <a:xfrm flipH="1">
            <a:off x="539773" y="1505315"/>
            <a:ext cx="804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spc="-7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UseCase</a:t>
            </a:r>
            <a:r>
              <a:rPr lang="en-US" altLang="ko-KR" sz="1400" b="1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Diagram</a:t>
            </a:r>
            <a:endParaRPr lang="ko-KR" altLang="en-US" sz="1400" b="1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97BCDF1-8E2C-4A7C-B81E-3B4C1989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1366020"/>
            <a:ext cx="6867525" cy="5086350"/>
          </a:xfrm>
          <a:prstGeom prst="rect">
            <a:avLst/>
          </a:prstGeom>
        </p:spPr>
      </p:pic>
      <p:sp>
        <p:nvSpPr>
          <p:cNvPr id="7" name="TextBox 127">
            <a:extLst>
              <a:ext uri="{FF2B5EF4-FFF2-40B4-BE49-F238E27FC236}">
                <a16:creationId xmlns:a16="http://schemas.microsoft.com/office/drawing/2014/main" id="{205F6400-41F3-4A5C-BC9F-8695C131B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945" y="1149468"/>
            <a:ext cx="1921884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계정 </a:t>
            </a:r>
            <a:r>
              <a:rPr lang="ko-KR" altLang="en-US" sz="1200" b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관리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09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9B336-33B8-4960-A4B8-40D13693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2DA8F68-4FC3-4F11-BCE0-AFB4561B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546EC-89F6-40D6-BCFF-19EBE69572C0}"/>
              </a:ext>
            </a:extLst>
          </p:cNvPr>
          <p:cNvSpPr/>
          <p:nvPr/>
        </p:nvSpPr>
        <p:spPr>
          <a:xfrm flipH="1">
            <a:off x="539773" y="1505315"/>
            <a:ext cx="804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spc="-7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UseCase</a:t>
            </a:r>
            <a:r>
              <a:rPr lang="en-US" altLang="ko-KR" sz="1400" b="1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Diagram</a:t>
            </a:r>
            <a:endParaRPr lang="ko-KR" altLang="en-US" sz="1400" b="1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B013CE-344D-4917-90FC-27DD74AF5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13" y="1170874"/>
            <a:ext cx="6427334" cy="5288766"/>
          </a:xfrm>
          <a:prstGeom prst="rect">
            <a:avLst/>
          </a:prstGeom>
        </p:spPr>
      </p:pic>
      <p:sp>
        <p:nvSpPr>
          <p:cNvPr id="7" name="TextBox 127">
            <a:extLst>
              <a:ext uri="{FF2B5EF4-FFF2-40B4-BE49-F238E27FC236}">
                <a16:creationId xmlns:a16="http://schemas.microsoft.com/office/drawing/2014/main" id="{503EBCD7-3F74-49E0-8444-19C6CBFDC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724" y="989919"/>
            <a:ext cx="1456964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로컬이 서버일 경우</a:t>
            </a:r>
          </a:p>
        </p:txBody>
      </p:sp>
    </p:spTree>
    <p:extLst>
      <p:ext uri="{BB962C8B-B14F-4D97-AF65-F5344CB8AC3E}">
        <p14:creationId xmlns:p14="http://schemas.microsoft.com/office/powerpoint/2010/main" val="59865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9B336-33B8-4960-A4B8-40D13693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2DA8F68-4FC3-4F11-BCE0-AFB4561B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546EC-89F6-40D6-BCFF-19EBE69572C0}"/>
              </a:ext>
            </a:extLst>
          </p:cNvPr>
          <p:cNvSpPr/>
          <p:nvPr/>
        </p:nvSpPr>
        <p:spPr>
          <a:xfrm flipH="1">
            <a:off x="539773" y="1505315"/>
            <a:ext cx="804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spc="-7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UseCase</a:t>
            </a:r>
            <a:r>
              <a:rPr lang="en-US" altLang="ko-KR" sz="1400" b="1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Diagram</a:t>
            </a:r>
            <a:endParaRPr lang="ko-KR" altLang="en-US" sz="1400" b="1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C03724-C61D-49FB-A4DB-5E801E32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70" y="1018759"/>
            <a:ext cx="6324601" cy="5458242"/>
          </a:xfrm>
          <a:prstGeom prst="rect">
            <a:avLst/>
          </a:prstGeom>
        </p:spPr>
      </p:pic>
      <p:sp>
        <p:nvSpPr>
          <p:cNvPr id="7" name="TextBox 127">
            <a:extLst>
              <a:ext uri="{FF2B5EF4-FFF2-40B4-BE49-F238E27FC236}">
                <a16:creationId xmlns:a16="http://schemas.microsoft.com/office/drawing/2014/main" id="{503EBCD7-3F74-49E0-8444-19C6CBFDC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3537" y="900127"/>
            <a:ext cx="1872093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로컬이 클라이언트일 경우</a:t>
            </a:r>
          </a:p>
        </p:txBody>
      </p:sp>
    </p:spTree>
    <p:extLst>
      <p:ext uri="{BB962C8B-B14F-4D97-AF65-F5344CB8AC3E}">
        <p14:creationId xmlns:p14="http://schemas.microsoft.com/office/powerpoint/2010/main" val="175542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9B336-33B8-4960-A4B8-40D13693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2DA8F68-4FC3-4F11-BCE0-AFB4561B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546EC-89F6-40D6-BCFF-19EBE69572C0}"/>
              </a:ext>
            </a:extLst>
          </p:cNvPr>
          <p:cNvSpPr/>
          <p:nvPr/>
        </p:nvSpPr>
        <p:spPr>
          <a:xfrm flipH="1">
            <a:off x="539773" y="1505315"/>
            <a:ext cx="804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spc="-7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Class Diagram</a:t>
            </a:r>
            <a:endParaRPr lang="ko-KR" altLang="en-US" sz="1400" b="1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80DDEF-3829-4B8A-B847-0686F965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55" y="1026896"/>
            <a:ext cx="7556752" cy="55315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EA3869-1EA4-4CA3-BA1D-C26C193AB1F7}"/>
              </a:ext>
            </a:extLst>
          </p:cNvPr>
          <p:cNvSpPr/>
          <p:nvPr/>
        </p:nvSpPr>
        <p:spPr>
          <a:xfrm>
            <a:off x="3369964" y="4400550"/>
            <a:ext cx="6683276" cy="21024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B74443-7573-4E09-88F2-2E3D8593F945}"/>
              </a:ext>
            </a:extLst>
          </p:cNvPr>
          <p:cNvSpPr/>
          <p:nvPr/>
        </p:nvSpPr>
        <p:spPr>
          <a:xfrm>
            <a:off x="2228193" y="1026896"/>
            <a:ext cx="3867807" cy="191338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C4F667-1730-48B8-A227-BCDF80FC16A2}"/>
              </a:ext>
            </a:extLst>
          </p:cNvPr>
          <p:cNvSpPr/>
          <p:nvPr/>
        </p:nvSpPr>
        <p:spPr>
          <a:xfrm>
            <a:off x="3369963" y="3017179"/>
            <a:ext cx="2640313" cy="1221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84A960-C246-47AA-AF4C-B1CD97BB98D6}"/>
              </a:ext>
            </a:extLst>
          </p:cNvPr>
          <p:cNvSpPr/>
          <p:nvPr/>
        </p:nvSpPr>
        <p:spPr>
          <a:xfrm>
            <a:off x="6153151" y="1026895"/>
            <a:ext cx="3900088" cy="33182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915D81E6-60F5-411D-8064-6BA56EDD9A4D}"/>
              </a:ext>
            </a:extLst>
          </p:cNvPr>
          <p:cNvSpPr/>
          <p:nvPr/>
        </p:nvSpPr>
        <p:spPr>
          <a:xfrm>
            <a:off x="2054237" y="3310318"/>
            <a:ext cx="1172851" cy="456018"/>
          </a:xfrm>
          <a:prstGeom prst="wedgeRectCallout">
            <a:avLst>
              <a:gd name="adj1" fmla="val 56228"/>
              <a:gd name="adj2" fmla="val 67187"/>
            </a:avLst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686AB-02BB-45C9-9062-C222A4C95670}"/>
              </a:ext>
            </a:extLst>
          </p:cNvPr>
          <p:cNvSpPr txBox="1"/>
          <p:nvPr/>
        </p:nvSpPr>
        <p:spPr>
          <a:xfrm>
            <a:off x="2171042" y="3378550"/>
            <a:ext cx="1484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클래스</a:t>
            </a: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E1883685-76A3-45BC-A203-844CF8F9D330}"/>
              </a:ext>
            </a:extLst>
          </p:cNvPr>
          <p:cNvSpPr/>
          <p:nvPr/>
        </p:nvSpPr>
        <p:spPr>
          <a:xfrm>
            <a:off x="784808" y="1955121"/>
            <a:ext cx="1386234" cy="456018"/>
          </a:xfrm>
          <a:prstGeom prst="wedgeRectCallout">
            <a:avLst>
              <a:gd name="adj1" fmla="val 56228"/>
              <a:gd name="adj2" fmla="val 67187"/>
            </a:avLst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28BC03-186E-4A27-8193-656134730B5F}"/>
              </a:ext>
            </a:extLst>
          </p:cNvPr>
          <p:cNvSpPr txBox="1"/>
          <p:nvPr/>
        </p:nvSpPr>
        <p:spPr>
          <a:xfrm>
            <a:off x="832761" y="2051034"/>
            <a:ext cx="1484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자료구조 및 데이터</a:t>
            </a:r>
            <a:endParaRPr lang="ko-KR" altLang="en-US" sz="12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C2BA73C-5BF1-46E6-BCD3-CD94C8B93B3D}"/>
              </a:ext>
            </a:extLst>
          </p:cNvPr>
          <p:cNvSpPr/>
          <p:nvPr/>
        </p:nvSpPr>
        <p:spPr>
          <a:xfrm>
            <a:off x="10128045" y="2155870"/>
            <a:ext cx="1386234" cy="735076"/>
          </a:xfrm>
          <a:prstGeom prst="wedgeRectCallout">
            <a:avLst>
              <a:gd name="adj1" fmla="val -70023"/>
              <a:gd name="adj2" fmla="val 136183"/>
            </a:avLst>
          </a:prstGeom>
          <a:noFill/>
          <a:ln w="3810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B93315-A2EC-45BD-B6BB-8F1C40AB0609}"/>
              </a:ext>
            </a:extLst>
          </p:cNvPr>
          <p:cNvSpPr txBox="1"/>
          <p:nvPr/>
        </p:nvSpPr>
        <p:spPr>
          <a:xfrm>
            <a:off x="10060095" y="2344393"/>
            <a:ext cx="1484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메인 폼 및 서브 폼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E10B5E53-006C-416F-A5F4-B7D3AFD6EDC4}"/>
              </a:ext>
            </a:extLst>
          </p:cNvPr>
          <p:cNvSpPr/>
          <p:nvPr/>
        </p:nvSpPr>
        <p:spPr>
          <a:xfrm>
            <a:off x="10109410" y="5040704"/>
            <a:ext cx="1663062" cy="608167"/>
          </a:xfrm>
          <a:prstGeom prst="wedgeRectCallout">
            <a:avLst>
              <a:gd name="adj1" fmla="val -64349"/>
              <a:gd name="adj2" fmla="val 88748"/>
            </a:avLst>
          </a:prstGeom>
          <a:noFill/>
          <a:ln w="3810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BACC54-E53A-4C1C-B788-FFCFEBAACEC8}"/>
              </a:ext>
            </a:extLst>
          </p:cNvPr>
          <p:cNvSpPr txBox="1"/>
          <p:nvPr/>
        </p:nvSpPr>
        <p:spPr>
          <a:xfrm>
            <a:off x="10232544" y="5143603"/>
            <a:ext cx="1484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 및 클라이언트</a:t>
            </a:r>
            <a:endParaRPr lang="en-US" altLang="ko-KR" sz="12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헤더 클래스</a:t>
            </a:r>
          </a:p>
        </p:txBody>
      </p:sp>
    </p:spTree>
    <p:extLst>
      <p:ext uri="{BB962C8B-B14F-4D97-AF65-F5344CB8AC3E}">
        <p14:creationId xmlns:p14="http://schemas.microsoft.com/office/powerpoint/2010/main" val="167791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9B336-33B8-4960-A4B8-40D13693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2DA8F68-4FC3-4F11-BCE0-AFB4561B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546EC-89F6-40D6-BCFF-19EBE69572C0}"/>
              </a:ext>
            </a:extLst>
          </p:cNvPr>
          <p:cNvSpPr/>
          <p:nvPr/>
        </p:nvSpPr>
        <p:spPr>
          <a:xfrm flipH="1">
            <a:off x="539773" y="1505315"/>
            <a:ext cx="804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spc="-7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Sequence Diagram</a:t>
            </a:r>
            <a:endParaRPr lang="ko-KR" altLang="en-US" sz="1400" b="1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8B0DE2-F6BA-4809-ACF7-44E0698B9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68" y="1135276"/>
            <a:ext cx="6406189" cy="5374381"/>
          </a:xfrm>
          <a:prstGeom prst="rect">
            <a:avLst/>
          </a:prstGeom>
        </p:spPr>
      </p:pic>
      <p:sp>
        <p:nvSpPr>
          <p:cNvPr id="8" name="TextBox 127">
            <a:extLst>
              <a:ext uri="{FF2B5EF4-FFF2-40B4-BE49-F238E27FC236}">
                <a16:creationId xmlns:a16="http://schemas.microsoft.com/office/drawing/2014/main" id="{7D487309-C989-400E-98CE-5606E362F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9874" y="875431"/>
            <a:ext cx="2358783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동기화</a:t>
            </a:r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로컬이 서버일 경우</a:t>
            </a:r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97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A19B336-33B8-4960-A4B8-40D13693D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72DA8F68-4FC3-4F11-BCE0-AFB4561B6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0061" y="1135277"/>
            <a:ext cx="5196407" cy="370038"/>
          </a:xfrm>
        </p:spPr>
        <p:txBody>
          <a:bodyPr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01</a:t>
            </a:r>
            <a:r>
              <a:rPr lang="en-US" altLang="ko-KR"/>
              <a:t>. </a:t>
            </a:r>
            <a:r>
              <a:rPr lang="ko-KR" altLang="en-US"/>
              <a:t>개발 산출물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6546EC-89F6-40D6-BCFF-19EBE69572C0}"/>
              </a:ext>
            </a:extLst>
          </p:cNvPr>
          <p:cNvSpPr/>
          <p:nvPr/>
        </p:nvSpPr>
        <p:spPr>
          <a:xfrm flipH="1">
            <a:off x="539773" y="1505315"/>
            <a:ext cx="8040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spc="-7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Sequence Diagram</a:t>
            </a:r>
            <a:endParaRPr lang="ko-KR" altLang="en-US" sz="1400" b="1" spc="-7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993ED43-2CDF-4101-B69A-712C79E1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042" y="1135276"/>
            <a:ext cx="6447916" cy="5275049"/>
          </a:xfrm>
          <a:prstGeom prst="rect">
            <a:avLst/>
          </a:prstGeom>
        </p:spPr>
      </p:pic>
      <p:sp>
        <p:nvSpPr>
          <p:cNvPr id="8" name="TextBox 127">
            <a:extLst>
              <a:ext uri="{FF2B5EF4-FFF2-40B4-BE49-F238E27FC236}">
                <a16:creationId xmlns:a16="http://schemas.microsoft.com/office/drawing/2014/main" id="{7D487309-C989-400E-98CE-5606E362F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2788" y="949997"/>
            <a:ext cx="2746587" cy="36191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동기화</a:t>
            </a:r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로컬이 클라이언트일 경우</a:t>
            </a:r>
            <a:r>
              <a:rPr lang="en-US" altLang="ko-KR" sz="1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984884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defRPr sz="2400" b="1" spc="-151">
            <a:ln>
              <a:solidFill>
                <a:srgbClr val="4F81BD">
                  <a:alpha val="0"/>
                </a:srgbClr>
              </a:solidFill>
            </a:ln>
            <a:solidFill>
              <a:schemeClr val="accent1">
                <a:lumMod val="75000"/>
              </a:schemeClr>
            </a:solidFill>
            <a:latin typeface="KoPub돋움체 Medium" pitchFamily="2" charset="-127"/>
            <a:ea typeface="KoPub돋움체 Medium" pitchFamily="2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21890</TotalTime>
  <Words>1100</Words>
  <Application>Microsoft Office PowerPoint</Application>
  <PresentationFormat>와이드스크린</PresentationFormat>
  <Paragraphs>219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맑은 고딕</vt:lpstr>
      <vt:lpstr>KoPub돋움체 Medium</vt:lpstr>
      <vt:lpstr>Arial</vt:lpstr>
      <vt:lpstr>Wingdings</vt:lpstr>
      <vt:lpstr>Calibri Light</vt:lpstr>
      <vt:lpstr>Calibri</vt:lpstr>
      <vt:lpstr>HY견고딕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이상민</dc:creator>
  <cp:lastModifiedBy>이 철희</cp:lastModifiedBy>
  <cp:revision>568</cp:revision>
  <cp:lastPrinted>2020-10-21T13:39:25Z</cp:lastPrinted>
  <dcterms:created xsi:type="dcterms:W3CDTF">2019-08-27T04:26:12Z</dcterms:created>
  <dcterms:modified xsi:type="dcterms:W3CDTF">2022-01-11T11:16:18Z</dcterms:modified>
</cp:coreProperties>
</file>